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0000"/>
    <a:srgbClr val="5FA534"/>
    <a:srgbClr val="5FA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59" autoAdjust="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1126A-E1BD-4EB5-AFA7-B7EFF143F874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FE29D300-6FB8-474B-86C0-A5C81DD49105}">
      <dgm:prSet phldrT="[Text]" custT="1"/>
      <dgm:spPr/>
      <dgm:t>
        <a:bodyPr/>
        <a:lstStyle/>
        <a:p>
          <a:r>
            <a:rPr lang="en-US" sz="2800" dirty="0"/>
            <a:t>Innovation </a:t>
          </a:r>
          <a:r>
            <a:rPr lang="fr-CM" sz="2800" noProof="0" dirty="0"/>
            <a:t>électronique</a:t>
          </a:r>
          <a:r>
            <a:rPr lang="en-US" sz="2800" dirty="0"/>
            <a:t> et simulation de vol</a:t>
          </a:r>
          <a:endParaRPr lang="en-CM" sz="2800" dirty="0"/>
        </a:p>
      </dgm:t>
    </dgm:pt>
    <dgm:pt modelId="{D51E47F5-3165-446D-AAD6-7C7D6D104D63}" type="parTrans" cxnId="{E6A692CE-3671-4F87-9F4A-D284121165E0}">
      <dgm:prSet/>
      <dgm:spPr/>
      <dgm:t>
        <a:bodyPr/>
        <a:lstStyle/>
        <a:p>
          <a:endParaRPr lang="en-CM"/>
        </a:p>
      </dgm:t>
    </dgm:pt>
    <dgm:pt modelId="{96457211-EBD0-443C-8D60-ED37F343F7E8}" type="sibTrans" cxnId="{E6A692CE-3671-4F87-9F4A-D284121165E0}">
      <dgm:prSet/>
      <dgm:spPr/>
      <dgm:t>
        <a:bodyPr/>
        <a:lstStyle/>
        <a:p>
          <a:endParaRPr lang="en-CM"/>
        </a:p>
      </dgm:t>
    </dgm:pt>
    <dgm:pt modelId="{6B152556-8160-404A-8A9F-A47DDD0C5348}" type="pres">
      <dgm:prSet presAssocID="{DA21126A-E1BD-4EB5-AFA7-B7EFF143F874}" presName="linearFlow" presStyleCnt="0">
        <dgm:presLayoutVars>
          <dgm:dir/>
          <dgm:resizeHandles val="exact"/>
        </dgm:presLayoutVars>
      </dgm:prSet>
      <dgm:spPr/>
    </dgm:pt>
    <dgm:pt modelId="{7ADF8E3C-8319-4457-921F-CD26BE8D292A}" type="pres">
      <dgm:prSet presAssocID="{FE29D300-6FB8-474B-86C0-A5C81DD49105}" presName="composite" presStyleCnt="0"/>
      <dgm:spPr/>
    </dgm:pt>
    <dgm:pt modelId="{3EB21F7D-3638-4EDA-973C-3A8ECCFC895B}" type="pres">
      <dgm:prSet presAssocID="{FE29D300-6FB8-474B-86C0-A5C81DD49105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A127B9-462B-4D4D-B61F-5F48AC5B6238}" type="pres">
      <dgm:prSet presAssocID="{FE29D300-6FB8-474B-86C0-A5C81DD49105}" presName="txShp" presStyleLbl="node1" presStyleIdx="0" presStyleCnt="1" custScaleX="116661" custScaleY="59387">
        <dgm:presLayoutVars>
          <dgm:bulletEnabled val="1"/>
        </dgm:presLayoutVars>
      </dgm:prSet>
      <dgm:spPr/>
    </dgm:pt>
  </dgm:ptLst>
  <dgm:cxnLst>
    <dgm:cxn modelId="{B6F6AA4D-0B6F-4E10-A14C-BD5D5CDEADCF}" type="presOf" srcId="{DA21126A-E1BD-4EB5-AFA7-B7EFF143F874}" destId="{6B152556-8160-404A-8A9F-A47DDD0C5348}" srcOrd="0" destOrd="0" presId="urn:microsoft.com/office/officeart/2005/8/layout/vList3"/>
    <dgm:cxn modelId="{158DCF94-8EA8-4D4F-9648-48149E982F2D}" type="presOf" srcId="{FE29D300-6FB8-474B-86C0-A5C81DD49105}" destId="{E4A127B9-462B-4D4D-B61F-5F48AC5B6238}" srcOrd="0" destOrd="0" presId="urn:microsoft.com/office/officeart/2005/8/layout/vList3"/>
    <dgm:cxn modelId="{E6A692CE-3671-4F87-9F4A-D284121165E0}" srcId="{DA21126A-E1BD-4EB5-AFA7-B7EFF143F874}" destId="{FE29D300-6FB8-474B-86C0-A5C81DD49105}" srcOrd="0" destOrd="0" parTransId="{D51E47F5-3165-446D-AAD6-7C7D6D104D63}" sibTransId="{96457211-EBD0-443C-8D60-ED37F343F7E8}"/>
    <dgm:cxn modelId="{A7096578-9E3A-4056-BE7F-79FCAAA9D761}" type="presParOf" srcId="{6B152556-8160-404A-8A9F-A47DDD0C5348}" destId="{7ADF8E3C-8319-4457-921F-CD26BE8D292A}" srcOrd="0" destOrd="0" presId="urn:microsoft.com/office/officeart/2005/8/layout/vList3"/>
    <dgm:cxn modelId="{B8518D0C-F8C0-47C0-89CC-9563BA441F0F}" type="presParOf" srcId="{7ADF8E3C-8319-4457-921F-CD26BE8D292A}" destId="{3EB21F7D-3638-4EDA-973C-3A8ECCFC895B}" srcOrd="0" destOrd="0" presId="urn:microsoft.com/office/officeart/2005/8/layout/vList3"/>
    <dgm:cxn modelId="{49473821-0316-42BC-98AA-1E548BEBB3E7}" type="presParOf" srcId="{7ADF8E3C-8319-4457-921F-CD26BE8D292A}" destId="{E4A127B9-462B-4D4D-B61F-5F48AC5B623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F0EAAA-774E-4E46-911E-3A0835408277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CM"/>
        </a:p>
      </dgm:t>
    </dgm:pt>
    <dgm:pt modelId="{8C1D3931-405A-498C-B7A7-7409FE6FB00B}">
      <dgm:prSet phldrT="[Text]"/>
      <dgm:spPr/>
      <dgm:t>
        <a:bodyPr/>
        <a:lstStyle/>
        <a:p>
          <a:r>
            <a:rPr lang="fr-CM" noProof="0" dirty="0"/>
            <a:t>Télécommande</a:t>
          </a:r>
          <a:r>
            <a:rPr lang="en-US" dirty="0"/>
            <a:t> et </a:t>
          </a:r>
          <a:r>
            <a:rPr lang="fr-CM" noProof="0" dirty="0"/>
            <a:t>l’utilisateur</a:t>
          </a:r>
          <a:r>
            <a:rPr lang="en-US" dirty="0"/>
            <a:t> qui </a:t>
          </a:r>
          <a:r>
            <a:rPr lang="fr-CM" noProof="0" dirty="0"/>
            <a:t>contrôle</a:t>
          </a:r>
          <a:r>
            <a:rPr lang="en-US" dirty="0"/>
            <a:t> le drone</a:t>
          </a:r>
          <a:endParaRPr lang="en-CM" dirty="0"/>
        </a:p>
      </dgm:t>
    </dgm:pt>
    <dgm:pt modelId="{520F008A-1CA5-4DF4-9432-32B0DDDCCDEA}" type="parTrans" cxnId="{3FD64B32-15E4-43EF-8FE7-4C656EABF303}">
      <dgm:prSet/>
      <dgm:spPr/>
      <dgm:t>
        <a:bodyPr/>
        <a:lstStyle/>
        <a:p>
          <a:endParaRPr lang="en-CM"/>
        </a:p>
      </dgm:t>
    </dgm:pt>
    <dgm:pt modelId="{BCEBD18C-6269-4DB1-A954-63C2B1BF0DA0}" type="sibTrans" cxnId="{3FD64B32-15E4-43EF-8FE7-4C656EABF303}">
      <dgm:prSet/>
      <dgm:spPr/>
      <dgm:t>
        <a:bodyPr/>
        <a:lstStyle/>
        <a:p>
          <a:endParaRPr lang="en-CM"/>
        </a:p>
      </dgm:t>
    </dgm:pt>
    <dgm:pt modelId="{DD1F5A09-045A-4502-AB98-80868057A2DB}">
      <dgm:prSet phldrT="[Text]" custT="1"/>
      <dgm:spPr/>
      <dgm:t>
        <a:bodyPr/>
        <a:lstStyle/>
        <a:p>
          <a:r>
            <a: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Drone </a:t>
          </a:r>
          <a:r>
            <a:rPr lang="fr-CM" sz="3200" b="1" cap="none" spc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autonome</a:t>
          </a:r>
        </a:p>
      </dgm:t>
    </dgm:pt>
    <dgm:pt modelId="{BDC85475-E071-42D3-9D5D-E97DB4968E82}" type="parTrans" cxnId="{93C2A272-7260-4BA4-97FE-D8479C9AC8EA}">
      <dgm:prSet/>
      <dgm:spPr/>
      <dgm:t>
        <a:bodyPr/>
        <a:lstStyle/>
        <a:p>
          <a:endParaRPr lang="en-CM" dirty="0"/>
        </a:p>
      </dgm:t>
    </dgm:pt>
    <dgm:pt modelId="{E84F78F4-D7B2-42BF-AB90-57F208B0E82B}" type="sibTrans" cxnId="{93C2A272-7260-4BA4-97FE-D8479C9AC8EA}">
      <dgm:prSet/>
      <dgm:spPr/>
      <dgm:t>
        <a:bodyPr/>
        <a:lstStyle/>
        <a:p>
          <a:endParaRPr lang="en-CM"/>
        </a:p>
      </dgm:t>
    </dgm:pt>
    <dgm:pt modelId="{18A48C0A-F347-4C17-BE7A-E4DC957FA05C}">
      <dgm:prSet phldrT="[Text]"/>
      <dgm:spPr/>
      <dgm:t>
        <a:bodyPr/>
        <a:lstStyle/>
        <a:p>
          <a:endParaRPr lang="en-CM"/>
        </a:p>
      </dgm:t>
    </dgm:pt>
    <dgm:pt modelId="{11B94FC3-98DD-4C35-BCA9-FDCE1FA7E3BE}" type="parTrans" cxnId="{CFDDB021-BA29-418B-BA3A-F5B9B8C08D31}">
      <dgm:prSet/>
      <dgm:spPr/>
      <dgm:t>
        <a:bodyPr/>
        <a:lstStyle/>
        <a:p>
          <a:endParaRPr lang="en-CM"/>
        </a:p>
      </dgm:t>
    </dgm:pt>
    <dgm:pt modelId="{5C5A4F86-3CF3-4BC9-9373-D78B16FD274F}" type="sibTrans" cxnId="{CFDDB021-BA29-418B-BA3A-F5B9B8C08D31}">
      <dgm:prSet/>
      <dgm:spPr/>
      <dgm:t>
        <a:bodyPr/>
        <a:lstStyle/>
        <a:p>
          <a:endParaRPr lang="en-CM"/>
        </a:p>
      </dgm:t>
    </dgm:pt>
    <dgm:pt modelId="{FB76F266-64FF-44B9-A923-C1E6BF16422F}" type="pres">
      <dgm:prSet presAssocID="{C2F0EAAA-774E-4E46-911E-3A083540827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771276E-F2D4-4C7F-808D-881D9EB9BC8E}" type="pres">
      <dgm:prSet presAssocID="{8C1D3931-405A-498C-B7A7-7409FE6FB00B}" presName="centerShape" presStyleLbl="node0" presStyleIdx="0" presStyleCnt="1" custScaleX="126492" custScaleY="121778" custLinFactNeighborX="-57163" custLinFactNeighborY="-46618"/>
      <dgm:spPr/>
    </dgm:pt>
    <dgm:pt modelId="{9E866F65-9B89-46F2-904C-76421E6A2ADC}" type="pres">
      <dgm:prSet presAssocID="{BDC85475-E071-42D3-9D5D-E97DB4968E82}" presName="parTrans" presStyleLbl="sibTrans2D1" presStyleIdx="0" presStyleCnt="1"/>
      <dgm:spPr/>
    </dgm:pt>
    <dgm:pt modelId="{2C55E239-067B-4DE4-A568-677705F5F6AD}" type="pres">
      <dgm:prSet presAssocID="{BDC85475-E071-42D3-9D5D-E97DB4968E82}" presName="connectorText" presStyleLbl="sibTrans2D1" presStyleIdx="0" presStyleCnt="1"/>
      <dgm:spPr/>
    </dgm:pt>
    <dgm:pt modelId="{4CE72ED6-5521-4D35-BCB9-E78E1AEE9968}" type="pres">
      <dgm:prSet presAssocID="{DD1F5A09-045A-4502-AB98-80868057A2DB}" presName="node" presStyleLbl="node1" presStyleIdx="0" presStyleCnt="1" custScaleX="205677" custScaleY="200866" custRadScaleRad="106039" custRadScaleInc="46631">
        <dgm:presLayoutVars>
          <dgm:bulletEnabled val="1"/>
        </dgm:presLayoutVars>
      </dgm:prSet>
      <dgm:spPr/>
    </dgm:pt>
  </dgm:ptLst>
  <dgm:cxnLst>
    <dgm:cxn modelId="{D8FC7B05-D5CA-423B-AB67-31993794E508}" type="presOf" srcId="{BDC85475-E071-42D3-9D5D-E97DB4968E82}" destId="{2C55E239-067B-4DE4-A568-677705F5F6AD}" srcOrd="1" destOrd="0" presId="urn:microsoft.com/office/officeart/2005/8/layout/radial5"/>
    <dgm:cxn modelId="{83023607-776C-46D0-BDF0-61AE55014E99}" type="presOf" srcId="{C2F0EAAA-774E-4E46-911E-3A0835408277}" destId="{FB76F266-64FF-44B9-A923-C1E6BF16422F}" srcOrd="0" destOrd="0" presId="urn:microsoft.com/office/officeart/2005/8/layout/radial5"/>
    <dgm:cxn modelId="{CFDDB021-BA29-418B-BA3A-F5B9B8C08D31}" srcId="{C2F0EAAA-774E-4E46-911E-3A0835408277}" destId="{18A48C0A-F347-4C17-BE7A-E4DC957FA05C}" srcOrd="1" destOrd="0" parTransId="{11B94FC3-98DD-4C35-BCA9-FDCE1FA7E3BE}" sibTransId="{5C5A4F86-3CF3-4BC9-9373-D78B16FD274F}"/>
    <dgm:cxn modelId="{3FD64B32-15E4-43EF-8FE7-4C656EABF303}" srcId="{C2F0EAAA-774E-4E46-911E-3A0835408277}" destId="{8C1D3931-405A-498C-B7A7-7409FE6FB00B}" srcOrd="0" destOrd="0" parTransId="{520F008A-1CA5-4DF4-9432-32B0DDDCCDEA}" sibTransId="{BCEBD18C-6269-4DB1-A954-63C2B1BF0DA0}"/>
    <dgm:cxn modelId="{6866AA66-4F5C-435E-B174-7A8817598E50}" type="presOf" srcId="{DD1F5A09-045A-4502-AB98-80868057A2DB}" destId="{4CE72ED6-5521-4D35-BCB9-E78E1AEE9968}" srcOrd="0" destOrd="0" presId="urn:microsoft.com/office/officeart/2005/8/layout/radial5"/>
    <dgm:cxn modelId="{93C2A272-7260-4BA4-97FE-D8479C9AC8EA}" srcId="{8C1D3931-405A-498C-B7A7-7409FE6FB00B}" destId="{DD1F5A09-045A-4502-AB98-80868057A2DB}" srcOrd="0" destOrd="0" parTransId="{BDC85475-E071-42D3-9D5D-E97DB4968E82}" sibTransId="{E84F78F4-D7B2-42BF-AB90-57F208B0E82B}"/>
    <dgm:cxn modelId="{EF55AF7A-8B8C-4556-A489-83931BCDC642}" type="presOf" srcId="{BDC85475-E071-42D3-9D5D-E97DB4968E82}" destId="{9E866F65-9B89-46F2-904C-76421E6A2ADC}" srcOrd="0" destOrd="0" presId="urn:microsoft.com/office/officeart/2005/8/layout/radial5"/>
    <dgm:cxn modelId="{B4F9FCA3-5A32-4C1B-B708-33F9ECB6551F}" type="presOf" srcId="{8C1D3931-405A-498C-B7A7-7409FE6FB00B}" destId="{1771276E-F2D4-4C7F-808D-881D9EB9BC8E}" srcOrd="0" destOrd="0" presId="urn:microsoft.com/office/officeart/2005/8/layout/radial5"/>
    <dgm:cxn modelId="{64C544A1-4953-43E3-9243-DD6B4BA4EC33}" type="presParOf" srcId="{FB76F266-64FF-44B9-A923-C1E6BF16422F}" destId="{1771276E-F2D4-4C7F-808D-881D9EB9BC8E}" srcOrd="0" destOrd="0" presId="urn:microsoft.com/office/officeart/2005/8/layout/radial5"/>
    <dgm:cxn modelId="{C809EED5-FE84-49EA-A17C-B8FE96B6F55C}" type="presParOf" srcId="{FB76F266-64FF-44B9-A923-C1E6BF16422F}" destId="{9E866F65-9B89-46F2-904C-76421E6A2ADC}" srcOrd="1" destOrd="0" presId="urn:microsoft.com/office/officeart/2005/8/layout/radial5"/>
    <dgm:cxn modelId="{71630549-C7C8-4D98-A113-4A1E0E617C5E}" type="presParOf" srcId="{9E866F65-9B89-46F2-904C-76421E6A2ADC}" destId="{2C55E239-067B-4DE4-A568-677705F5F6AD}" srcOrd="0" destOrd="0" presId="urn:microsoft.com/office/officeart/2005/8/layout/radial5"/>
    <dgm:cxn modelId="{5AC73947-4D41-4D04-8A19-B25DDA79DA66}" type="presParOf" srcId="{FB76F266-64FF-44B9-A923-C1E6BF16422F}" destId="{4CE72ED6-5521-4D35-BCB9-E78E1AEE9968}" srcOrd="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1B87C9-38C8-41E2-A930-A2ED91F6B6E3}" type="doc">
      <dgm:prSet loTypeId="urn:microsoft.com/office/officeart/2005/8/layout/equation2" loCatId="process" qsTypeId="urn:microsoft.com/office/officeart/2005/8/quickstyle/simple5" qsCatId="simple" csTypeId="urn:microsoft.com/office/officeart/2005/8/colors/accent1_2" csCatId="accent1" phldr="1"/>
      <dgm:spPr/>
    </dgm:pt>
    <dgm:pt modelId="{1D0661C2-3F01-4F6D-9B16-7DFAAB2272C6}">
      <dgm:prSet phldrT="[Text]" custT="1"/>
      <dgm:spPr/>
      <dgm:t>
        <a:bodyPr/>
        <a:lstStyle/>
        <a:p>
          <a:r>
            <a:rPr lang="fr-CM" sz="1100" noProof="0" dirty="0"/>
            <a:t>Programme intelligent</a:t>
          </a:r>
        </a:p>
      </dgm:t>
    </dgm:pt>
    <dgm:pt modelId="{9B48A371-F97E-49F4-81F5-A7F89B3048D8}" type="parTrans" cxnId="{1BB04416-80E9-43DF-8C0C-A9DC7F3C8810}">
      <dgm:prSet/>
      <dgm:spPr/>
      <dgm:t>
        <a:bodyPr/>
        <a:lstStyle/>
        <a:p>
          <a:endParaRPr lang="en-CM"/>
        </a:p>
      </dgm:t>
    </dgm:pt>
    <dgm:pt modelId="{7FF55AF8-1CB1-40A1-B8BE-69EEAEC30B73}" type="sibTrans" cxnId="{1BB04416-80E9-43DF-8C0C-A9DC7F3C8810}">
      <dgm:prSet/>
      <dgm:spPr/>
      <dgm:t>
        <a:bodyPr/>
        <a:lstStyle/>
        <a:p>
          <a:endParaRPr lang="en-CM" dirty="0"/>
        </a:p>
      </dgm:t>
    </dgm:pt>
    <dgm:pt modelId="{E00FBB84-12F7-4266-B9D9-60C36A07CBE7}">
      <dgm:prSet phldrT="[Text]" custT="1"/>
      <dgm:spPr/>
      <dgm:t>
        <a:bodyPr/>
        <a:lstStyle/>
        <a:p>
          <a:r>
            <a: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Drone</a:t>
          </a:r>
          <a:endParaRPr lang="en-CM" sz="2000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8FBAC65C-DC7A-4DBE-AB3A-51EA2C1EBBE8}" type="parTrans" cxnId="{29DFBA84-07B6-4D05-9D13-70410CD4D1A9}">
      <dgm:prSet/>
      <dgm:spPr/>
      <dgm:t>
        <a:bodyPr/>
        <a:lstStyle/>
        <a:p>
          <a:endParaRPr lang="en-CM"/>
        </a:p>
      </dgm:t>
    </dgm:pt>
    <dgm:pt modelId="{3FBB141F-6DD4-4959-8AC8-B4A6CDA431CC}" type="sibTrans" cxnId="{29DFBA84-07B6-4D05-9D13-70410CD4D1A9}">
      <dgm:prSet/>
      <dgm:spPr>
        <a:ln>
          <a:solidFill>
            <a:srgbClr val="FF9999">
              <a:alpha val="0"/>
            </a:srgbClr>
          </a:solidFill>
        </a:ln>
      </dgm:spPr>
      <dgm:t>
        <a:bodyPr/>
        <a:lstStyle/>
        <a:p>
          <a:endParaRPr lang="en-CM" dirty="0"/>
        </a:p>
      </dgm:t>
    </dgm:pt>
    <dgm:pt modelId="{13946394-F997-48A3-8604-AC829F9AE6E6}">
      <dgm:prSet phldrT="[Text]" custT="1"/>
      <dgm:spPr/>
      <dgm:t>
        <a:bodyPr/>
        <a:lstStyle/>
        <a:p>
          <a:pPr algn="ctr"/>
          <a:r>
            <a:rPr lang="fr-CM" sz="1400" noProof="0" dirty="0"/>
            <a:t>Télécommande et l’utilisateur</a:t>
          </a:r>
        </a:p>
        <a:p>
          <a:pPr algn="ctr"/>
          <a:endParaRPr lang="en-CM" sz="900" dirty="0"/>
        </a:p>
      </dgm:t>
    </dgm:pt>
    <dgm:pt modelId="{AB89E1A1-043A-4AFF-B241-DD42760EC97F}" type="parTrans" cxnId="{FBDA7CB0-74FC-4197-99A2-9C684A445A60}">
      <dgm:prSet/>
      <dgm:spPr/>
      <dgm:t>
        <a:bodyPr/>
        <a:lstStyle/>
        <a:p>
          <a:endParaRPr lang="en-CM"/>
        </a:p>
      </dgm:t>
    </dgm:pt>
    <dgm:pt modelId="{73B26EB8-6532-4034-A896-2701F0507F62}" type="sibTrans" cxnId="{FBDA7CB0-74FC-4197-99A2-9C684A445A60}">
      <dgm:prSet/>
      <dgm:spPr/>
      <dgm:t>
        <a:bodyPr/>
        <a:lstStyle/>
        <a:p>
          <a:endParaRPr lang="en-CM" dirty="0"/>
        </a:p>
      </dgm:t>
    </dgm:pt>
    <dgm:pt modelId="{72429B95-AC44-4C01-AF3A-57BEBF083A88}">
      <dgm:prSet phldrT="[Text]"/>
      <dgm:spPr/>
      <dgm:t>
        <a:bodyPr/>
        <a:lstStyle/>
        <a:p>
          <a:r>
            <a:rPr lang="en-US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Drone </a:t>
          </a:r>
          <a:r>
            <a:rPr lang="fr-CM" b="1" cap="none" spc="0" noProof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autonome</a:t>
          </a:r>
        </a:p>
      </dgm:t>
    </dgm:pt>
    <dgm:pt modelId="{199D69BE-0F4B-44D8-8EB8-ED1256AEFA1C}" type="parTrans" cxnId="{C36158D6-E6E2-4670-BE95-907E8CAF8652}">
      <dgm:prSet/>
      <dgm:spPr/>
      <dgm:t>
        <a:bodyPr/>
        <a:lstStyle/>
        <a:p>
          <a:endParaRPr lang="en-CM"/>
        </a:p>
      </dgm:t>
    </dgm:pt>
    <dgm:pt modelId="{BDD2FB00-27F0-4797-A3F1-CFAC84A6DA65}" type="sibTrans" cxnId="{C36158D6-E6E2-4670-BE95-907E8CAF8652}">
      <dgm:prSet/>
      <dgm:spPr/>
      <dgm:t>
        <a:bodyPr/>
        <a:lstStyle/>
        <a:p>
          <a:endParaRPr lang="en-CM"/>
        </a:p>
      </dgm:t>
    </dgm:pt>
    <dgm:pt modelId="{D64C1521-E31C-4E1E-BD98-9640D72ADAEF}" type="pres">
      <dgm:prSet presAssocID="{231B87C9-38C8-41E2-A930-A2ED91F6B6E3}" presName="Name0" presStyleCnt="0">
        <dgm:presLayoutVars>
          <dgm:dir/>
          <dgm:resizeHandles val="exact"/>
        </dgm:presLayoutVars>
      </dgm:prSet>
      <dgm:spPr/>
    </dgm:pt>
    <dgm:pt modelId="{8E0553FB-B224-4344-80A1-37259C4F036C}" type="pres">
      <dgm:prSet presAssocID="{231B87C9-38C8-41E2-A930-A2ED91F6B6E3}" presName="vNodes" presStyleCnt="0"/>
      <dgm:spPr/>
    </dgm:pt>
    <dgm:pt modelId="{57B5FCCB-3C3D-44D2-81A2-68AC65337B2C}" type="pres">
      <dgm:prSet presAssocID="{1D0661C2-3F01-4F6D-9B16-7DFAAB2272C6}" presName="node" presStyleLbl="node1" presStyleIdx="0" presStyleCnt="4" custScaleX="283908" custScaleY="176451" custLinFactY="1271" custLinFactNeighborX="-15460" custLinFactNeighborY="100000">
        <dgm:presLayoutVars>
          <dgm:bulletEnabled val="1"/>
        </dgm:presLayoutVars>
      </dgm:prSet>
      <dgm:spPr/>
    </dgm:pt>
    <dgm:pt modelId="{55DB4AED-6E5A-49FA-AE1B-194FE9C1D4F1}" type="pres">
      <dgm:prSet presAssocID="{7FF55AF8-1CB1-40A1-B8BE-69EEAEC30B73}" presName="spacerT" presStyleCnt="0"/>
      <dgm:spPr/>
    </dgm:pt>
    <dgm:pt modelId="{BE5C96C4-8219-4C31-962E-110A3E797D29}" type="pres">
      <dgm:prSet presAssocID="{7FF55AF8-1CB1-40A1-B8BE-69EEAEC30B73}" presName="sibTrans" presStyleLbl="sibTrans2D1" presStyleIdx="0" presStyleCnt="3" custLinFactX="-25709" custLinFactY="5005" custLinFactNeighborX="-100000" custLinFactNeighborY="100000"/>
      <dgm:spPr/>
    </dgm:pt>
    <dgm:pt modelId="{0A8D7C54-E656-4112-AD88-96E8AAD812F3}" type="pres">
      <dgm:prSet presAssocID="{7FF55AF8-1CB1-40A1-B8BE-69EEAEC30B73}" presName="spacerB" presStyleCnt="0"/>
      <dgm:spPr/>
    </dgm:pt>
    <dgm:pt modelId="{9F0509EE-6319-4E31-B789-D93747029A59}" type="pres">
      <dgm:prSet presAssocID="{E00FBB84-12F7-4266-B9D9-60C36A07CBE7}" presName="node" presStyleLbl="node1" presStyleIdx="1" presStyleCnt="4" custScaleX="395611" custScaleY="374367" custLinFactX="-67581" custLinFactY="9109" custLinFactNeighborX="-100000" custLinFactNeighborY="100000">
        <dgm:presLayoutVars>
          <dgm:bulletEnabled val="1"/>
        </dgm:presLayoutVars>
      </dgm:prSet>
      <dgm:spPr/>
    </dgm:pt>
    <dgm:pt modelId="{1E0924D4-9DE4-41AA-A1E4-6D4EDC7E9AFE}" type="pres">
      <dgm:prSet presAssocID="{3FBB141F-6DD4-4959-8AC8-B4A6CDA431CC}" presName="spacerT" presStyleCnt="0"/>
      <dgm:spPr/>
    </dgm:pt>
    <dgm:pt modelId="{ABECD967-E9B1-4D8F-8721-E4B135B13C96}" type="pres">
      <dgm:prSet presAssocID="{3FBB141F-6DD4-4959-8AC8-B4A6CDA431CC}" presName="sibTrans" presStyleLbl="sibTrans2D1" presStyleIdx="1" presStyleCnt="3" custFlipHor="1" custScaleX="27651" custScaleY="13461" custLinFactX="-771091" custLinFactY="-1157369" custLinFactNeighborX="-800000" custLinFactNeighborY="-1200000"/>
      <dgm:spPr/>
    </dgm:pt>
    <dgm:pt modelId="{A211BC25-EF93-402B-9BE1-E9C9CBBEBC9A}" type="pres">
      <dgm:prSet presAssocID="{3FBB141F-6DD4-4959-8AC8-B4A6CDA431CC}" presName="spacerB" presStyleCnt="0"/>
      <dgm:spPr/>
    </dgm:pt>
    <dgm:pt modelId="{21E083E9-4964-4D6E-AF2C-FDEDF1F5BAA5}" type="pres">
      <dgm:prSet presAssocID="{13946394-F997-48A3-8604-AC829F9AE6E6}" presName="node" presStyleLbl="node1" presStyleIdx="2" presStyleCnt="4" custScaleX="268114" custScaleY="213240" custLinFactX="-200000" custLinFactY="-20942" custLinFactNeighborX="-243812" custLinFactNeighborY="-100000">
        <dgm:presLayoutVars>
          <dgm:bulletEnabled val="1"/>
        </dgm:presLayoutVars>
      </dgm:prSet>
      <dgm:spPr/>
    </dgm:pt>
    <dgm:pt modelId="{7D1FCAE8-A9A3-44BB-91CA-1E24E68806FD}" type="pres">
      <dgm:prSet presAssocID="{231B87C9-38C8-41E2-A930-A2ED91F6B6E3}" presName="sibTransLast" presStyleLbl="sibTrans2D1" presStyleIdx="2" presStyleCnt="3" custLinFactY="-7999" custLinFactNeighborX="-94588" custLinFactNeighborY="-100000"/>
      <dgm:spPr/>
    </dgm:pt>
    <dgm:pt modelId="{3425DD4C-E6BE-43AA-B65B-E777E8B70D2D}" type="pres">
      <dgm:prSet presAssocID="{231B87C9-38C8-41E2-A930-A2ED91F6B6E3}" presName="connectorText" presStyleLbl="sibTrans2D1" presStyleIdx="2" presStyleCnt="3"/>
      <dgm:spPr/>
    </dgm:pt>
    <dgm:pt modelId="{A53C6372-4C04-41F4-902C-323774DD8E0A}" type="pres">
      <dgm:prSet presAssocID="{231B87C9-38C8-41E2-A930-A2ED91F6B6E3}" presName="lastNode" presStyleLbl="node1" presStyleIdx="3" presStyleCnt="4" custScaleX="290204" custScaleY="279020" custLinFactX="30661" custLinFactNeighborX="100000" custLinFactNeighborY="43337">
        <dgm:presLayoutVars>
          <dgm:bulletEnabled val="1"/>
        </dgm:presLayoutVars>
      </dgm:prSet>
      <dgm:spPr/>
    </dgm:pt>
  </dgm:ptLst>
  <dgm:cxnLst>
    <dgm:cxn modelId="{1BB04416-80E9-43DF-8C0C-A9DC7F3C8810}" srcId="{231B87C9-38C8-41E2-A930-A2ED91F6B6E3}" destId="{1D0661C2-3F01-4F6D-9B16-7DFAAB2272C6}" srcOrd="0" destOrd="0" parTransId="{9B48A371-F97E-49F4-81F5-A7F89B3048D8}" sibTransId="{7FF55AF8-1CB1-40A1-B8BE-69EEAEC30B73}"/>
    <dgm:cxn modelId="{396AC15C-D36F-4E3B-A12A-1BEB31929BAF}" type="presOf" srcId="{73B26EB8-6532-4034-A896-2701F0507F62}" destId="{3425DD4C-E6BE-43AA-B65B-E777E8B70D2D}" srcOrd="1" destOrd="0" presId="urn:microsoft.com/office/officeart/2005/8/layout/equation2"/>
    <dgm:cxn modelId="{4CFE4C60-1C1C-409D-AAA4-ABDD72349669}" type="presOf" srcId="{3FBB141F-6DD4-4959-8AC8-B4A6CDA431CC}" destId="{ABECD967-E9B1-4D8F-8721-E4B135B13C96}" srcOrd="0" destOrd="0" presId="urn:microsoft.com/office/officeart/2005/8/layout/equation2"/>
    <dgm:cxn modelId="{9BD4296E-A2CF-401D-A414-568A5E04080A}" type="presOf" srcId="{231B87C9-38C8-41E2-A930-A2ED91F6B6E3}" destId="{D64C1521-E31C-4E1E-BD98-9640D72ADAEF}" srcOrd="0" destOrd="0" presId="urn:microsoft.com/office/officeart/2005/8/layout/equation2"/>
    <dgm:cxn modelId="{29DFBA84-07B6-4D05-9D13-70410CD4D1A9}" srcId="{231B87C9-38C8-41E2-A930-A2ED91F6B6E3}" destId="{E00FBB84-12F7-4266-B9D9-60C36A07CBE7}" srcOrd="1" destOrd="0" parTransId="{8FBAC65C-DC7A-4DBE-AB3A-51EA2C1EBBE8}" sibTransId="{3FBB141F-6DD4-4959-8AC8-B4A6CDA431CC}"/>
    <dgm:cxn modelId="{790A4086-4B36-4266-9E04-A0E85E1DE4D2}" type="presOf" srcId="{E00FBB84-12F7-4266-B9D9-60C36A07CBE7}" destId="{9F0509EE-6319-4E31-B789-D93747029A59}" srcOrd="0" destOrd="0" presId="urn:microsoft.com/office/officeart/2005/8/layout/equation2"/>
    <dgm:cxn modelId="{6C1FBB87-EA45-428D-BAB8-A6B7CF3B60E4}" type="presOf" srcId="{1D0661C2-3F01-4F6D-9B16-7DFAAB2272C6}" destId="{57B5FCCB-3C3D-44D2-81A2-68AC65337B2C}" srcOrd="0" destOrd="0" presId="urn:microsoft.com/office/officeart/2005/8/layout/equation2"/>
    <dgm:cxn modelId="{FBDA7CB0-74FC-4197-99A2-9C684A445A60}" srcId="{231B87C9-38C8-41E2-A930-A2ED91F6B6E3}" destId="{13946394-F997-48A3-8604-AC829F9AE6E6}" srcOrd="2" destOrd="0" parTransId="{AB89E1A1-043A-4AFF-B241-DD42760EC97F}" sibTransId="{73B26EB8-6532-4034-A896-2701F0507F62}"/>
    <dgm:cxn modelId="{E77D9EBB-4414-4AA2-BE40-50C1205FB575}" type="presOf" srcId="{73B26EB8-6532-4034-A896-2701F0507F62}" destId="{7D1FCAE8-A9A3-44BB-91CA-1E24E68806FD}" srcOrd="0" destOrd="0" presId="urn:microsoft.com/office/officeart/2005/8/layout/equation2"/>
    <dgm:cxn modelId="{B715A2D5-2FEB-49AD-BF08-F47B37A4CF36}" type="presOf" srcId="{13946394-F997-48A3-8604-AC829F9AE6E6}" destId="{21E083E9-4964-4D6E-AF2C-FDEDF1F5BAA5}" srcOrd="0" destOrd="0" presId="urn:microsoft.com/office/officeart/2005/8/layout/equation2"/>
    <dgm:cxn modelId="{C36158D6-E6E2-4670-BE95-907E8CAF8652}" srcId="{231B87C9-38C8-41E2-A930-A2ED91F6B6E3}" destId="{72429B95-AC44-4C01-AF3A-57BEBF083A88}" srcOrd="3" destOrd="0" parTransId="{199D69BE-0F4B-44D8-8EB8-ED1256AEFA1C}" sibTransId="{BDD2FB00-27F0-4797-A3F1-CFAC84A6DA65}"/>
    <dgm:cxn modelId="{865A1FFB-2AFA-44A7-A026-FA67315042FC}" type="presOf" srcId="{7FF55AF8-1CB1-40A1-B8BE-69EEAEC30B73}" destId="{BE5C96C4-8219-4C31-962E-110A3E797D29}" srcOrd="0" destOrd="0" presId="urn:microsoft.com/office/officeart/2005/8/layout/equation2"/>
    <dgm:cxn modelId="{5B2027FB-E195-409A-9CCC-57C8535AA244}" type="presOf" srcId="{72429B95-AC44-4C01-AF3A-57BEBF083A88}" destId="{A53C6372-4C04-41F4-902C-323774DD8E0A}" srcOrd="0" destOrd="0" presId="urn:microsoft.com/office/officeart/2005/8/layout/equation2"/>
    <dgm:cxn modelId="{D4E0CDCE-FEBC-43FE-BD58-52EF3148E6C4}" type="presParOf" srcId="{D64C1521-E31C-4E1E-BD98-9640D72ADAEF}" destId="{8E0553FB-B224-4344-80A1-37259C4F036C}" srcOrd="0" destOrd="0" presId="urn:microsoft.com/office/officeart/2005/8/layout/equation2"/>
    <dgm:cxn modelId="{15FEB9BB-DCFB-46E9-98EF-19AA0EDB1341}" type="presParOf" srcId="{8E0553FB-B224-4344-80A1-37259C4F036C}" destId="{57B5FCCB-3C3D-44D2-81A2-68AC65337B2C}" srcOrd="0" destOrd="0" presId="urn:microsoft.com/office/officeart/2005/8/layout/equation2"/>
    <dgm:cxn modelId="{95D7C861-C452-409F-8ED9-817CFEE2D055}" type="presParOf" srcId="{8E0553FB-B224-4344-80A1-37259C4F036C}" destId="{55DB4AED-6E5A-49FA-AE1B-194FE9C1D4F1}" srcOrd="1" destOrd="0" presId="urn:microsoft.com/office/officeart/2005/8/layout/equation2"/>
    <dgm:cxn modelId="{85CBA473-66CF-45B1-9683-AE11B7D723EF}" type="presParOf" srcId="{8E0553FB-B224-4344-80A1-37259C4F036C}" destId="{BE5C96C4-8219-4C31-962E-110A3E797D29}" srcOrd="2" destOrd="0" presId="urn:microsoft.com/office/officeart/2005/8/layout/equation2"/>
    <dgm:cxn modelId="{162C04EE-9A13-4346-BD1A-789C1EB82433}" type="presParOf" srcId="{8E0553FB-B224-4344-80A1-37259C4F036C}" destId="{0A8D7C54-E656-4112-AD88-96E8AAD812F3}" srcOrd="3" destOrd="0" presId="urn:microsoft.com/office/officeart/2005/8/layout/equation2"/>
    <dgm:cxn modelId="{CD43BF7E-7B12-4972-9AA6-C08D5C38F45D}" type="presParOf" srcId="{8E0553FB-B224-4344-80A1-37259C4F036C}" destId="{9F0509EE-6319-4E31-B789-D93747029A59}" srcOrd="4" destOrd="0" presId="urn:microsoft.com/office/officeart/2005/8/layout/equation2"/>
    <dgm:cxn modelId="{DF55C0BC-B1DF-4BAB-B223-499DE9D3A86E}" type="presParOf" srcId="{8E0553FB-B224-4344-80A1-37259C4F036C}" destId="{1E0924D4-9DE4-41AA-A1E4-6D4EDC7E9AFE}" srcOrd="5" destOrd="0" presId="urn:microsoft.com/office/officeart/2005/8/layout/equation2"/>
    <dgm:cxn modelId="{9A556A44-EBE1-405C-AEEF-277BE2DC7754}" type="presParOf" srcId="{8E0553FB-B224-4344-80A1-37259C4F036C}" destId="{ABECD967-E9B1-4D8F-8721-E4B135B13C96}" srcOrd="6" destOrd="0" presId="urn:microsoft.com/office/officeart/2005/8/layout/equation2"/>
    <dgm:cxn modelId="{68601D9D-78FE-4967-B20E-8A3C96AA2936}" type="presParOf" srcId="{8E0553FB-B224-4344-80A1-37259C4F036C}" destId="{A211BC25-EF93-402B-9BE1-E9C9CBBEBC9A}" srcOrd="7" destOrd="0" presId="urn:microsoft.com/office/officeart/2005/8/layout/equation2"/>
    <dgm:cxn modelId="{EBF4FC81-328A-4FD0-ADD1-6F61EF58ECE8}" type="presParOf" srcId="{8E0553FB-B224-4344-80A1-37259C4F036C}" destId="{21E083E9-4964-4D6E-AF2C-FDEDF1F5BAA5}" srcOrd="8" destOrd="0" presId="urn:microsoft.com/office/officeart/2005/8/layout/equation2"/>
    <dgm:cxn modelId="{7AB50315-8485-4871-812D-F42EB7D24EE0}" type="presParOf" srcId="{D64C1521-E31C-4E1E-BD98-9640D72ADAEF}" destId="{7D1FCAE8-A9A3-44BB-91CA-1E24E68806FD}" srcOrd="1" destOrd="0" presId="urn:microsoft.com/office/officeart/2005/8/layout/equation2"/>
    <dgm:cxn modelId="{C6F3BAF8-9590-481D-8DE6-9804CBFBF8A3}" type="presParOf" srcId="{7D1FCAE8-A9A3-44BB-91CA-1E24E68806FD}" destId="{3425DD4C-E6BE-43AA-B65B-E777E8B70D2D}" srcOrd="0" destOrd="0" presId="urn:microsoft.com/office/officeart/2005/8/layout/equation2"/>
    <dgm:cxn modelId="{CAA9BE6A-450D-44EB-A73E-D52E62F681C2}" type="presParOf" srcId="{D64C1521-E31C-4E1E-BD98-9640D72ADAEF}" destId="{A53C6372-4C04-41F4-902C-323774DD8E0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5607E0-68FC-4C3A-A9F0-48699398B8D4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CM"/>
        </a:p>
      </dgm:t>
    </dgm:pt>
    <dgm:pt modelId="{2061A3A5-4DE6-4A68-8CDC-FC94378DABB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endParaRPr lang="en-CM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A37B19-121C-4ED9-ADE8-5E5544757F5F}" type="parTrans" cxnId="{5B01D20E-F4F5-4661-83B8-7BC30071C074}">
      <dgm:prSet/>
      <dgm:spPr/>
      <dgm:t>
        <a:bodyPr/>
        <a:lstStyle/>
        <a:p>
          <a:endParaRPr lang="en-CM"/>
        </a:p>
      </dgm:t>
    </dgm:pt>
    <dgm:pt modelId="{DCBC4AE9-FCBD-482A-90CD-39F0F88F9735}" type="sibTrans" cxnId="{5B01D20E-F4F5-4661-83B8-7BC30071C074}">
      <dgm:prSet/>
      <dgm:spPr/>
      <dgm:t>
        <a:bodyPr/>
        <a:lstStyle/>
        <a:p>
          <a:endParaRPr lang="en-CM"/>
        </a:p>
      </dgm:t>
    </dgm:pt>
    <dgm:pt modelId="{62B70008-6A04-4B82-8E33-8666DE63AA5A}">
      <dgm:prSet phldrT="[Text]" custT="1"/>
      <dgm:spPr/>
      <dgm:t>
        <a:bodyPr/>
        <a:lstStyle/>
        <a:p>
          <a:r>
            <a:rPr lang="fr-CM" sz="2000" dirty="0">
              <a:latin typeface="Arial" panose="020B0604020202020204" pitchFamily="34" charset="0"/>
              <a:cs typeface="Arial" panose="020B0604020202020204" pitchFamily="34" charset="0"/>
            </a:rPr>
            <a:t>Demander à l’utilisateur de saisir les adresses qu’il souhaite visiter</a:t>
          </a:r>
          <a:endParaRPr lang="en-CM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16CE09-4E72-4B7D-AA07-3A1784B1A3F2}" type="parTrans" cxnId="{B8269E18-6C22-4D74-829D-08ECBE5A21C7}">
      <dgm:prSet/>
      <dgm:spPr/>
      <dgm:t>
        <a:bodyPr/>
        <a:lstStyle/>
        <a:p>
          <a:endParaRPr lang="en-CM"/>
        </a:p>
      </dgm:t>
    </dgm:pt>
    <dgm:pt modelId="{7E316CEE-F47C-4DBB-A753-73919B4233FA}" type="sibTrans" cxnId="{B8269E18-6C22-4D74-829D-08ECBE5A21C7}">
      <dgm:prSet/>
      <dgm:spPr/>
      <dgm:t>
        <a:bodyPr/>
        <a:lstStyle/>
        <a:p>
          <a:endParaRPr lang="en-CM"/>
        </a:p>
      </dgm:t>
    </dgm:pt>
    <dgm:pt modelId="{FEBBBF09-B6E8-4DA4-AA67-BF3B1BDD633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  <a:endParaRPr lang="en-CM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952326-0144-4F9E-8D44-2F808B0C5EE0}" type="parTrans" cxnId="{76D1A6A1-93DE-499B-BD91-E945406631D4}">
      <dgm:prSet/>
      <dgm:spPr/>
      <dgm:t>
        <a:bodyPr/>
        <a:lstStyle/>
        <a:p>
          <a:endParaRPr lang="en-CM"/>
        </a:p>
      </dgm:t>
    </dgm:pt>
    <dgm:pt modelId="{DF0A5420-2D29-4ED6-8536-1B11B94BECFF}" type="sibTrans" cxnId="{76D1A6A1-93DE-499B-BD91-E945406631D4}">
      <dgm:prSet/>
      <dgm:spPr/>
      <dgm:t>
        <a:bodyPr/>
        <a:lstStyle/>
        <a:p>
          <a:endParaRPr lang="en-CM"/>
        </a:p>
      </dgm:t>
    </dgm:pt>
    <dgm:pt modelId="{F1EF759D-B074-4BF5-86CD-CFE6DEA0094A}">
      <dgm:prSet phldrT="[Text]"/>
      <dgm:spPr/>
      <dgm:t>
        <a:bodyPr/>
        <a:lstStyle/>
        <a:p>
          <a:r>
            <a:rPr lang="en-US" dirty="0">
              <a:latin typeface="+mj-lt"/>
            </a:rPr>
            <a:t>V</a:t>
          </a:r>
          <a:endParaRPr lang="en-CM" dirty="0">
            <a:latin typeface="+mj-lt"/>
          </a:endParaRPr>
        </a:p>
      </dgm:t>
    </dgm:pt>
    <dgm:pt modelId="{D7E92152-C424-4895-BB4A-50533C92CF5E}" type="parTrans" cxnId="{766EA841-57A5-450F-9B4F-07B89635002E}">
      <dgm:prSet/>
      <dgm:spPr/>
      <dgm:t>
        <a:bodyPr/>
        <a:lstStyle/>
        <a:p>
          <a:endParaRPr lang="en-CM"/>
        </a:p>
      </dgm:t>
    </dgm:pt>
    <dgm:pt modelId="{5DEC4270-9C96-4281-8C37-7C77CCF7406B}" type="sibTrans" cxnId="{766EA841-57A5-450F-9B4F-07B89635002E}">
      <dgm:prSet/>
      <dgm:spPr/>
      <dgm:t>
        <a:bodyPr/>
        <a:lstStyle/>
        <a:p>
          <a:endParaRPr lang="en-CM"/>
        </a:p>
      </dgm:t>
    </dgm:pt>
    <dgm:pt modelId="{40EB3163-BB08-4B6A-96AE-B59E0EA22B31}">
      <dgm:prSet phldrT="[Text]" custT="1"/>
      <dgm:spPr/>
      <dgm:t>
        <a:bodyPr/>
        <a:lstStyle/>
        <a:p>
          <a:r>
            <a:rPr lang="fr-CM" sz="2000" dirty="0"/>
            <a:t>Convertir les adresses en coordonnées GPS</a:t>
          </a:r>
          <a:endParaRPr lang="en-CM" sz="2000" dirty="0"/>
        </a:p>
      </dgm:t>
    </dgm:pt>
    <dgm:pt modelId="{88B22B22-9BBA-4007-B829-C07082F5EB51}" type="sibTrans" cxnId="{4BBFC6CD-94EF-42DC-B35C-CC3BA4E81D55}">
      <dgm:prSet/>
      <dgm:spPr/>
      <dgm:t>
        <a:bodyPr/>
        <a:lstStyle/>
        <a:p>
          <a:endParaRPr lang="en-CM"/>
        </a:p>
      </dgm:t>
    </dgm:pt>
    <dgm:pt modelId="{DB91400D-7FB3-415D-B71F-AA6AFD14DBBC}" type="parTrans" cxnId="{4BBFC6CD-94EF-42DC-B35C-CC3BA4E81D55}">
      <dgm:prSet/>
      <dgm:spPr/>
      <dgm:t>
        <a:bodyPr/>
        <a:lstStyle/>
        <a:p>
          <a:endParaRPr lang="en-CM"/>
        </a:p>
      </dgm:t>
    </dgm:pt>
    <dgm:pt modelId="{F1636020-348D-48DF-B820-167D28244871}">
      <dgm:prSet phldrT="[Text]"/>
      <dgm:spPr/>
      <dgm:t>
        <a:bodyPr/>
        <a:lstStyle/>
        <a:p>
          <a:r>
            <a:rPr lang="en-US" i="0" dirty="0">
              <a:latin typeface="+mj-lt"/>
            </a:rPr>
            <a:t>III</a:t>
          </a:r>
          <a:endParaRPr lang="en-CM" i="0" dirty="0">
            <a:latin typeface="+mj-lt"/>
          </a:endParaRPr>
        </a:p>
      </dgm:t>
    </dgm:pt>
    <dgm:pt modelId="{5547E377-F966-4D07-99C8-7A4FC98CB8A8}" type="parTrans" cxnId="{20BBAAE5-B60D-46F2-A47C-8B37D23858BF}">
      <dgm:prSet/>
      <dgm:spPr/>
      <dgm:t>
        <a:bodyPr/>
        <a:lstStyle/>
        <a:p>
          <a:endParaRPr lang="en-CM"/>
        </a:p>
      </dgm:t>
    </dgm:pt>
    <dgm:pt modelId="{03CD9CEA-8880-4648-BA7D-27BB5B96F234}" type="sibTrans" cxnId="{20BBAAE5-B60D-46F2-A47C-8B37D23858BF}">
      <dgm:prSet/>
      <dgm:spPr/>
      <dgm:t>
        <a:bodyPr/>
        <a:lstStyle/>
        <a:p>
          <a:endParaRPr lang="en-CM"/>
        </a:p>
      </dgm:t>
    </dgm:pt>
    <dgm:pt modelId="{D5A381E5-31D2-4C6A-BCE0-F6680326735B}">
      <dgm:prSet phldrT="[Text]"/>
      <dgm:spPr/>
      <dgm:t>
        <a:bodyPr/>
        <a:lstStyle/>
        <a:p>
          <a:r>
            <a:rPr lang="en-US" dirty="0">
              <a:latin typeface="+mj-lt"/>
            </a:rPr>
            <a:t>IV</a:t>
          </a:r>
          <a:endParaRPr lang="en-CM" dirty="0">
            <a:latin typeface="+mj-lt"/>
          </a:endParaRPr>
        </a:p>
      </dgm:t>
    </dgm:pt>
    <dgm:pt modelId="{3851AC34-0C10-4A1A-B49A-19469C9E3CF1}" type="parTrans" cxnId="{46556CBE-41E1-4213-A1A8-17130D819827}">
      <dgm:prSet/>
      <dgm:spPr/>
      <dgm:t>
        <a:bodyPr/>
        <a:lstStyle/>
        <a:p>
          <a:endParaRPr lang="en-CM"/>
        </a:p>
      </dgm:t>
    </dgm:pt>
    <dgm:pt modelId="{93631046-1A8E-4FA1-8B32-81A7032205A0}" type="sibTrans" cxnId="{46556CBE-41E1-4213-A1A8-17130D819827}">
      <dgm:prSet/>
      <dgm:spPr/>
      <dgm:t>
        <a:bodyPr/>
        <a:lstStyle/>
        <a:p>
          <a:endParaRPr lang="en-CM"/>
        </a:p>
      </dgm:t>
    </dgm:pt>
    <dgm:pt modelId="{6067223D-EFE9-48AE-A7DC-02ABA0294BB3}">
      <dgm:prSet custT="1"/>
      <dgm:spPr/>
      <dgm:t>
        <a:bodyPr/>
        <a:lstStyle/>
        <a:p>
          <a:r>
            <a:rPr lang="fr-CM" sz="2000" dirty="0"/>
            <a:t>Faire décoller le drone</a:t>
          </a:r>
          <a:endParaRPr lang="en-CM" sz="2000" dirty="0"/>
        </a:p>
      </dgm:t>
    </dgm:pt>
    <dgm:pt modelId="{877026FF-055F-4DC8-BA90-B0A0EF45F1D2}" type="parTrans" cxnId="{3724B49A-FDF5-4FE5-82E7-91B5EA805E69}">
      <dgm:prSet/>
      <dgm:spPr/>
      <dgm:t>
        <a:bodyPr/>
        <a:lstStyle/>
        <a:p>
          <a:endParaRPr lang="en-CM"/>
        </a:p>
      </dgm:t>
    </dgm:pt>
    <dgm:pt modelId="{BDDBF700-F90D-4E03-8684-389DEA7C2260}" type="sibTrans" cxnId="{3724B49A-FDF5-4FE5-82E7-91B5EA805E69}">
      <dgm:prSet/>
      <dgm:spPr/>
      <dgm:t>
        <a:bodyPr/>
        <a:lstStyle/>
        <a:p>
          <a:endParaRPr lang="en-CM"/>
        </a:p>
      </dgm:t>
    </dgm:pt>
    <dgm:pt modelId="{7D5FE42B-777C-4E4C-81FF-3D4A6D5544F7}">
      <dgm:prSet custT="1"/>
      <dgm:spPr/>
      <dgm:t>
        <a:bodyPr/>
        <a:lstStyle/>
        <a:p>
          <a:r>
            <a:rPr lang="fr-CM" sz="2000" dirty="0"/>
            <a:t>Visiter une à une les adresses</a:t>
          </a:r>
          <a:endParaRPr lang="en-CM" sz="2000" dirty="0"/>
        </a:p>
      </dgm:t>
    </dgm:pt>
    <dgm:pt modelId="{3778458D-8E7F-41AA-9D07-F7433373C350}" type="parTrans" cxnId="{F0273780-53D9-4219-8BBE-3C797AEA1A1C}">
      <dgm:prSet/>
      <dgm:spPr/>
      <dgm:t>
        <a:bodyPr/>
        <a:lstStyle/>
        <a:p>
          <a:endParaRPr lang="en-CM"/>
        </a:p>
      </dgm:t>
    </dgm:pt>
    <dgm:pt modelId="{D0B96F46-1E48-49AD-8EBF-80213A7E1050}" type="sibTrans" cxnId="{F0273780-53D9-4219-8BBE-3C797AEA1A1C}">
      <dgm:prSet/>
      <dgm:spPr/>
      <dgm:t>
        <a:bodyPr/>
        <a:lstStyle/>
        <a:p>
          <a:endParaRPr lang="en-CM"/>
        </a:p>
      </dgm:t>
    </dgm:pt>
    <dgm:pt modelId="{2CC9AD9A-BD62-4143-8FD5-2329BB9AD1B1}">
      <dgm:prSet phldrT="[Text]" custT="1"/>
      <dgm:spPr/>
      <dgm:t>
        <a:bodyPr/>
        <a:lstStyle/>
        <a:p>
          <a:r>
            <a:rPr lang="fr-CM" sz="2000" dirty="0"/>
            <a:t>Revenir se poser sur le site départ</a:t>
          </a:r>
          <a:endParaRPr lang="en-CM" sz="2000" dirty="0"/>
        </a:p>
      </dgm:t>
    </dgm:pt>
    <dgm:pt modelId="{8C10F446-72D7-4FE4-92C1-85C55C713F19}" type="parTrans" cxnId="{085D3544-FC0E-4D99-912D-8F30EE9CF202}">
      <dgm:prSet/>
      <dgm:spPr/>
      <dgm:t>
        <a:bodyPr/>
        <a:lstStyle/>
        <a:p>
          <a:endParaRPr lang="en-CM"/>
        </a:p>
      </dgm:t>
    </dgm:pt>
    <dgm:pt modelId="{74D86C9B-FE46-490A-9D18-D08C56CED8DE}" type="sibTrans" cxnId="{085D3544-FC0E-4D99-912D-8F30EE9CF202}">
      <dgm:prSet/>
      <dgm:spPr/>
      <dgm:t>
        <a:bodyPr/>
        <a:lstStyle/>
        <a:p>
          <a:endParaRPr lang="en-CM"/>
        </a:p>
      </dgm:t>
    </dgm:pt>
    <dgm:pt modelId="{060850B4-2B28-4F9D-9078-063D591C5B56}" type="pres">
      <dgm:prSet presAssocID="{585607E0-68FC-4C3A-A9F0-48699398B8D4}" presName="linearFlow" presStyleCnt="0">
        <dgm:presLayoutVars>
          <dgm:dir/>
          <dgm:animLvl val="lvl"/>
          <dgm:resizeHandles val="exact"/>
        </dgm:presLayoutVars>
      </dgm:prSet>
      <dgm:spPr/>
    </dgm:pt>
    <dgm:pt modelId="{FD64B8A0-1E56-4D4D-857D-D2AE49B68D5C}" type="pres">
      <dgm:prSet presAssocID="{2061A3A5-4DE6-4A68-8CDC-FC94378DABB7}" presName="composite" presStyleCnt="0"/>
      <dgm:spPr/>
    </dgm:pt>
    <dgm:pt modelId="{9B1B8672-B4D4-4DFC-BB31-EF7516782DC2}" type="pres">
      <dgm:prSet presAssocID="{2061A3A5-4DE6-4A68-8CDC-FC94378DABB7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747B69F-7D86-48E0-93E5-87F2486649EC}" type="pres">
      <dgm:prSet presAssocID="{2061A3A5-4DE6-4A68-8CDC-FC94378DABB7}" presName="descendantText" presStyleLbl="alignAcc1" presStyleIdx="0" presStyleCnt="5" custLinFactNeighborX="0">
        <dgm:presLayoutVars>
          <dgm:bulletEnabled val="1"/>
        </dgm:presLayoutVars>
      </dgm:prSet>
      <dgm:spPr/>
    </dgm:pt>
    <dgm:pt modelId="{6F547CA5-8FC7-461F-A3F1-EAD8C50BCD6F}" type="pres">
      <dgm:prSet presAssocID="{DCBC4AE9-FCBD-482A-90CD-39F0F88F9735}" presName="sp" presStyleCnt="0"/>
      <dgm:spPr/>
    </dgm:pt>
    <dgm:pt modelId="{0CD5886C-1FD1-4BC9-8DEF-2522D8C1CB43}" type="pres">
      <dgm:prSet presAssocID="{FEBBBF09-B6E8-4DA4-AA67-BF3B1BDD633C}" presName="composite" presStyleCnt="0"/>
      <dgm:spPr/>
    </dgm:pt>
    <dgm:pt modelId="{5A7867DD-6F0D-4499-AD97-F33688EBBA82}" type="pres">
      <dgm:prSet presAssocID="{FEBBBF09-B6E8-4DA4-AA67-BF3B1BDD633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D2B5A71-698F-4365-B0D5-2CEAD8619992}" type="pres">
      <dgm:prSet presAssocID="{FEBBBF09-B6E8-4DA4-AA67-BF3B1BDD633C}" presName="descendantText" presStyleLbl="alignAcc1" presStyleIdx="1" presStyleCnt="5" custLinFactNeighborX="0">
        <dgm:presLayoutVars>
          <dgm:bulletEnabled val="1"/>
        </dgm:presLayoutVars>
      </dgm:prSet>
      <dgm:spPr/>
    </dgm:pt>
    <dgm:pt modelId="{BC3DC670-2AE8-4A05-8384-2D9F6A192550}" type="pres">
      <dgm:prSet presAssocID="{DF0A5420-2D29-4ED6-8536-1B11B94BECFF}" presName="sp" presStyleCnt="0"/>
      <dgm:spPr/>
    </dgm:pt>
    <dgm:pt modelId="{BFE03192-E18D-4BBB-B17F-267E515E75CE}" type="pres">
      <dgm:prSet presAssocID="{F1636020-348D-48DF-B820-167D28244871}" presName="composite" presStyleCnt="0"/>
      <dgm:spPr/>
    </dgm:pt>
    <dgm:pt modelId="{B0E9B9D8-B1D0-42F9-845E-ACC374F56350}" type="pres">
      <dgm:prSet presAssocID="{F1636020-348D-48DF-B820-167D28244871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1206FCF-BD0B-494F-A107-A0274741E3F9}" type="pres">
      <dgm:prSet presAssocID="{F1636020-348D-48DF-B820-167D28244871}" presName="descendantText" presStyleLbl="alignAcc1" presStyleIdx="2" presStyleCnt="5" custLinFactNeighborX="0">
        <dgm:presLayoutVars>
          <dgm:bulletEnabled val="1"/>
        </dgm:presLayoutVars>
      </dgm:prSet>
      <dgm:spPr/>
    </dgm:pt>
    <dgm:pt modelId="{A6E212DF-9FE7-43C8-B7F6-F530E592C3DA}" type="pres">
      <dgm:prSet presAssocID="{03CD9CEA-8880-4648-BA7D-27BB5B96F234}" presName="sp" presStyleCnt="0"/>
      <dgm:spPr/>
    </dgm:pt>
    <dgm:pt modelId="{BCA10544-24FF-467C-967A-B775930F4396}" type="pres">
      <dgm:prSet presAssocID="{D5A381E5-31D2-4C6A-BCE0-F6680326735B}" presName="composite" presStyleCnt="0"/>
      <dgm:spPr/>
    </dgm:pt>
    <dgm:pt modelId="{4BB64490-9B6E-4717-B100-797EA5F08E39}" type="pres">
      <dgm:prSet presAssocID="{D5A381E5-31D2-4C6A-BCE0-F6680326735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7F0557C4-9766-47DB-8208-947C6C74DA9A}" type="pres">
      <dgm:prSet presAssocID="{D5A381E5-31D2-4C6A-BCE0-F6680326735B}" presName="descendantText" presStyleLbl="alignAcc1" presStyleIdx="3" presStyleCnt="5" custLinFactNeighborX="0">
        <dgm:presLayoutVars>
          <dgm:bulletEnabled val="1"/>
        </dgm:presLayoutVars>
      </dgm:prSet>
      <dgm:spPr/>
    </dgm:pt>
    <dgm:pt modelId="{6388FFB0-ECBC-4DDB-8B45-CF4E510D4950}" type="pres">
      <dgm:prSet presAssocID="{93631046-1A8E-4FA1-8B32-81A7032205A0}" presName="sp" presStyleCnt="0"/>
      <dgm:spPr/>
    </dgm:pt>
    <dgm:pt modelId="{1B8A1EC1-8A66-4519-8534-C0BCF2166A8D}" type="pres">
      <dgm:prSet presAssocID="{F1EF759D-B074-4BF5-86CD-CFE6DEA0094A}" presName="composite" presStyleCnt="0"/>
      <dgm:spPr/>
    </dgm:pt>
    <dgm:pt modelId="{D83E838D-3A72-4BF5-89A0-28889406612A}" type="pres">
      <dgm:prSet presAssocID="{F1EF759D-B074-4BF5-86CD-CFE6DEA0094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DC1ADE6-62F1-471F-872B-AB390FFC1BD5}" type="pres">
      <dgm:prSet presAssocID="{F1EF759D-B074-4BF5-86CD-CFE6DEA0094A}" presName="descendantText" presStyleLbl="alignAcc1" presStyleIdx="4" presStyleCnt="5" custLinFactNeighborY="0">
        <dgm:presLayoutVars>
          <dgm:bulletEnabled val="1"/>
        </dgm:presLayoutVars>
      </dgm:prSet>
      <dgm:spPr/>
    </dgm:pt>
  </dgm:ptLst>
  <dgm:cxnLst>
    <dgm:cxn modelId="{0DB3290A-B0AD-4F87-AEFB-16E47755AFE9}" type="presOf" srcId="{585607E0-68FC-4C3A-A9F0-48699398B8D4}" destId="{060850B4-2B28-4F9D-9078-063D591C5B56}" srcOrd="0" destOrd="0" presId="urn:microsoft.com/office/officeart/2005/8/layout/chevron2"/>
    <dgm:cxn modelId="{5B01D20E-F4F5-4661-83B8-7BC30071C074}" srcId="{585607E0-68FC-4C3A-A9F0-48699398B8D4}" destId="{2061A3A5-4DE6-4A68-8CDC-FC94378DABB7}" srcOrd="0" destOrd="0" parTransId="{E7A37B19-121C-4ED9-ADE8-5E5544757F5F}" sibTransId="{DCBC4AE9-FCBD-482A-90CD-39F0F88F9735}"/>
    <dgm:cxn modelId="{B8269E18-6C22-4D74-829D-08ECBE5A21C7}" srcId="{2061A3A5-4DE6-4A68-8CDC-FC94378DABB7}" destId="{62B70008-6A04-4B82-8E33-8666DE63AA5A}" srcOrd="0" destOrd="0" parTransId="{A416CE09-4E72-4B7D-AA07-3A1784B1A3F2}" sibTransId="{7E316CEE-F47C-4DBB-A753-73919B4233FA}"/>
    <dgm:cxn modelId="{EB6F942A-E47E-4450-B4F4-281A81E73806}" type="presOf" srcId="{40EB3163-BB08-4B6A-96AE-B59E0EA22B31}" destId="{4D2B5A71-698F-4365-B0D5-2CEAD8619992}" srcOrd="0" destOrd="0" presId="urn:microsoft.com/office/officeart/2005/8/layout/chevron2"/>
    <dgm:cxn modelId="{47942636-4E51-4D15-B724-1F3023FBA73B}" type="presOf" srcId="{7D5FE42B-777C-4E4C-81FF-3D4A6D5544F7}" destId="{7F0557C4-9766-47DB-8208-947C6C74DA9A}" srcOrd="0" destOrd="0" presId="urn:microsoft.com/office/officeart/2005/8/layout/chevron2"/>
    <dgm:cxn modelId="{B71A5A37-D62E-4011-B3E1-A4CE2F2A8E5B}" type="presOf" srcId="{2061A3A5-4DE6-4A68-8CDC-FC94378DABB7}" destId="{9B1B8672-B4D4-4DFC-BB31-EF7516782DC2}" srcOrd="0" destOrd="0" presId="urn:microsoft.com/office/officeart/2005/8/layout/chevron2"/>
    <dgm:cxn modelId="{766EA841-57A5-450F-9B4F-07B89635002E}" srcId="{585607E0-68FC-4C3A-A9F0-48699398B8D4}" destId="{F1EF759D-B074-4BF5-86CD-CFE6DEA0094A}" srcOrd="4" destOrd="0" parTransId="{D7E92152-C424-4895-BB4A-50533C92CF5E}" sibTransId="{5DEC4270-9C96-4281-8C37-7C77CCF7406B}"/>
    <dgm:cxn modelId="{085D3544-FC0E-4D99-912D-8F30EE9CF202}" srcId="{F1EF759D-B074-4BF5-86CD-CFE6DEA0094A}" destId="{2CC9AD9A-BD62-4143-8FD5-2329BB9AD1B1}" srcOrd="0" destOrd="0" parTransId="{8C10F446-72D7-4FE4-92C1-85C55C713F19}" sibTransId="{74D86C9B-FE46-490A-9D18-D08C56CED8DE}"/>
    <dgm:cxn modelId="{C9DA8278-215F-4618-8A86-9EBF307F9C62}" type="presOf" srcId="{6067223D-EFE9-48AE-A7DC-02ABA0294BB3}" destId="{E1206FCF-BD0B-494F-A107-A0274741E3F9}" srcOrd="0" destOrd="0" presId="urn:microsoft.com/office/officeart/2005/8/layout/chevron2"/>
    <dgm:cxn modelId="{F0273780-53D9-4219-8BBE-3C797AEA1A1C}" srcId="{D5A381E5-31D2-4C6A-BCE0-F6680326735B}" destId="{7D5FE42B-777C-4E4C-81FF-3D4A6D5544F7}" srcOrd="0" destOrd="0" parTransId="{3778458D-8E7F-41AA-9D07-F7433373C350}" sibTransId="{D0B96F46-1E48-49AD-8EBF-80213A7E1050}"/>
    <dgm:cxn modelId="{6A164183-021A-41EE-8825-7FAF54B4BB0A}" type="presOf" srcId="{F1636020-348D-48DF-B820-167D28244871}" destId="{B0E9B9D8-B1D0-42F9-845E-ACC374F56350}" srcOrd="0" destOrd="0" presId="urn:microsoft.com/office/officeart/2005/8/layout/chevron2"/>
    <dgm:cxn modelId="{AA660E84-0914-4BA5-B294-E86721447257}" type="presOf" srcId="{D5A381E5-31D2-4C6A-BCE0-F6680326735B}" destId="{4BB64490-9B6E-4717-B100-797EA5F08E39}" srcOrd="0" destOrd="0" presId="urn:microsoft.com/office/officeart/2005/8/layout/chevron2"/>
    <dgm:cxn modelId="{F7D70B90-692F-44C9-A375-BC272AA7AE31}" type="presOf" srcId="{62B70008-6A04-4B82-8E33-8666DE63AA5A}" destId="{2747B69F-7D86-48E0-93E5-87F2486649EC}" srcOrd="0" destOrd="0" presId="urn:microsoft.com/office/officeart/2005/8/layout/chevron2"/>
    <dgm:cxn modelId="{3724B49A-FDF5-4FE5-82E7-91B5EA805E69}" srcId="{F1636020-348D-48DF-B820-167D28244871}" destId="{6067223D-EFE9-48AE-A7DC-02ABA0294BB3}" srcOrd="0" destOrd="0" parTransId="{877026FF-055F-4DC8-BA90-B0A0EF45F1D2}" sibTransId="{BDDBF700-F90D-4E03-8684-389DEA7C2260}"/>
    <dgm:cxn modelId="{76D1A6A1-93DE-499B-BD91-E945406631D4}" srcId="{585607E0-68FC-4C3A-A9F0-48699398B8D4}" destId="{FEBBBF09-B6E8-4DA4-AA67-BF3B1BDD633C}" srcOrd="1" destOrd="0" parTransId="{F2952326-0144-4F9E-8D44-2F808B0C5EE0}" sibTransId="{DF0A5420-2D29-4ED6-8536-1B11B94BECFF}"/>
    <dgm:cxn modelId="{E202F1AB-A076-471E-8D33-06E24EF3C10C}" type="presOf" srcId="{2CC9AD9A-BD62-4143-8FD5-2329BB9AD1B1}" destId="{CDC1ADE6-62F1-471F-872B-AB390FFC1BD5}" srcOrd="0" destOrd="0" presId="urn:microsoft.com/office/officeart/2005/8/layout/chevron2"/>
    <dgm:cxn modelId="{85E3E8AC-34CE-4CF0-B47C-8B0B59BA57EB}" type="presOf" srcId="{FEBBBF09-B6E8-4DA4-AA67-BF3B1BDD633C}" destId="{5A7867DD-6F0D-4499-AD97-F33688EBBA82}" srcOrd="0" destOrd="0" presId="urn:microsoft.com/office/officeart/2005/8/layout/chevron2"/>
    <dgm:cxn modelId="{9B9B23B5-35F8-4D32-82F3-031A0FB9FA78}" type="presOf" srcId="{F1EF759D-B074-4BF5-86CD-CFE6DEA0094A}" destId="{D83E838D-3A72-4BF5-89A0-28889406612A}" srcOrd="0" destOrd="0" presId="urn:microsoft.com/office/officeart/2005/8/layout/chevron2"/>
    <dgm:cxn modelId="{46556CBE-41E1-4213-A1A8-17130D819827}" srcId="{585607E0-68FC-4C3A-A9F0-48699398B8D4}" destId="{D5A381E5-31D2-4C6A-BCE0-F6680326735B}" srcOrd="3" destOrd="0" parTransId="{3851AC34-0C10-4A1A-B49A-19469C9E3CF1}" sibTransId="{93631046-1A8E-4FA1-8B32-81A7032205A0}"/>
    <dgm:cxn modelId="{4BBFC6CD-94EF-42DC-B35C-CC3BA4E81D55}" srcId="{FEBBBF09-B6E8-4DA4-AA67-BF3B1BDD633C}" destId="{40EB3163-BB08-4B6A-96AE-B59E0EA22B31}" srcOrd="0" destOrd="0" parTransId="{DB91400D-7FB3-415D-B71F-AA6AFD14DBBC}" sibTransId="{88B22B22-9BBA-4007-B829-C07082F5EB51}"/>
    <dgm:cxn modelId="{20BBAAE5-B60D-46F2-A47C-8B37D23858BF}" srcId="{585607E0-68FC-4C3A-A9F0-48699398B8D4}" destId="{F1636020-348D-48DF-B820-167D28244871}" srcOrd="2" destOrd="0" parTransId="{5547E377-F966-4D07-99C8-7A4FC98CB8A8}" sibTransId="{03CD9CEA-8880-4648-BA7D-27BB5B96F234}"/>
    <dgm:cxn modelId="{1216B3B0-F72A-404A-8610-AD9EFAFA91A0}" type="presParOf" srcId="{060850B4-2B28-4F9D-9078-063D591C5B56}" destId="{FD64B8A0-1E56-4D4D-857D-D2AE49B68D5C}" srcOrd="0" destOrd="0" presId="urn:microsoft.com/office/officeart/2005/8/layout/chevron2"/>
    <dgm:cxn modelId="{F8AC5F1D-BF24-4BD1-92CD-BE23DF781F0A}" type="presParOf" srcId="{FD64B8A0-1E56-4D4D-857D-D2AE49B68D5C}" destId="{9B1B8672-B4D4-4DFC-BB31-EF7516782DC2}" srcOrd="0" destOrd="0" presId="urn:microsoft.com/office/officeart/2005/8/layout/chevron2"/>
    <dgm:cxn modelId="{CF14CB8D-FAA1-4CFF-B1C1-4B60E36EF291}" type="presParOf" srcId="{FD64B8A0-1E56-4D4D-857D-D2AE49B68D5C}" destId="{2747B69F-7D86-48E0-93E5-87F2486649EC}" srcOrd="1" destOrd="0" presId="urn:microsoft.com/office/officeart/2005/8/layout/chevron2"/>
    <dgm:cxn modelId="{506408BA-0B7E-4441-A300-3E62EDF5ADBA}" type="presParOf" srcId="{060850B4-2B28-4F9D-9078-063D591C5B56}" destId="{6F547CA5-8FC7-461F-A3F1-EAD8C50BCD6F}" srcOrd="1" destOrd="0" presId="urn:microsoft.com/office/officeart/2005/8/layout/chevron2"/>
    <dgm:cxn modelId="{FEEF0AB6-6366-419D-9496-2C2A40E6C25F}" type="presParOf" srcId="{060850B4-2B28-4F9D-9078-063D591C5B56}" destId="{0CD5886C-1FD1-4BC9-8DEF-2522D8C1CB43}" srcOrd="2" destOrd="0" presId="urn:microsoft.com/office/officeart/2005/8/layout/chevron2"/>
    <dgm:cxn modelId="{8F85537B-3C9B-479E-A89D-6A1FDC2E858B}" type="presParOf" srcId="{0CD5886C-1FD1-4BC9-8DEF-2522D8C1CB43}" destId="{5A7867DD-6F0D-4499-AD97-F33688EBBA82}" srcOrd="0" destOrd="0" presId="urn:microsoft.com/office/officeart/2005/8/layout/chevron2"/>
    <dgm:cxn modelId="{BAB9FAB6-D1DE-437F-BFC8-33E7D9BE68A9}" type="presParOf" srcId="{0CD5886C-1FD1-4BC9-8DEF-2522D8C1CB43}" destId="{4D2B5A71-698F-4365-B0D5-2CEAD8619992}" srcOrd="1" destOrd="0" presId="urn:microsoft.com/office/officeart/2005/8/layout/chevron2"/>
    <dgm:cxn modelId="{B4CE134D-E07E-4662-AA40-F6EE5AF13C1B}" type="presParOf" srcId="{060850B4-2B28-4F9D-9078-063D591C5B56}" destId="{BC3DC670-2AE8-4A05-8384-2D9F6A192550}" srcOrd="3" destOrd="0" presId="urn:microsoft.com/office/officeart/2005/8/layout/chevron2"/>
    <dgm:cxn modelId="{4E519374-6B04-48A8-9CDF-5A04DF875EAF}" type="presParOf" srcId="{060850B4-2B28-4F9D-9078-063D591C5B56}" destId="{BFE03192-E18D-4BBB-B17F-267E515E75CE}" srcOrd="4" destOrd="0" presId="urn:microsoft.com/office/officeart/2005/8/layout/chevron2"/>
    <dgm:cxn modelId="{071A944B-6C19-49FC-B6AD-71D61E96E622}" type="presParOf" srcId="{BFE03192-E18D-4BBB-B17F-267E515E75CE}" destId="{B0E9B9D8-B1D0-42F9-845E-ACC374F56350}" srcOrd="0" destOrd="0" presId="urn:microsoft.com/office/officeart/2005/8/layout/chevron2"/>
    <dgm:cxn modelId="{1D2C6B4B-F809-499D-A2B8-B6AF3B7FFF36}" type="presParOf" srcId="{BFE03192-E18D-4BBB-B17F-267E515E75CE}" destId="{E1206FCF-BD0B-494F-A107-A0274741E3F9}" srcOrd="1" destOrd="0" presId="urn:microsoft.com/office/officeart/2005/8/layout/chevron2"/>
    <dgm:cxn modelId="{46592C03-828D-4A68-BE2C-23D9A2FEA0E0}" type="presParOf" srcId="{060850B4-2B28-4F9D-9078-063D591C5B56}" destId="{A6E212DF-9FE7-43C8-B7F6-F530E592C3DA}" srcOrd="5" destOrd="0" presId="urn:microsoft.com/office/officeart/2005/8/layout/chevron2"/>
    <dgm:cxn modelId="{C9B9BAAE-325A-427A-847C-01F4A4C69B71}" type="presParOf" srcId="{060850B4-2B28-4F9D-9078-063D591C5B56}" destId="{BCA10544-24FF-467C-967A-B775930F4396}" srcOrd="6" destOrd="0" presId="urn:microsoft.com/office/officeart/2005/8/layout/chevron2"/>
    <dgm:cxn modelId="{1C3D21C9-BF0F-471D-8B04-89861BCA1129}" type="presParOf" srcId="{BCA10544-24FF-467C-967A-B775930F4396}" destId="{4BB64490-9B6E-4717-B100-797EA5F08E39}" srcOrd="0" destOrd="0" presId="urn:microsoft.com/office/officeart/2005/8/layout/chevron2"/>
    <dgm:cxn modelId="{617CD718-2D17-4730-BC5B-F19FABD33567}" type="presParOf" srcId="{BCA10544-24FF-467C-967A-B775930F4396}" destId="{7F0557C4-9766-47DB-8208-947C6C74DA9A}" srcOrd="1" destOrd="0" presId="urn:microsoft.com/office/officeart/2005/8/layout/chevron2"/>
    <dgm:cxn modelId="{37206700-C7AE-4ED4-B22B-18D9510E33BD}" type="presParOf" srcId="{060850B4-2B28-4F9D-9078-063D591C5B56}" destId="{6388FFB0-ECBC-4DDB-8B45-CF4E510D4950}" srcOrd="7" destOrd="0" presId="urn:microsoft.com/office/officeart/2005/8/layout/chevron2"/>
    <dgm:cxn modelId="{7559C041-ECC8-49F6-BAA2-AD3D9BE7C95A}" type="presParOf" srcId="{060850B4-2B28-4F9D-9078-063D591C5B56}" destId="{1B8A1EC1-8A66-4519-8534-C0BCF2166A8D}" srcOrd="8" destOrd="0" presId="urn:microsoft.com/office/officeart/2005/8/layout/chevron2"/>
    <dgm:cxn modelId="{AC5125A8-26EC-44FC-9002-1B7B47F20CFF}" type="presParOf" srcId="{1B8A1EC1-8A66-4519-8534-C0BCF2166A8D}" destId="{D83E838D-3A72-4BF5-89A0-28889406612A}" srcOrd="0" destOrd="0" presId="urn:microsoft.com/office/officeart/2005/8/layout/chevron2"/>
    <dgm:cxn modelId="{9FA10CD4-2B92-47D2-BA8E-A22C1F978277}" type="presParOf" srcId="{1B8A1EC1-8A66-4519-8534-C0BCF2166A8D}" destId="{CDC1ADE6-62F1-471F-872B-AB390FFC1B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1BEA8A-C473-4047-9463-7D13A3913B6E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CM"/>
        </a:p>
      </dgm:t>
    </dgm:pt>
    <dgm:pt modelId="{77905FD9-2934-402C-9D8E-88196FCF36AD}">
      <dgm:prSet phldrT="[Text]"/>
      <dgm:spPr/>
      <dgm:t>
        <a:bodyPr/>
        <a:lstStyle/>
        <a:p>
          <a:r>
            <a: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PYTHON</a:t>
          </a:r>
          <a:endParaRPr lang="en-CM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B15AA582-8B68-46D9-95B5-3414629F7442}" type="parTrans" cxnId="{04188C96-779F-4F8A-900A-EFB621577203}">
      <dgm:prSet/>
      <dgm:spPr/>
      <dgm:t>
        <a:bodyPr/>
        <a:lstStyle/>
        <a:p>
          <a:endParaRPr lang="en-CM"/>
        </a:p>
      </dgm:t>
    </dgm:pt>
    <dgm:pt modelId="{1707FD7A-71E3-4BAE-9A03-FEB1E0E0ED43}" type="sibTrans" cxnId="{04188C96-779F-4F8A-900A-EFB621577203}">
      <dgm:prSet/>
      <dgm:spPr/>
      <dgm:t>
        <a:bodyPr/>
        <a:lstStyle/>
        <a:p>
          <a:endParaRPr lang="en-CM"/>
        </a:p>
      </dgm:t>
    </dgm:pt>
    <dgm:pt modelId="{537F7856-61BE-4F09-9B30-8002D73D9DA6}">
      <dgm:prSet phldrT="[Text]"/>
      <dgm:spPr/>
      <dgm:t>
        <a:bodyPr/>
        <a:lstStyle/>
        <a:p>
          <a:r>
            <a:rPr lang="fr-CM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Le langage de programmation que nous avons utilisé pour programmer.</a:t>
          </a:r>
          <a:endParaRPr lang="en-CM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4C796-1E95-45D8-A65D-E177A3358CB9}" type="parTrans" cxnId="{02715E61-9A83-4783-A7B7-BAF6D2B99394}">
      <dgm:prSet/>
      <dgm:spPr/>
      <dgm:t>
        <a:bodyPr/>
        <a:lstStyle/>
        <a:p>
          <a:endParaRPr lang="en-CM"/>
        </a:p>
      </dgm:t>
    </dgm:pt>
    <dgm:pt modelId="{A09313B2-06F0-46BC-9CF3-4D1C03DE991F}" type="sibTrans" cxnId="{02715E61-9A83-4783-A7B7-BAF6D2B99394}">
      <dgm:prSet/>
      <dgm:spPr/>
      <dgm:t>
        <a:bodyPr/>
        <a:lstStyle/>
        <a:p>
          <a:endParaRPr lang="en-CM"/>
        </a:p>
      </dgm:t>
    </dgm:pt>
    <dgm:pt modelId="{DC1F1070-2451-4B96-8B0F-17BC664A9E3D}">
      <dgm:prSet phldrT="[Text]"/>
      <dgm:spPr/>
      <dgm:t>
        <a:bodyPr/>
        <a:lstStyle/>
        <a:p>
          <a:r>
            <a: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ECLIPSE/PYDEV</a:t>
          </a:r>
          <a:endParaRPr lang="en-CM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B4EB9E77-782C-4E20-A251-74E0E00B89FC}" type="parTrans" cxnId="{94A0B5E7-DCA7-49D5-8984-91BF01FEC7BC}">
      <dgm:prSet/>
      <dgm:spPr/>
      <dgm:t>
        <a:bodyPr/>
        <a:lstStyle/>
        <a:p>
          <a:endParaRPr lang="en-CM"/>
        </a:p>
      </dgm:t>
    </dgm:pt>
    <dgm:pt modelId="{029A528A-836F-4823-ACE8-4E11ACE333E4}" type="sibTrans" cxnId="{94A0B5E7-DCA7-49D5-8984-91BF01FEC7BC}">
      <dgm:prSet/>
      <dgm:spPr/>
      <dgm:t>
        <a:bodyPr/>
        <a:lstStyle/>
        <a:p>
          <a:endParaRPr lang="en-CM"/>
        </a:p>
      </dgm:t>
    </dgm:pt>
    <dgm:pt modelId="{ECAF2635-7028-49AF-868D-69ED9B869E3B}">
      <dgm:prSet phldrT="[Text]"/>
      <dgm:spPr/>
      <dgm:t>
        <a:bodyPr/>
        <a:lstStyle/>
        <a:p>
          <a:r>
            <a:rPr lang="fr-CM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Eclipse nous permettra de développer en python.</a:t>
          </a:r>
          <a:endParaRPr lang="en-CM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20AF7F3-888C-431B-AFB3-E8B327596551}" type="parTrans" cxnId="{9BF510AB-472B-45B6-BA4A-13B1C5801259}">
      <dgm:prSet/>
      <dgm:spPr/>
      <dgm:t>
        <a:bodyPr/>
        <a:lstStyle/>
        <a:p>
          <a:endParaRPr lang="en-CM"/>
        </a:p>
      </dgm:t>
    </dgm:pt>
    <dgm:pt modelId="{E8B78587-A375-4B73-ADAF-4566EDEF71D6}" type="sibTrans" cxnId="{9BF510AB-472B-45B6-BA4A-13B1C5801259}">
      <dgm:prSet/>
      <dgm:spPr/>
      <dgm:t>
        <a:bodyPr/>
        <a:lstStyle/>
        <a:p>
          <a:endParaRPr lang="en-CM"/>
        </a:p>
      </dgm:t>
    </dgm:pt>
    <dgm:pt modelId="{4C81E5DA-6585-4132-B593-B1FB1B6B960C}">
      <dgm:prSet phldrT="[Text]"/>
      <dgm:spPr/>
      <dgm:t>
        <a:bodyPr/>
        <a:lstStyle/>
        <a:p>
          <a:r>
            <a: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MISSIONPLANNER</a:t>
          </a:r>
          <a:endParaRPr lang="en-CM" b="1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gm:t>
    </dgm:pt>
    <dgm:pt modelId="{255E2193-2111-450A-BFE1-7494DD456365}" type="parTrans" cxnId="{9E88E35E-4376-4660-B5D5-96AF1825EFCD}">
      <dgm:prSet/>
      <dgm:spPr/>
      <dgm:t>
        <a:bodyPr/>
        <a:lstStyle/>
        <a:p>
          <a:endParaRPr lang="en-CM"/>
        </a:p>
      </dgm:t>
    </dgm:pt>
    <dgm:pt modelId="{BDCDD971-17DE-421A-B102-FB98A9CB2CD6}" type="sibTrans" cxnId="{9E88E35E-4376-4660-B5D5-96AF1825EFCD}">
      <dgm:prSet/>
      <dgm:spPr/>
      <dgm:t>
        <a:bodyPr/>
        <a:lstStyle/>
        <a:p>
          <a:endParaRPr lang="en-CM"/>
        </a:p>
      </dgm:t>
    </dgm:pt>
    <dgm:pt modelId="{3B09D630-F6BC-4D6D-A85B-45DAD4CFD88B}">
      <dgm:prSet phldrT="[Text]"/>
      <dgm:spPr/>
      <dgm:t>
        <a:bodyPr/>
        <a:lstStyle/>
        <a:p>
          <a:r>
            <a:rPr lang="fr-CM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Mission planer nous permettra de simuler le vol de notre drone et de le surveiller en vol.</a:t>
          </a:r>
          <a:endParaRPr lang="en-CM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1C7EB94-E54A-403C-8F75-286A11D52D3E}" type="parTrans" cxnId="{92D15783-E878-498D-91B1-93F5C8515E73}">
      <dgm:prSet/>
      <dgm:spPr/>
      <dgm:t>
        <a:bodyPr/>
        <a:lstStyle/>
        <a:p>
          <a:endParaRPr lang="en-CM"/>
        </a:p>
      </dgm:t>
    </dgm:pt>
    <dgm:pt modelId="{8D43E2C7-132C-4BE6-8947-133FADB68C0D}" type="sibTrans" cxnId="{92D15783-E878-498D-91B1-93F5C8515E73}">
      <dgm:prSet/>
      <dgm:spPr/>
      <dgm:t>
        <a:bodyPr/>
        <a:lstStyle/>
        <a:p>
          <a:endParaRPr lang="en-CM"/>
        </a:p>
      </dgm:t>
    </dgm:pt>
    <dgm:pt modelId="{ACCCD1F8-1A7E-499C-B919-1A82CF7CC743}">
      <dgm:prSet phldrT="[Text]"/>
      <dgm:spPr/>
      <dgm:t>
        <a:bodyPr/>
        <a:lstStyle/>
        <a:p>
          <a:r>
            <a:rPr lang="fr-CM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PyDev crée l’environnement de développement dans le quel on écrira notre programme.</a:t>
          </a:r>
          <a:endParaRPr lang="en-CM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D703444-BF40-4506-8370-980600B60D7E}" type="parTrans" cxnId="{0FE54C34-58E9-4314-9D85-42523825D771}">
      <dgm:prSet/>
      <dgm:spPr/>
      <dgm:t>
        <a:bodyPr/>
        <a:lstStyle/>
        <a:p>
          <a:endParaRPr lang="en-CM"/>
        </a:p>
      </dgm:t>
    </dgm:pt>
    <dgm:pt modelId="{6A285610-8713-417C-96B5-77267E0B4D94}" type="sibTrans" cxnId="{0FE54C34-58E9-4314-9D85-42523825D771}">
      <dgm:prSet/>
      <dgm:spPr/>
      <dgm:t>
        <a:bodyPr/>
        <a:lstStyle/>
        <a:p>
          <a:endParaRPr lang="en-CM"/>
        </a:p>
      </dgm:t>
    </dgm:pt>
    <dgm:pt modelId="{1104E4D7-119C-494A-B8BB-986EF26CF853}" type="pres">
      <dgm:prSet presAssocID="{A31BEA8A-C473-4047-9463-7D13A3913B6E}" presName="Name0" presStyleCnt="0">
        <dgm:presLayoutVars>
          <dgm:dir/>
          <dgm:animLvl val="lvl"/>
          <dgm:resizeHandles val="exact"/>
        </dgm:presLayoutVars>
      </dgm:prSet>
      <dgm:spPr/>
    </dgm:pt>
    <dgm:pt modelId="{90E3F4D4-C49C-4E87-9D86-D5619109A4FA}" type="pres">
      <dgm:prSet presAssocID="{77905FD9-2934-402C-9D8E-88196FCF36AD}" presName="composite" presStyleCnt="0"/>
      <dgm:spPr/>
    </dgm:pt>
    <dgm:pt modelId="{06082ECE-B018-4B65-B8A5-F33898416B5C}" type="pres">
      <dgm:prSet presAssocID="{77905FD9-2934-402C-9D8E-88196FCF36A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8CDC616-B912-4E0A-BCA9-EE306838D486}" type="pres">
      <dgm:prSet presAssocID="{77905FD9-2934-402C-9D8E-88196FCF36AD}" presName="desTx" presStyleLbl="alignAccFollowNode1" presStyleIdx="0" presStyleCnt="3" custScaleX="73363">
        <dgm:presLayoutVars>
          <dgm:bulletEnabled val="1"/>
        </dgm:presLayoutVars>
      </dgm:prSet>
      <dgm:spPr/>
    </dgm:pt>
    <dgm:pt modelId="{75EECB2A-A44D-49E2-A634-B5145E01B761}" type="pres">
      <dgm:prSet presAssocID="{1707FD7A-71E3-4BAE-9A03-FEB1E0E0ED43}" presName="space" presStyleCnt="0"/>
      <dgm:spPr/>
    </dgm:pt>
    <dgm:pt modelId="{937B32EF-95CF-4315-A07B-76B82B92D32B}" type="pres">
      <dgm:prSet presAssocID="{DC1F1070-2451-4B96-8B0F-17BC664A9E3D}" presName="composite" presStyleCnt="0"/>
      <dgm:spPr/>
    </dgm:pt>
    <dgm:pt modelId="{511CCAB3-6272-4B0A-81A8-B4873767A5DE}" type="pres">
      <dgm:prSet presAssocID="{DC1F1070-2451-4B96-8B0F-17BC664A9E3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71E96C-C5C4-4A87-B14D-235E5A1F8502}" type="pres">
      <dgm:prSet presAssocID="{DC1F1070-2451-4B96-8B0F-17BC664A9E3D}" presName="desTx" presStyleLbl="alignAccFollowNode1" presStyleIdx="1" presStyleCnt="3" custScaleX="82768">
        <dgm:presLayoutVars>
          <dgm:bulletEnabled val="1"/>
        </dgm:presLayoutVars>
      </dgm:prSet>
      <dgm:spPr/>
    </dgm:pt>
    <dgm:pt modelId="{FEC904B9-841E-4BA3-B4EC-E794BE280607}" type="pres">
      <dgm:prSet presAssocID="{029A528A-836F-4823-ACE8-4E11ACE333E4}" presName="space" presStyleCnt="0"/>
      <dgm:spPr/>
    </dgm:pt>
    <dgm:pt modelId="{190174B7-D6D2-4633-9B3B-720ADD8E0026}" type="pres">
      <dgm:prSet presAssocID="{4C81E5DA-6585-4132-B593-B1FB1B6B960C}" presName="composite" presStyleCnt="0"/>
      <dgm:spPr/>
    </dgm:pt>
    <dgm:pt modelId="{9B483DC9-5F8F-47D7-9B87-6576097A1988}" type="pres">
      <dgm:prSet presAssocID="{4C81E5DA-6585-4132-B593-B1FB1B6B960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B7D493B-5692-4956-9C93-C8AA36B3B6B9}" type="pres">
      <dgm:prSet presAssocID="{4C81E5DA-6585-4132-B593-B1FB1B6B960C}" presName="desTx" presStyleLbl="alignAccFollowNode1" presStyleIdx="2" presStyleCnt="3" custScaleX="70511">
        <dgm:presLayoutVars>
          <dgm:bulletEnabled val="1"/>
        </dgm:presLayoutVars>
      </dgm:prSet>
      <dgm:spPr/>
    </dgm:pt>
  </dgm:ptLst>
  <dgm:cxnLst>
    <dgm:cxn modelId="{FEE8A512-30FE-41DB-9970-2B3D34B3C1AA}" type="presOf" srcId="{77905FD9-2934-402C-9D8E-88196FCF36AD}" destId="{06082ECE-B018-4B65-B8A5-F33898416B5C}" srcOrd="0" destOrd="0" presId="urn:microsoft.com/office/officeart/2005/8/layout/hList1"/>
    <dgm:cxn modelId="{0FE54C34-58E9-4314-9D85-42523825D771}" srcId="{DC1F1070-2451-4B96-8B0F-17BC664A9E3D}" destId="{ACCCD1F8-1A7E-499C-B919-1A82CF7CC743}" srcOrd="1" destOrd="0" parTransId="{5D703444-BF40-4506-8370-980600B60D7E}" sibTransId="{6A285610-8713-417C-96B5-77267E0B4D94}"/>
    <dgm:cxn modelId="{68A4F53D-C5DF-45C0-97DE-7F244BAC8086}" type="presOf" srcId="{537F7856-61BE-4F09-9B30-8002D73D9DA6}" destId="{D8CDC616-B912-4E0A-BCA9-EE306838D486}" srcOrd="0" destOrd="0" presId="urn:microsoft.com/office/officeart/2005/8/layout/hList1"/>
    <dgm:cxn modelId="{9E88E35E-4376-4660-B5D5-96AF1825EFCD}" srcId="{A31BEA8A-C473-4047-9463-7D13A3913B6E}" destId="{4C81E5DA-6585-4132-B593-B1FB1B6B960C}" srcOrd="2" destOrd="0" parTransId="{255E2193-2111-450A-BFE1-7494DD456365}" sibTransId="{BDCDD971-17DE-421A-B102-FB98A9CB2CD6}"/>
    <dgm:cxn modelId="{02715E61-9A83-4783-A7B7-BAF6D2B99394}" srcId="{77905FD9-2934-402C-9D8E-88196FCF36AD}" destId="{537F7856-61BE-4F09-9B30-8002D73D9DA6}" srcOrd="0" destOrd="0" parTransId="{D0E4C796-1E95-45D8-A65D-E177A3358CB9}" sibTransId="{A09313B2-06F0-46BC-9CF3-4D1C03DE991F}"/>
    <dgm:cxn modelId="{830AAF7B-19D7-46C7-A341-89B346D1313B}" type="presOf" srcId="{DC1F1070-2451-4B96-8B0F-17BC664A9E3D}" destId="{511CCAB3-6272-4B0A-81A8-B4873767A5DE}" srcOrd="0" destOrd="0" presId="urn:microsoft.com/office/officeart/2005/8/layout/hList1"/>
    <dgm:cxn modelId="{92D15783-E878-498D-91B1-93F5C8515E73}" srcId="{4C81E5DA-6585-4132-B593-B1FB1B6B960C}" destId="{3B09D630-F6BC-4D6D-A85B-45DAD4CFD88B}" srcOrd="0" destOrd="0" parTransId="{C1C7EB94-E54A-403C-8F75-286A11D52D3E}" sibTransId="{8D43E2C7-132C-4BE6-8947-133FADB68C0D}"/>
    <dgm:cxn modelId="{68413596-39FF-47C8-8240-626155DF0577}" type="presOf" srcId="{ACCCD1F8-1A7E-499C-B919-1A82CF7CC743}" destId="{A771E96C-C5C4-4A87-B14D-235E5A1F8502}" srcOrd="0" destOrd="1" presId="urn:microsoft.com/office/officeart/2005/8/layout/hList1"/>
    <dgm:cxn modelId="{04188C96-779F-4F8A-900A-EFB621577203}" srcId="{A31BEA8A-C473-4047-9463-7D13A3913B6E}" destId="{77905FD9-2934-402C-9D8E-88196FCF36AD}" srcOrd="0" destOrd="0" parTransId="{B15AA582-8B68-46D9-95B5-3414629F7442}" sibTransId="{1707FD7A-71E3-4BAE-9A03-FEB1E0E0ED43}"/>
    <dgm:cxn modelId="{D3A68797-3F32-4404-9851-CCF979D680E6}" type="presOf" srcId="{A31BEA8A-C473-4047-9463-7D13A3913B6E}" destId="{1104E4D7-119C-494A-B8BB-986EF26CF853}" srcOrd="0" destOrd="0" presId="urn:microsoft.com/office/officeart/2005/8/layout/hList1"/>
    <dgm:cxn modelId="{9BF510AB-472B-45B6-BA4A-13B1C5801259}" srcId="{DC1F1070-2451-4B96-8B0F-17BC664A9E3D}" destId="{ECAF2635-7028-49AF-868D-69ED9B869E3B}" srcOrd="0" destOrd="0" parTransId="{020AF7F3-888C-431B-AFB3-E8B327596551}" sibTransId="{E8B78587-A375-4B73-ADAF-4566EDEF71D6}"/>
    <dgm:cxn modelId="{351F2EAB-A9A0-461A-9183-8294DEA0668F}" type="presOf" srcId="{3B09D630-F6BC-4D6D-A85B-45DAD4CFD88B}" destId="{AB7D493B-5692-4956-9C93-C8AA36B3B6B9}" srcOrd="0" destOrd="0" presId="urn:microsoft.com/office/officeart/2005/8/layout/hList1"/>
    <dgm:cxn modelId="{2D4E66AC-43BE-45C4-A487-C9FA7FB7A3FE}" type="presOf" srcId="{4C81E5DA-6585-4132-B593-B1FB1B6B960C}" destId="{9B483DC9-5F8F-47D7-9B87-6576097A1988}" srcOrd="0" destOrd="0" presId="urn:microsoft.com/office/officeart/2005/8/layout/hList1"/>
    <dgm:cxn modelId="{12756BCB-12A2-4546-B10F-84980ADE0F35}" type="presOf" srcId="{ECAF2635-7028-49AF-868D-69ED9B869E3B}" destId="{A771E96C-C5C4-4A87-B14D-235E5A1F8502}" srcOrd="0" destOrd="0" presId="urn:microsoft.com/office/officeart/2005/8/layout/hList1"/>
    <dgm:cxn modelId="{94A0B5E7-DCA7-49D5-8984-91BF01FEC7BC}" srcId="{A31BEA8A-C473-4047-9463-7D13A3913B6E}" destId="{DC1F1070-2451-4B96-8B0F-17BC664A9E3D}" srcOrd="1" destOrd="0" parTransId="{B4EB9E77-782C-4E20-A251-74E0E00B89FC}" sibTransId="{029A528A-836F-4823-ACE8-4E11ACE333E4}"/>
    <dgm:cxn modelId="{FBF34438-E021-4215-8D62-914470D0D4C6}" type="presParOf" srcId="{1104E4D7-119C-494A-B8BB-986EF26CF853}" destId="{90E3F4D4-C49C-4E87-9D86-D5619109A4FA}" srcOrd="0" destOrd="0" presId="urn:microsoft.com/office/officeart/2005/8/layout/hList1"/>
    <dgm:cxn modelId="{5B749D0F-D248-44F7-A6AC-38BC9A19F30A}" type="presParOf" srcId="{90E3F4D4-C49C-4E87-9D86-D5619109A4FA}" destId="{06082ECE-B018-4B65-B8A5-F33898416B5C}" srcOrd="0" destOrd="0" presId="urn:microsoft.com/office/officeart/2005/8/layout/hList1"/>
    <dgm:cxn modelId="{232A2DED-CC8D-4CBC-BE78-9FC99BF67EED}" type="presParOf" srcId="{90E3F4D4-C49C-4E87-9D86-D5619109A4FA}" destId="{D8CDC616-B912-4E0A-BCA9-EE306838D486}" srcOrd="1" destOrd="0" presId="urn:microsoft.com/office/officeart/2005/8/layout/hList1"/>
    <dgm:cxn modelId="{2CA2D952-91B9-4FB9-BB93-59860BE493AD}" type="presParOf" srcId="{1104E4D7-119C-494A-B8BB-986EF26CF853}" destId="{75EECB2A-A44D-49E2-A634-B5145E01B761}" srcOrd="1" destOrd="0" presId="urn:microsoft.com/office/officeart/2005/8/layout/hList1"/>
    <dgm:cxn modelId="{412C1252-61C8-4D48-8F2D-82A38DFFEBFC}" type="presParOf" srcId="{1104E4D7-119C-494A-B8BB-986EF26CF853}" destId="{937B32EF-95CF-4315-A07B-76B82B92D32B}" srcOrd="2" destOrd="0" presId="urn:microsoft.com/office/officeart/2005/8/layout/hList1"/>
    <dgm:cxn modelId="{9C45FC69-57BE-4EA2-99CF-473AB7AA9156}" type="presParOf" srcId="{937B32EF-95CF-4315-A07B-76B82B92D32B}" destId="{511CCAB3-6272-4B0A-81A8-B4873767A5DE}" srcOrd="0" destOrd="0" presId="urn:microsoft.com/office/officeart/2005/8/layout/hList1"/>
    <dgm:cxn modelId="{C3B3A53D-4BB9-4CB6-82A5-3D6E50391562}" type="presParOf" srcId="{937B32EF-95CF-4315-A07B-76B82B92D32B}" destId="{A771E96C-C5C4-4A87-B14D-235E5A1F8502}" srcOrd="1" destOrd="0" presId="urn:microsoft.com/office/officeart/2005/8/layout/hList1"/>
    <dgm:cxn modelId="{2D8D9456-E2E0-4B19-8704-BBB00E10D35C}" type="presParOf" srcId="{1104E4D7-119C-494A-B8BB-986EF26CF853}" destId="{FEC904B9-841E-4BA3-B4EC-E794BE280607}" srcOrd="3" destOrd="0" presId="urn:microsoft.com/office/officeart/2005/8/layout/hList1"/>
    <dgm:cxn modelId="{191F0941-6ACD-4192-B147-A363C5CD2242}" type="presParOf" srcId="{1104E4D7-119C-494A-B8BB-986EF26CF853}" destId="{190174B7-D6D2-4633-9B3B-720ADD8E0026}" srcOrd="4" destOrd="0" presId="urn:microsoft.com/office/officeart/2005/8/layout/hList1"/>
    <dgm:cxn modelId="{CFA17FFA-C69D-44F6-827E-F702E346E210}" type="presParOf" srcId="{190174B7-D6D2-4633-9B3B-720ADD8E0026}" destId="{9B483DC9-5F8F-47D7-9B87-6576097A1988}" srcOrd="0" destOrd="0" presId="urn:microsoft.com/office/officeart/2005/8/layout/hList1"/>
    <dgm:cxn modelId="{EBDCCF4C-ABF5-45FD-91AA-89CB13B94897}" type="presParOf" srcId="{190174B7-D6D2-4633-9B3B-720ADD8E0026}" destId="{AB7D493B-5692-4956-9C93-C8AA36B3B6B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FFF5B-EEF4-40C7-A8D6-83B2B448FC72}" type="doc">
      <dgm:prSet loTypeId="urn:microsoft.com/office/officeart/2005/8/layout/hProcess6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CM"/>
        </a:p>
      </dgm:t>
    </dgm:pt>
    <dgm:pt modelId="{5C62F4B4-F334-4C12-8701-BFAECFA6B73E}">
      <dgm:prSet phldrT="[Text]" custT="1"/>
      <dgm:spPr/>
      <dgm:t>
        <a:bodyPr/>
        <a:lstStyle/>
        <a:p>
          <a:pPr>
            <a:buFont typeface="+mj-lt"/>
            <a:buAutoNum type="romanLcPeriod"/>
          </a:pPr>
          <a:r>
            <a:rPr lang="fr-CM" sz="1200" b="1" dirty="0"/>
            <a:t>Téléchargé</a:t>
          </a:r>
          <a:r>
            <a:rPr lang="en-US" sz="1200" b="1" dirty="0"/>
            <a:t> la </a:t>
          </a:r>
          <a:r>
            <a:rPr lang="fr-CM" sz="1200" b="1" dirty="0"/>
            <a:t>bibliothèque</a:t>
          </a:r>
          <a:r>
            <a:rPr lang="en-US" sz="1200" b="1" dirty="0"/>
            <a:t>que utilis</a:t>
          </a:r>
          <a:r>
            <a:rPr lang="fr-CM" sz="1200" b="1" dirty="0"/>
            <a:t>é</a:t>
          </a:r>
          <a:endParaRPr lang="en-CM" sz="1200" dirty="0"/>
        </a:p>
      </dgm:t>
    </dgm:pt>
    <dgm:pt modelId="{23C32FAC-2DB8-459B-B639-FA79D5E29BB5}" type="parTrans" cxnId="{84506ECB-658E-4ED5-9146-BCE32BA6790B}">
      <dgm:prSet/>
      <dgm:spPr/>
      <dgm:t>
        <a:bodyPr/>
        <a:lstStyle/>
        <a:p>
          <a:endParaRPr lang="en-CM"/>
        </a:p>
      </dgm:t>
    </dgm:pt>
    <dgm:pt modelId="{EAC6DF88-2001-4116-A203-A41060BC2B5F}" type="sibTrans" cxnId="{84506ECB-658E-4ED5-9146-BCE32BA6790B}">
      <dgm:prSet/>
      <dgm:spPr/>
      <dgm:t>
        <a:bodyPr/>
        <a:lstStyle/>
        <a:p>
          <a:endParaRPr lang="en-CM"/>
        </a:p>
      </dgm:t>
    </dgm:pt>
    <dgm:pt modelId="{92197F76-E834-4C62-B5A7-F56BBE30F31F}">
      <dgm:prSet phldrT="[Text]" custT="1"/>
      <dgm:spPr/>
      <dgm:t>
        <a:bodyPr/>
        <a:lstStyle/>
        <a:p>
          <a:r>
            <a:rPr lang="fr-CM" sz="1200" dirty="0"/>
            <a:t>en exécutant le code </a:t>
          </a:r>
          <a:r>
            <a:rPr lang="fr-CM" sz="1200" b="1" dirty="0"/>
            <a:t>pip install dronekit_still future geocoder</a:t>
          </a:r>
          <a:r>
            <a:rPr lang="fr-CM" sz="1200" dirty="0"/>
            <a:t> dans le dossier </a:t>
          </a:r>
          <a:r>
            <a:rPr lang="fr-CM" sz="1400" b="1" dirty="0"/>
            <a:t>scripts</a:t>
          </a:r>
          <a:endParaRPr lang="en-CM" sz="1200" dirty="0"/>
        </a:p>
      </dgm:t>
    </dgm:pt>
    <dgm:pt modelId="{CA9FAFF1-5D45-44E9-8128-9EF2115F7EFD}" type="parTrans" cxnId="{BB4D0546-677A-4D28-B2D8-7975453F2657}">
      <dgm:prSet/>
      <dgm:spPr/>
      <dgm:t>
        <a:bodyPr/>
        <a:lstStyle/>
        <a:p>
          <a:endParaRPr lang="en-CM"/>
        </a:p>
      </dgm:t>
    </dgm:pt>
    <dgm:pt modelId="{03C67CE3-71EB-4593-B889-2BDA9D469582}" type="sibTrans" cxnId="{BB4D0546-677A-4D28-B2D8-7975453F2657}">
      <dgm:prSet/>
      <dgm:spPr/>
      <dgm:t>
        <a:bodyPr/>
        <a:lstStyle/>
        <a:p>
          <a:endParaRPr lang="en-CM"/>
        </a:p>
      </dgm:t>
    </dgm:pt>
    <dgm:pt modelId="{3E178389-F5C1-48B7-A68B-E45C6FADF953}">
      <dgm:prSet phldrT="[Text]" custT="1"/>
      <dgm:spPr/>
      <dgm:t>
        <a:bodyPr/>
        <a:lstStyle/>
        <a:p>
          <a:pPr>
            <a:buFont typeface="+mj-lt"/>
            <a:buAutoNum type="romanLcPeriod"/>
          </a:pPr>
          <a:r>
            <a:rPr lang="fr-CM" sz="1200" b="1" dirty="0"/>
            <a:t>Créé un nouveau projet </a:t>
          </a:r>
          <a:r>
            <a:rPr lang="fr-CM" sz="1600" b="1" dirty="0"/>
            <a:t>dans</a:t>
          </a:r>
          <a:r>
            <a:rPr lang="fr-CM" sz="1200" b="1" dirty="0"/>
            <a:t> Eclipse</a:t>
          </a:r>
          <a:endParaRPr lang="en-CM" sz="1200" dirty="0"/>
        </a:p>
      </dgm:t>
    </dgm:pt>
    <dgm:pt modelId="{9D997813-D24D-4E1F-A683-D76178453F3A}" type="parTrans" cxnId="{0840E66B-AEC9-4CE2-972D-56B0A1D7911E}">
      <dgm:prSet/>
      <dgm:spPr/>
      <dgm:t>
        <a:bodyPr/>
        <a:lstStyle/>
        <a:p>
          <a:endParaRPr lang="en-CM"/>
        </a:p>
      </dgm:t>
    </dgm:pt>
    <dgm:pt modelId="{D311AD54-5E73-4F7E-A9CD-9FB515CD5443}" type="sibTrans" cxnId="{0840E66B-AEC9-4CE2-972D-56B0A1D7911E}">
      <dgm:prSet/>
      <dgm:spPr/>
      <dgm:t>
        <a:bodyPr/>
        <a:lstStyle/>
        <a:p>
          <a:endParaRPr lang="en-CM"/>
        </a:p>
      </dgm:t>
    </dgm:pt>
    <dgm:pt modelId="{9AC87E2C-999C-4141-8CB4-8D3EBC73980C}">
      <dgm:prSet phldrT="[Text]" custT="1"/>
      <dgm:spPr/>
      <dgm:t>
        <a:bodyPr/>
        <a:lstStyle/>
        <a:p>
          <a:r>
            <a:rPr lang="fr-CM" sz="1200" dirty="0"/>
            <a:t>un nouveau dossier ou nous avons mis tous nos ressources c’est-à-dire ; </a:t>
          </a:r>
          <a:r>
            <a:rPr lang="fr-CM" sz="1200" b="1" dirty="0"/>
            <a:t>hello_drone, simple_goto, quadcopter_simulator.</a:t>
          </a:r>
          <a:endParaRPr lang="en-CM" sz="1200" dirty="0"/>
        </a:p>
      </dgm:t>
    </dgm:pt>
    <dgm:pt modelId="{52124013-073E-4CB9-8BC2-C68D72E175EA}" type="parTrans" cxnId="{7A0D67E6-6C30-4568-93EF-0B20C348D482}">
      <dgm:prSet/>
      <dgm:spPr/>
      <dgm:t>
        <a:bodyPr/>
        <a:lstStyle/>
        <a:p>
          <a:endParaRPr lang="en-CM"/>
        </a:p>
      </dgm:t>
    </dgm:pt>
    <dgm:pt modelId="{CD909D26-F7A3-4773-9248-4FD7F32D438D}" type="sibTrans" cxnId="{7A0D67E6-6C30-4568-93EF-0B20C348D482}">
      <dgm:prSet/>
      <dgm:spPr/>
      <dgm:t>
        <a:bodyPr/>
        <a:lstStyle/>
        <a:p>
          <a:endParaRPr lang="en-CM"/>
        </a:p>
      </dgm:t>
    </dgm:pt>
    <dgm:pt modelId="{28502498-E892-4BFC-90D1-E022201E280D}">
      <dgm:prSet phldrT="[Text]" custT="1"/>
      <dgm:spPr/>
      <dgm:t>
        <a:bodyPr/>
        <a:lstStyle/>
        <a:p>
          <a:pPr>
            <a:buFont typeface="+mj-lt"/>
            <a:buAutoNum type="romanLcPeriod"/>
          </a:pPr>
          <a:r>
            <a:rPr lang="fr-CM" sz="1200" b="1" dirty="0"/>
            <a:t>Exécuté</a:t>
          </a:r>
          <a:r>
            <a:rPr lang="en-US" sz="1200" b="1" dirty="0"/>
            <a:t> les </a:t>
          </a:r>
          <a:r>
            <a:rPr lang="fr-CM" sz="1200" b="1" dirty="0"/>
            <a:t>programmes</a:t>
          </a:r>
          <a:endParaRPr lang="en-CM" sz="1200" dirty="0"/>
        </a:p>
      </dgm:t>
    </dgm:pt>
    <dgm:pt modelId="{FD976C69-1D23-4EAF-BCBC-5793C410A625}" type="parTrans" cxnId="{527BF970-052A-49C0-B87D-A22BE9C1CDC7}">
      <dgm:prSet/>
      <dgm:spPr/>
      <dgm:t>
        <a:bodyPr/>
        <a:lstStyle/>
        <a:p>
          <a:endParaRPr lang="en-CM"/>
        </a:p>
      </dgm:t>
    </dgm:pt>
    <dgm:pt modelId="{F9992B49-CE8D-4051-B1FF-6D51C6A17479}" type="sibTrans" cxnId="{527BF970-052A-49C0-B87D-A22BE9C1CDC7}">
      <dgm:prSet/>
      <dgm:spPr/>
      <dgm:t>
        <a:bodyPr/>
        <a:lstStyle/>
        <a:p>
          <a:endParaRPr lang="en-CM"/>
        </a:p>
      </dgm:t>
    </dgm:pt>
    <dgm:pt modelId="{6067CFDC-9B84-414A-B4FC-1E6CFD325AD8}">
      <dgm:prSet phldrT="[Text]" custT="1"/>
      <dgm:spPr/>
      <dgm:t>
        <a:bodyPr/>
        <a:lstStyle/>
        <a:p>
          <a:r>
            <a:rPr lang="fr-CM" sz="1200" dirty="0"/>
            <a:t>Les programmes </a:t>
          </a:r>
          <a:r>
            <a:rPr lang="fr-CM" sz="1200" b="1" dirty="0"/>
            <a:t>hello_drone </a:t>
          </a:r>
          <a:r>
            <a:rPr lang="fr-CM" sz="1200" dirty="0"/>
            <a:t>et</a:t>
          </a:r>
          <a:r>
            <a:rPr lang="fr-CM" sz="1200" b="1" dirty="0"/>
            <a:t> simple_goto </a:t>
          </a:r>
          <a:r>
            <a:rPr lang="fr-CM" sz="1200" dirty="0"/>
            <a:t>sont les programmes clefs de notre processus. Nous les avons exécutés, corrigé les erreurs et nous avons mis à jour les programmes</a:t>
          </a:r>
          <a:endParaRPr lang="en-CM" sz="1200" dirty="0"/>
        </a:p>
      </dgm:t>
    </dgm:pt>
    <dgm:pt modelId="{60ED8D5A-1E40-4E1A-ACF0-37F4AA29FB67}" type="parTrans" cxnId="{ABCCA7DD-554A-462B-8AA1-0931225C6A1E}">
      <dgm:prSet/>
      <dgm:spPr/>
      <dgm:t>
        <a:bodyPr/>
        <a:lstStyle/>
        <a:p>
          <a:endParaRPr lang="en-CM"/>
        </a:p>
      </dgm:t>
    </dgm:pt>
    <dgm:pt modelId="{96A3F603-2995-431E-A355-DA3790E60649}" type="sibTrans" cxnId="{ABCCA7DD-554A-462B-8AA1-0931225C6A1E}">
      <dgm:prSet/>
      <dgm:spPr/>
      <dgm:t>
        <a:bodyPr/>
        <a:lstStyle/>
        <a:p>
          <a:endParaRPr lang="en-CM"/>
        </a:p>
      </dgm:t>
    </dgm:pt>
    <dgm:pt modelId="{8D2A9845-B517-4B24-80FA-54C3D8E3A96F}">
      <dgm:prSet phldrT="[Text]"/>
      <dgm:spPr/>
      <dgm:t>
        <a:bodyPr/>
        <a:lstStyle/>
        <a:p>
          <a:pPr>
            <a:buFont typeface="+mj-lt"/>
            <a:buAutoNum type="romanLcPeriod"/>
          </a:pPr>
          <a:r>
            <a:rPr lang="fr-CM" b="1" dirty="0"/>
            <a:t>Testé et modifié</a:t>
          </a:r>
          <a:endParaRPr lang="en-CM" dirty="0"/>
        </a:p>
      </dgm:t>
    </dgm:pt>
    <dgm:pt modelId="{5DB59576-742B-46DD-AD7D-6372973C78A3}" type="parTrans" cxnId="{7CFCCE1D-2539-4105-9D47-C357F096D6E5}">
      <dgm:prSet/>
      <dgm:spPr/>
      <dgm:t>
        <a:bodyPr/>
        <a:lstStyle/>
        <a:p>
          <a:endParaRPr lang="en-CM"/>
        </a:p>
      </dgm:t>
    </dgm:pt>
    <dgm:pt modelId="{87BA174B-E436-488B-A66A-E062C52181E3}" type="sibTrans" cxnId="{7CFCCE1D-2539-4105-9D47-C357F096D6E5}">
      <dgm:prSet/>
      <dgm:spPr/>
      <dgm:t>
        <a:bodyPr/>
        <a:lstStyle/>
        <a:p>
          <a:endParaRPr lang="en-CM"/>
        </a:p>
      </dgm:t>
    </dgm:pt>
    <dgm:pt modelId="{7D08EA21-480B-48F9-826C-60E34742A057}" type="pres">
      <dgm:prSet presAssocID="{948FFF5B-EEF4-40C7-A8D6-83B2B448FC72}" presName="theList" presStyleCnt="0">
        <dgm:presLayoutVars>
          <dgm:dir/>
          <dgm:animLvl val="lvl"/>
          <dgm:resizeHandles val="exact"/>
        </dgm:presLayoutVars>
      </dgm:prSet>
      <dgm:spPr/>
    </dgm:pt>
    <dgm:pt modelId="{5FBA3852-6D62-46CB-AC4D-164C17048A2D}" type="pres">
      <dgm:prSet presAssocID="{5C62F4B4-F334-4C12-8701-BFAECFA6B73E}" presName="compNode" presStyleCnt="0"/>
      <dgm:spPr/>
    </dgm:pt>
    <dgm:pt modelId="{5682F32F-C37C-44C3-8870-B391B68B3428}" type="pres">
      <dgm:prSet presAssocID="{5C62F4B4-F334-4C12-8701-BFAECFA6B73E}" presName="noGeometry" presStyleCnt="0"/>
      <dgm:spPr/>
    </dgm:pt>
    <dgm:pt modelId="{683E1914-5A1D-4D0E-8548-C6B8E58B1F1F}" type="pres">
      <dgm:prSet presAssocID="{5C62F4B4-F334-4C12-8701-BFAECFA6B73E}" presName="childTextVisible" presStyleLbl="bgAccFollowNode1" presStyleIdx="0" presStyleCnt="4" custScaleX="256711" custScaleY="112723" custLinFactNeighborX="30936" custLinFactNeighborY="4060">
        <dgm:presLayoutVars>
          <dgm:bulletEnabled val="1"/>
        </dgm:presLayoutVars>
      </dgm:prSet>
      <dgm:spPr/>
    </dgm:pt>
    <dgm:pt modelId="{A9828B59-A9B8-4A96-A888-815A0C32518E}" type="pres">
      <dgm:prSet presAssocID="{5C62F4B4-F334-4C12-8701-BFAECFA6B73E}" presName="childTextHidden" presStyleLbl="bgAccFollowNode1" presStyleIdx="0" presStyleCnt="4"/>
      <dgm:spPr/>
    </dgm:pt>
    <dgm:pt modelId="{E0B72E73-23F7-479E-B8F2-1E9890A1D444}" type="pres">
      <dgm:prSet presAssocID="{5C62F4B4-F334-4C12-8701-BFAECFA6B73E}" presName="parentText" presStyleLbl="node1" presStyleIdx="0" presStyleCnt="4" custScaleX="202437" custScaleY="166889" custLinFactNeighborX="-70696">
        <dgm:presLayoutVars>
          <dgm:chMax val="1"/>
          <dgm:bulletEnabled val="1"/>
        </dgm:presLayoutVars>
      </dgm:prSet>
      <dgm:spPr/>
    </dgm:pt>
    <dgm:pt modelId="{194FA5DD-FD61-4959-9D7A-E4771EED2749}" type="pres">
      <dgm:prSet presAssocID="{5C62F4B4-F334-4C12-8701-BFAECFA6B73E}" presName="aSpace" presStyleCnt="0"/>
      <dgm:spPr/>
    </dgm:pt>
    <dgm:pt modelId="{1BAD51CB-7D4E-436C-B2E4-E5DD0DE988E6}" type="pres">
      <dgm:prSet presAssocID="{3E178389-F5C1-48B7-A68B-E45C6FADF953}" presName="compNode" presStyleCnt="0"/>
      <dgm:spPr/>
    </dgm:pt>
    <dgm:pt modelId="{4D5F09FE-C6CC-43D4-8961-766A6A2CBB2B}" type="pres">
      <dgm:prSet presAssocID="{3E178389-F5C1-48B7-A68B-E45C6FADF953}" presName="noGeometry" presStyleCnt="0"/>
      <dgm:spPr/>
    </dgm:pt>
    <dgm:pt modelId="{D94918E9-7138-4B62-B542-029A9A10DBAA}" type="pres">
      <dgm:prSet presAssocID="{3E178389-F5C1-48B7-A68B-E45C6FADF953}" presName="childTextVisible" presStyleLbl="bgAccFollowNode1" presStyleIdx="1" presStyleCnt="4" custScaleX="282087" custScaleY="121168" custLinFactNeighborX="29382" custLinFactNeighborY="9600">
        <dgm:presLayoutVars>
          <dgm:bulletEnabled val="1"/>
        </dgm:presLayoutVars>
      </dgm:prSet>
      <dgm:spPr/>
    </dgm:pt>
    <dgm:pt modelId="{DD6BE06B-6B3F-481F-B3EE-4929CAF3E180}" type="pres">
      <dgm:prSet presAssocID="{3E178389-F5C1-48B7-A68B-E45C6FADF953}" presName="childTextHidden" presStyleLbl="bgAccFollowNode1" presStyleIdx="1" presStyleCnt="4"/>
      <dgm:spPr/>
    </dgm:pt>
    <dgm:pt modelId="{7139EF25-B6E6-443D-BE23-4A89590478F0}" type="pres">
      <dgm:prSet presAssocID="{3E178389-F5C1-48B7-A68B-E45C6FADF953}" presName="parentText" presStyleLbl="node1" presStyleIdx="1" presStyleCnt="4" custScaleX="190436" custScaleY="166729" custLinFactNeighborX="-61612" custLinFactNeighborY="3773">
        <dgm:presLayoutVars>
          <dgm:chMax val="1"/>
          <dgm:bulletEnabled val="1"/>
        </dgm:presLayoutVars>
      </dgm:prSet>
      <dgm:spPr/>
    </dgm:pt>
    <dgm:pt modelId="{5CFCE7E9-95E8-436C-B5EB-9CDED9F632E6}" type="pres">
      <dgm:prSet presAssocID="{3E178389-F5C1-48B7-A68B-E45C6FADF953}" presName="aSpace" presStyleCnt="0"/>
      <dgm:spPr/>
    </dgm:pt>
    <dgm:pt modelId="{877C621B-6E64-4E49-9925-C14AA9FD242E}" type="pres">
      <dgm:prSet presAssocID="{28502498-E892-4BFC-90D1-E022201E280D}" presName="compNode" presStyleCnt="0"/>
      <dgm:spPr/>
    </dgm:pt>
    <dgm:pt modelId="{B414F5FC-B6CD-4F7F-B548-385A42D61C78}" type="pres">
      <dgm:prSet presAssocID="{28502498-E892-4BFC-90D1-E022201E280D}" presName="noGeometry" presStyleCnt="0"/>
      <dgm:spPr/>
    </dgm:pt>
    <dgm:pt modelId="{EF7B7CA2-D539-4F33-9209-11CE1971E6AD}" type="pres">
      <dgm:prSet presAssocID="{28502498-E892-4BFC-90D1-E022201E280D}" presName="childTextVisible" presStyleLbl="bgAccFollowNode1" presStyleIdx="2" presStyleCnt="4" custScaleX="309650" custScaleY="133366" custLinFactNeighborX="27024" custLinFactNeighborY="9251">
        <dgm:presLayoutVars>
          <dgm:bulletEnabled val="1"/>
        </dgm:presLayoutVars>
      </dgm:prSet>
      <dgm:spPr/>
    </dgm:pt>
    <dgm:pt modelId="{53E44A3A-1F0C-449A-80B3-9A4159D5B58C}" type="pres">
      <dgm:prSet presAssocID="{28502498-E892-4BFC-90D1-E022201E280D}" presName="childTextHidden" presStyleLbl="bgAccFollowNode1" presStyleIdx="2" presStyleCnt="4"/>
      <dgm:spPr/>
    </dgm:pt>
    <dgm:pt modelId="{4854FDAC-E31C-4B45-829B-2AFF4C603C42}" type="pres">
      <dgm:prSet presAssocID="{28502498-E892-4BFC-90D1-E022201E280D}" presName="parentText" presStyleLbl="node1" presStyleIdx="2" presStyleCnt="4" custScaleX="199785" custScaleY="199301" custLinFactNeighborX="-80267" custLinFactNeighborY="16207">
        <dgm:presLayoutVars>
          <dgm:chMax val="1"/>
          <dgm:bulletEnabled val="1"/>
        </dgm:presLayoutVars>
      </dgm:prSet>
      <dgm:spPr/>
    </dgm:pt>
    <dgm:pt modelId="{51CB6B5D-69D6-475C-A156-BAF07D49FE18}" type="pres">
      <dgm:prSet presAssocID="{28502498-E892-4BFC-90D1-E022201E280D}" presName="aSpace" presStyleCnt="0"/>
      <dgm:spPr/>
    </dgm:pt>
    <dgm:pt modelId="{1E250AB2-58AB-4A37-8D43-7D4C28EA0FF4}" type="pres">
      <dgm:prSet presAssocID="{8D2A9845-B517-4B24-80FA-54C3D8E3A96F}" presName="compNode" presStyleCnt="0"/>
      <dgm:spPr/>
    </dgm:pt>
    <dgm:pt modelId="{12C5BD96-D4CE-409F-857F-E6F1A6C54958}" type="pres">
      <dgm:prSet presAssocID="{8D2A9845-B517-4B24-80FA-54C3D8E3A96F}" presName="noGeometry" presStyleCnt="0"/>
      <dgm:spPr/>
    </dgm:pt>
    <dgm:pt modelId="{28DCE486-AFA4-4E82-AF7E-A48BF5132EE9}" type="pres">
      <dgm:prSet presAssocID="{8D2A9845-B517-4B24-80FA-54C3D8E3A96F}" presName="childTextVisible" presStyleLbl="bgAccFollowNode1" presStyleIdx="3" presStyleCnt="4" custFlipHor="1" custScaleX="3307" custScaleY="7722" custLinFactX="-285988" custLinFactY="-100000" custLinFactNeighborX="-300000" custLinFactNeighborY="-124026">
        <dgm:presLayoutVars>
          <dgm:bulletEnabled val="1"/>
        </dgm:presLayoutVars>
      </dgm:prSet>
      <dgm:spPr/>
    </dgm:pt>
    <dgm:pt modelId="{6649DC89-08E5-474B-97D0-3980E0F107FF}" type="pres">
      <dgm:prSet presAssocID="{8D2A9845-B517-4B24-80FA-54C3D8E3A96F}" presName="childTextHidden" presStyleLbl="bgAccFollowNode1" presStyleIdx="3" presStyleCnt="4"/>
      <dgm:spPr/>
    </dgm:pt>
    <dgm:pt modelId="{5EFE10A7-0DFE-465C-BF3C-AD8BAAD60658}" type="pres">
      <dgm:prSet presAssocID="{8D2A9845-B517-4B24-80FA-54C3D8E3A96F}" presName="parentText" presStyleLbl="node1" presStyleIdx="3" presStyleCnt="4" custScaleX="170267" custScaleY="146508" custLinFactNeighborX="-21462" custLinFactNeighborY="17309">
        <dgm:presLayoutVars>
          <dgm:chMax val="1"/>
          <dgm:bulletEnabled val="1"/>
        </dgm:presLayoutVars>
      </dgm:prSet>
      <dgm:spPr/>
    </dgm:pt>
  </dgm:ptLst>
  <dgm:cxnLst>
    <dgm:cxn modelId="{4BDBBE04-440B-40E4-A628-6F7FF7556BD9}" type="presOf" srcId="{8D2A9845-B517-4B24-80FA-54C3D8E3A96F}" destId="{5EFE10A7-0DFE-465C-BF3C-AD8BAAD60658}" srcOrd="0" destOrd="0" presId="urn:microsoft.com/office/officeart/2005/8/layout/hProcess6"/>
    <dgm:cxn modelId="{3C23DE0C-4B37-4FF3-92D4-2DE190135CCC}" type="presOf" srcId="{92197F76-E834-4C62-B5A7-F56BBE30F31F}" destId="{A9828B59-A9B8-4A96-A888-815A0C32518E}" srcOrd="1" destOrd="0" presId="urn:microsoft.com/office/officeart/2005/8/layout/hProcess6"/>
    <dgm:cxn modelId="{7CFCCE1D-2539-4105-9D47-C357F096D6E5}" srcId="{948FFF5B-EEF4-40C7-A8D6-83B2B448FC72}" destId="{8D2A9845-B517-4B24-80FA-54C3D8E3A96F}" srcOrd="3" destOrd="0" parTransId="{5DB59576-742B-46DD-AD7D-6372973C78A3}" sibTransId="{87BA174B-E436-488B-A66A-E062C52181E3}"/>
    <dgm:cxn modelId="{DB80A264-86D4-4B01-92FB-F09729E15474}" type="presOf" srcId="{92197F76-E834-4C62-B5A7-F56BBE30F31F}" destId="{683E1914-5A1D-4D0E-8548-C6B8E58B1F1F}" srcOrd="0" destOrd="0" presId="urn:microsoft.com/office/officeart/2005/8/layout/hProcess6"/>
    <dgm:cxn modelId="{BB4D0546-677A-4D28-B2D8-7975453F2657}" srcId="{5C62F4B4-F334-4C12-8701-BFAECFA6B73E}" destId="{92197F76-E834-4C62-B5A7-F56BBE30F31F}" srcOrd="0" destOrd="0" parTransId="{CA9FAFF1-5D45-44E9-8128-9EF2115F7EFD}" sibTransId="{03C67CE3-71EB-4593-B889-2BDA9D469582}"/>
    <dgm:cxn modelId="{F7360D6A-BCA0-41A9-8612-DC3772AD1139}" type="presOf" srcId="{6067CFDC-9B84-414A-B4FC-1E6CFD325AD8}" destId="{53E44A3A-1F0C-449A-80B3-9A4159D5B58C}" srcOrd="1" destOrd="0" presId="urn:microsoft.com/office/officeart/2005/8/layout/hProcess6"/>
    <dgm:cxn modelId="{0840E66B-AEC9-4CE2-972D-56B0A1D7911E}" srcId="{948FFF5B-EEF4-40C7-A8D6-83B2B448FC72}" destId="{3E178389-F5C1-48B7-A68B-E45C6FADF953}" srcOrd="1" destOrd="0" parTransId="{9D997813-D24D-4E1F-A683-D76178453F3A}" sibTransId="{D311AD54-5E73-4F7E-A9CD-9FB515CD5443}"/>
    <dgm:cxn modelId="{527BF970-052A-49C0-B87D-A22BE9C1CDC7}" srcId="{948FFF5B-EEF4-40C7-A8D6-83B2B448FC72}" destId="{28502498-E892-4BFC-90D1-E022201E280D}" srcOrd="2" destOrd="0" parTransId="{FD976C69-1D23-4EAF-BCBC-5793C410A625}" sibTransId="{F9992B49-CE8D-4051-B1FF-6D51C6A17479}"/>
    <dgm:cxn modelId="{83AFCA74-9940-48C9-9701-66EAF2B56538}" type="presOf" srcId="{948FFF5B-EEF4-40C7-A8D6-83B2B448FC72}" destId="{7D08EA21-480B-48F9-826C-60E34742A057}" srcOrd="0" destOrd="0" presId="urn:microsoft.com/office/officeart/2005/8/layout/hProcess6"/>
    <dgm:cxn modelId="{4D509386-B0F9-49A6-A456-D207A6D39200}" type="presOf" srcId="{28502498-E892-4BFC-90D1-E022201E280D}" destId="{4854FDAC-E31C-4B45-829B-2AFF4C603C42}" srcOrd="0" destOrd="0" presId="urn:microsoft.com/office/officeart/2005/8/layout/hProcess6"/>
    <dgm:cxn modelId="{FF086D8B-C6F8-4B2B-850A-A308689DDE24}" type="presOf" srcId="{5C62F4B4-F334-4C12-8701-BFAECFA6B73E}" destId="{E0B72E73-23F7-479E-B8F2-1E9890A1D444}" srcOrd="0" destOrd="0" presId="urn:microsoft.com/office/officeart/2005/8/layout/hProcess6"/>
    <dgm:cxn modelId="{A4F609C7-8885-48CE-8E09-3B620D10EA2A}" type="presOf" srcId="{6067CFDC-9B84-414A-B4FC-1E6CFD325AD8}" destId="{EF7B7CA2-D539-4F33-9209-11CE1971E6AD}" srcOrd="0" destOrd="0" presId="urn:microsoft.com/office/officeart/2005/8/layout/hProcess6"/>
    <dgm:cxn modelId="{84506ECB-658E-4ED5-9146-BCE32BA6790B}" srcId="{948FFF5B-EEF4-40C7-A8D6-83B2B448FC72}" destId="{5C62F4B4-F334-4C12-8701-BFAECFA6B73E}" srcOrd="0" destOrd="0" parTransId="{23C32FAC-2DB8-459B-B639-FA79D5E29BB5}" sibTransId="{EAC6DF88-2001-4116-A203-A41060BC2B5F}"/>
    <dgm:cxn modelId="{ABCCA7DD-554A-462B-8AA1-0931225C6A1E}" srcId="{28502498-E892-4BFC-90D1-E022201E280D}" destId="{6067CFDC-9B84-414A-B4FC-1E6CFD325AD8}" srcOrd="0" destOrd="0" parTransId="{60ED8D5A-1E40-4E1A-ACF0-37F4AA29FB67}" sibTransId="{96A3F603-2995-431E-A355-DA3790E60649}"/>
    <dgm:cxn modelId="{F1B429E5-CF18-45D2-A1F4-33A40EC4AC47}" type="presOf" srcId="{3E178389-F5C1-48B7-A68B-E45C6FADF953}" destId="{7139EF25-B6E6-443D-BE23-4A89590478F0}" srcOrd="0" destOrd="0" presId="urn:microsoft.com/office/officeart/2005/8/layout/hProcess6"/>
    <dgm:cxn modelId="{70B331E5-4857-4A36-BA2E-9816FE882A33}" type="presOf" srcId="{9AC87E2C-999C-4141-8CB4-8D3EBC73980C}" destId="{DD6BE06B-6B3F-481F-B3EE-4929CAF3E180}" srcOrd="1" destOrd="0" presId="urn:microsoft.com/office/officeart/2005/8/layout/hProcess6"/>
    <dgm:cxn modelId="{7A0D67E6-6C30-4568-93EF-0B20C348D482}" srcId="{3E178389-F5C1-48B7-A68B-E45C6FADF953}" destId="{9AC87E2C-999C-4141-8CB4-8D3EBC73980C}" srcOrd="0" destOrd="0" parTransId="{52124013-073E-4CB9-8BC2-C68D72E175EA}" sibTransId="{CD909D26-F7A3-4773-9248-4FD7F32D438D}"/>
    <dgm:cxn modelId="{050297FD-24A8-4389-B452-9CCC058ECD1A}" type="presOf" srcId="{9AC87E2C-999C-4141-8CB4-8D3EBC73980C}" destId="{D94918E9-7138-4B62-B542-029A9A10DBAA}" srcOrd="0" destOrd="0" presId="urn:microsoft.com/office/officeart/2005/8/layout/hProcess6"/>
    <dgm:cxn modelId="{84D0908A-19D5-43FA-8B5F-2A0ADA5F26B2}" type="presParOf" srcId="{7D08EA21-480B-48F9-826C-60E34742A057}" destId="{5FBA3852-6D62-46CB-AC4D-164C17048A2D}" srcOrd="0" destOrd="0" presId="urn:microsoft.com/office/officeart/2005/8/layout/hProcess6"/>
    <dgm:cxn modelId="{95C24412-3F1C-4686-BDB6-6756288A93FB}" type="presParOf" srcId="{5FBA3852-6D62-46CB-AC4D-164C17048A2D}" destId="{5682F32F-C37C-44C3-8870-B391B68B3428}" srcOrd="0" destOrd="0" presId="urn:microsoft.com/office/officeart/2005/8/layout/hProcess6"/>
    <dgm:cxn modelId="{669BE1F4-F451-482A-AAC4-9B04E1D6E9E3}" type="presParOf" srcId="{5FBA3852-6D62-46CB-AC4D-164C17048A2D}" destId="{683E1914-5A1D-4D0E-8548-C6B8E58B1F1F}" srcOrd="1" destOrd="0" presId="urn:microsoft.com/office/officeart/2005/8/layout/hProcess6"/>
    <dgm:cxn modelId="{5EC7311F-2F7D-423E-88BF-8187A67583B1}" type="presParOf" srcId="{5FBA3852-6D62-46CB-AC4D-164C17048A2D}" destId="{A9828B59-A9B8-4A96-A888-815A0C32518E}" srcOrd="2" destOrd="0" presId="urn:microsoft.com/office/officeart/2005/8/layout/hProcess6"/>
    <dgm:cxn modelId="{13C8D113-A6F8-4F56-97F7-F95176611A82}" type="presParOf" srcId="{5FBA3852-6D62-46CB-AC4D-164C17048A2D}" destId="{E0B72E73-23F7-479E-B8F2-1E9890A1D444}" srcOrd="3" destOrd="0" presId="urn:microsoft.com/office/officeart/2005/8/layout/hProcess6"/>
    <dgm:cxn modelId="{F0F15F30-1D4D-407C-AF1D-97B07C7478F2}" type="presParOf" srcId="{7D08EA21-480B-48F9-826C-60E34742A057}" destId="{194FA5DD-FD61-4959-9D7A-E4771EED2749}" srcOrd="1" destOrd="0" presId="urn:microsoft.com/office/officeart/2005/8/layout/hProcess6"/>
    <dgm:cxn modelId="{DCE0E603-E01C-4F28-BF92-859E0E0B0600}" type="presParOf" srcId="{7D08EA21-480B-48F9-826C-60E34742A057}" destId="{1BAD51CB-7D4E-436C-B2E4-E5DD0DE988E6}" srcOrd="2" destOrd="0" presId="urn:microsoft.com/office/officeart/2005/8/layout/hProcess6"/>
    <dgm:cxn modelId="{37B63FD1-E629-44B2-8818-232B1831AE4D}" type="presParOf" srcId="{1BAD51CB-7D4E-436C-B2E4-E5DD0DE988E6}" destId="{4D5F09FE-C6CC-43D4-8961-766A6A2CBB2B}" srcOrd="0" destOrd="0" presId="urn:microsoft.com/office/officeart/2005/8/layout/hProcess6"/>
    <dgm:cxn modelId="{55FC590D-95FD-4D7B-82AF-655B2BB465FC}" type="presParOf" srcId="{1BAD51CB-7D4E-436C-B2E4-E5DD0DE988E6}" destId="{D94918E9-7138-4B62-B542-029A9A10DBAA}" srcOrd="1" destOrd="0" presId="urn:microsoft.com/office/officeart/2005/8/layout/hProcess6"/>
    <dgm:cxn modelId="{CCCED183-3125-4931-9EA7-74310F33605F}" type="presParOf" srcId="{1BAD51CB-7D4E-436C-B2E4-E5DD0DE988E6}" destId="{DD6BE06B-6B3F-481F-B3EE-4929CAF3E180}" srcOrd="2" destOrd="0" presId="urn:microsoft.com/office/officeart/2005/8/layout/hProcess6"/>
    <dgm:cxn modelId="{2D376C40-F1BF-4583-AD9A-2FD1ABE6D83F}" type="presParOf" srcId="{1BAD51CB-7D4E-436C-B2E4-E5DD0DE988E6}" destId="{7139EF25-B6E6-443D-BE23-4A89590478F0}" srcOrd="3" destOrd="0" presId="urn:microsoft.com/office/officeart/2005/8/layout/hProcess6"/>
    <dgm:cxn modelId="{A439119F-43BB-42BB-B0F2-C24EC5C9005F}" type="presParOf" srcId="{7D08EA21-480B-48F9-826C-60E34742A057}" destId="{5CFCE7E9-95E8-436C-B5EB-9CDED9F632E6}" srcOrd="3" destOrd="0" presId="urn:microsoft.com/office/officeart/2005/8/layout/hProcess6"/>
    <dgm:cxn modelId="{2B77C4C0-962C-4497-96B7-E3345A317C2A}" type="presParOf" srcId="{7D08EA21-480B-48F9-826C-60E34742A057}" destId="{877C621B-6E64-4E49-9925-C14AA9FD242E}" srcOrd="4" destOrd="0" presId="urn:microsoft.com/office/officeart/2005/8/layout/hProcess6"/>
    <dgm:cxn modelId="{D4E104AC-7DAF-44EE-8E67-F3A4BCCF8D71}" type="presParOf" srcId="{877C621B-6E64-4E49-9925-C14AA9FD242E}" destId="{B414F5FC-B6CD-4F7F-B548-385A42D61C78}" srcOrd="0" destOrd="0" presId="urn:microsoft.com/office/officeart/2005/8/layout/hProcess6"/>
    <dgm:cxn modelId="{F1A4A474-4BED-4A16-AE07-58EEF8AEAFD8}" type="presParOf" srcId="{877C621B-6E64-4E49-9925-C14AA9FD242E}" destId="{EF7B7CA2-D539-4F33-9209-11CE1971E6AD}" srcOrd="1" destOrd="0" presId="urn:microsoft.com/office/officeart/2005/8/layout/hProcess6"/>
    <dgm:cxn modelId="{46A68E89-F0E9-4C78-8F20-79EE71B65305}" type="presParOf" srcId="{877C621B-6E64-4E49-9925-C14AA9FD242E}" destId="{53E44A3A-1F0C-449A-80B3-9A4159D5B58C}" srcOrd="2" destOrd="0" presId="urn:microsoft.com/office/officeart/2005/8/layout/hProcess6"/>
    <dgm:cxn modelId="{D78E646C-571E-48CE-832A-03E15810BBDF}" type="presParOf" srcId="{877C621B-6E64-4E49-9925-C14AA9FD242E}" destId="{4854FDAC-E31C-4B45-829B-2AFF4C603C42}" srcOrd="3" destOrd="0" presId="urn:microsoft.com/office/officeart/2005/8/layout/hProcess6"/>
    <dgm:cxn modelId="{85F4B063-A05D-478D-ADBA-30FB54DA5AAC}" type="presParOf" srcId="{7D08EA21-480B-48F9-826C-60E34742A057}" destId="{51CB6B5D-69D6-475C-A156-BAF07D49FE18}" srcOrd="5" destOrd="0" presId="urn:microsoft.com/office/officeart/2005/8/layout/hProcess6"/>
    <dgm:cxn modelId="{5E1F6D37-F2A9-440E-BF53-F44F199F046E}" type="presParOf" srcId="{7D08EA21-480B-48F9-826C-60E34742A057}" destId="{1E250AB2-58AB-4A37-8D43-7D4C28EA0FF4}" srcOrd="6" destOrd="0" presId="urn:microsoft.com/office/officeart/2005/8/layout/hProcess6"/>
    <dgm:cxn modelId="{5F4FFE3A-7793-4C67-AAF3-527CFDE8B470}" type="presParOf" srcId="{1E250AB2-58AB-4A37-8D43-7D4C28EA0FF4}" destId="{12C5BD96-D4CE-409F-857F-E6F1A6C54958}" srcOrd="0" destOrd="0" presId="urn:microsoft.com/office/officeart/2005/8/layout/hProcess6"/>
    <dgm:cxn modelId="{6D998FED-A6FE-4FC2-BB13-52247B232888}" type="presParOf" srcId="{1E250AB2-58AB-4A37-8D43-7D4C28EA0FF4}" destId="{28DCE486-AFA4-4E82-AF7E-A48BF5132EE9}" srcOrd="1" destOrd="0" presId="urn:microsoft.com/office/officeart/2005/8/layout/hProcess6"/>
    <dgm:cxn modelId="{F0DA576E-0B0F-4B42-A032-27D2807AD92A}" type="presParOf" srcId="{1E250AB2-58AB-4A37-8D43-7D4C28EA0FF4}" destId="{6649DC89-08E5-474B-97D0-3980E0F107FF}" srcOrd="2" destOrd="0" presId="urn:microsoft.com/office/officeart/2005/8/layout/hProcess6"/>
    <dgm:cxn modelId="{33785919-A9D7-4FE4-BCE7-71991A546EA5}" type="presParOf" srcId="{1E250AB2-58AB-4A37-8D43-7D4C28EA0FF4}" destId="{5EFE10A7-0DFE-465C-BF3C-AD8BAAD6065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C7AAE7-5521-4298-B0AF-4C6F71FF8060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CM"/>
        </a:p>
      </dgm:t>
    </dgm:pt>
    <dgm:pt modelId="{461A1C83-9985-4798-A70A-BE406FD614A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fr-CM" sz="1200" b="1" dirty="0"/>
            <a:t>Demander à l’utilisateur de saisir les adresses qu’il souhaite visiter</a:t>
          </a:r>
          <a:endParaRPr lang="en-CM" sz="1200" dirty="0"/>
        </a:p>
      </dgm:t>
    </dgm:pt>
    <dgm:pt modelId="{0FB8C837-8069-468A-AB78-D408BE97C93E}" type="parTrans" cxnId="{7A560502-6A62-4A9B-AA04-89A7E80ACE18}">
      <dgm:prSet/>
      <dgm:spPr/>
      <dgm:t>
        <a:bodyPr/>
        <a:lstStyle/>
        <a:p>
          <a:endParaRPr lang="en-CM"/>
        </a:p>
      </dgm:t>
    </dgm:pt>
    <dgm:pt modelId="{B93E5430-177A-4F86-9F8E-743CFB21E334}" type="sibTrans" cxnId="{7A560502-6A62-4A9B-AA04-89A7E80ACE18}">
      <dgm:prSet/>
      <dgm:spPr/>
      <dgm:t>
        <a:bodyPr/>
        <a:lstStyle/>
        <a:p>
          <a:endParaRPr lang="en-CM"/>
        </a:p>
      </dgm:t>
    </dgm:pt>
    <dgm:pt modelId="{1E2B2E79-120A-4C02-8C9F-2445FB255E24}">
      <dgm:prSet phldrT="[Text]" custT="1"/>
      <dgm:spPr/>
      <dgm:t>
        <a:bodyPr/>
        <a:lstStyle/>
        <a:p>
          <a:r>
            <a:rPr lang="fr-CM" sz="1100" b="1" dirty="0"/>
            <a:t>Adresses= Input (‘Entrer les adresses s’il vous plait : ’)</a:t>
          </a:r>
          <a:endParaRPr lang="en-CM" sz="1100" dirty="0"/>
        </a:p>
      </dgm:t>
    </dgm:pt>
    <dgm:pt modelId="{D3BD9AE1-3F5D-4604-8532-B983080B0726}" type="parTrans" cxnId="{E48A3EC3-CA71-489F-B172-27952C9AC2BC}">
      <dgm:prSet/>
      <dgm:spPr/>
      <dgm:t>
        <a:bodyPr/>
        <a:lstStyle/>
        <a:p>
          <a:endParaRPr lang="en-CM"/>
        </a:p>
      </dgm:t>
    </dgm:pt>
    <dgm:pt modelId="{A86F355F-7BE2-4C65-BD1E-9CE69DBA2074}" type="sibTrans" cxnId="{E48A3EC3-CA71-489F-B172-27952C9AC2BC}">
      <dgm:prSet/>
      <dgm:spPr/>
      <dgm:t>
        <a:bodyPr/>
        <a:lstStyle/>
        <a:p>
          <a:endParaRPr lang="en-CM"/>
        </a:p>
      </dgm:t>
    </dgm:pt>
    <dgm:pt modelId="{C3F8BDF6-F54A-4236-979B-5C811C6070D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fr-CM" sz="1200" b="1" dirty="0"/>
            <a:t>Convertir les adresses en coordonnées GPS</a:t>
          </a:r>
          <a:endParaRPr lang="en-CM" sz="1200" dirty="0"/>
        </a:p>
      </dgm:t>
    </dgm:pt>
    <dgm:pt modelId="{42818DA6-2954-48D5-ACCB-5AE5F09098AE}" type="parTrans" cxnId="{E5FC6271-9AA4-4D48-8271-38D8756DFC95}">
      <dgm:prSet/>
      <dgm:spPr/>
      <dgm:t>
        <a:bodyPr/>
        <a:lstStyle/>
        <a:p>
          <a:endParaRPr lang="en-CM"/>
        </a:p>
      </dgm:t>
    </dgm:pt>
    <dgm:pt modelId="{413C404E-81D7-44D8-9F74-3BD7887BDD68}" type="sibTrans" cxnId="{E5FC6271-9AA4-4D48-8271-38D8756DFC95}">
      <dgm:prSet/>
      <dgm:spPr/>
      <dgm:t>
        <a:bodyPr/>
        <a:lstStyle/>
        <a:p>
          <a:endParaRPr lang="en-CM"/>
        </a:p>
      </dgm:t>
    </dgm:pt>
    <dgm:pt modelId="{DEA2DC92-E8C3-46A9-ABF5-1580B16A566D}">
      <dgm:prSet phldrT="[Text]" custT="1"/>
      <dgm:spPr/>
      <dgm:t>
        <a:bodyPr/>
        <a:lstStyle/>
        <a:p>
          <a:r>
            <a:rPr lang="fr-CM" sz="1100" dirty="0"/>
            <a:t>Convertir les adresses en coordonnées GPS est référé comme le </a:t>
          </a:r>
          <a:r>
            <a:rPr lang="fr-CM" sz="1100" b="1" dirty="0"/>
            <a:t>Géocodage. </a:t>
          </a:r>
          <a:r>
            <a:rPr lang="fr-CM" sz="1100" dirty="0"/>
            <a:t>Ceci se fera dans les étapes suivantes ;</a:t>
          </a:r>
          <a:endParaRPr lang="en-CM" sz="1100" dirty="0"/>
        </a:p>
      </dgm:t>
    </dgm:pt>
    <dgm:pt modelId="{84C9D964-A72F-4E8A-A2FE-AD5120570BC7}" type="parTrans" cxnId="{7CBDAC71-E6CC-4466-902D-ED202E4DF91E}">
      <dgm:prSet/>
      <dgm:spPr/>
      <dgm:t>
        <a:bodyPr/>
        <a:lstStyle/>
        <a:p>
          <a:endParaRPr lang="en-CM"/>
        </a:p>
      </dgm:t>
    </dgm:pt>
    <dgm:pt modelId="{A0167CA5-B6FD-4D5A-ABD7-66FA51C0D293}" type="sibTrans" cxnId="{7CBDAC71-E6CC-4466-902D-ED202E4DF91E}">
      <dgm:prSet/>
      <dgm:spPr/>
      <dgm:t>
        <a:bodyPr/>
        <a:lstStyle/>
        <a:p>
          <a:endParaRPr lang="en-CM"/>
        </a:p>
      </dgm:t>
    </dgm:pt>
    <dgm:pt modelId="{FFB50C1B-C580-4CE0-BF14-1A4829E038B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fr-CM" sz="1200" b="1" dirty="0"/>
            <a:t>Faire décoller le drone</a:t>
          </a:r>
          <a:endParaRPr lang="en-CM" sz="1200" dirty="0"/>
        </a:p>
      </dgm:t>
    </dgm:pt>
    <dgm:pt modelId="{D9189777-1AD8-4B39-B6A3-2A923A966302}" type="parTrans" cxnId="{8EE45D21-5B0D-44BA-AFB2-A0BC23D2B227}">
      <dgm:prSet/>
      <dgm:spPr/>
      <dgm:t>
        <a:bodyPr/>
        <a:lstStyle/>
        <a:p>
          <a:endParaRPr lang="en-CM"/>
        </a:p>
      </dgm:t>
    </dgm:pt>
    <dgm:pt modelId="{C8EAD11C-F505-4CA2-8E18-7D5966AA02A2}" type="sibTrans" cxnId="{8EE45D21-5B0D-44BA-AFB2-A0BC23D2B227}">
      <dgm:prSet/>
      <dgm:spPr/>
      <dgm:t>
        <a:bodyPr/>
        <a:lstStyle/>
        <a:p>
          <a:endParaRPr lang="en-CM"/>
        </a:p>
      </dgm:t>
    </dgm:pt>
    <dgm:pt modelId="{546B3078-A4AC-4DAC-9A2E-D62B64F7A3BB}">
      <dgm:prSet phldrT="[Text]" custT="1"/>
      <dgm:spPr/>
      <dgm:t>
        <a:bodyPr/>
        <a:lstStyle/>
        <a:p>
          <a:r>
            <a:rPr lang="fr-CM" sz="1200" dirty="0"/>
            <a:t>Le drone décollera utilisant la fonction </a:t>
          </a:r>
          <a:r>
            <a:rPr lang="fr-CM" sz="1200" b="1" dirty="0"/>
            <a:t>takeoff </a:t>
          </a:r>
          <a:endParaRPr lang="en-CM" sz="400" dirty="0"/>
        </a:p>
      </dgm:t>
    </dgm:pt>
    <dgm:pt modelId="{6FFB8AE9-85B1-46C5-87C8-DEEA503920F3}" type="parTrans" cxnId="{A98CB210-8E56-4C22-9DD8-238417502CFB}">
      <dgm:prSet/>
      <dgm:spPr/>
      <dgm:t>
        <a:bodyPr/>
        <a:lstStyle/>
        <a:p>
          <a:endParaRPr lang="en-CM"/>
        </a:p>
      </dgm:t>
    </dgm:pt>
    <dgm:pt modelId="{1F51C8B2-AB17-4542-811A-C631BD9A831B}" type="sibTrans" cxnId="{A98CB210-8E56-4C22-9DD8-238417502CFB}">
      <dgm:prSet/>
      <dgm:spPr/>
      <dgm:t>
        <a:bodyPr/>
        <a:lstStyle/>
        <a:p>
          <a:endParaRPr lang="en-CM"/>
        </a:p>
      </dgm:t>
    </dgm:pt>
    <dgm:pt modelId="{77254B3C-F8EE-4E43-9483-280503DA577E}">
      <dgm:prSet custT="1"/>
      <dgm:spPr/>
      <dgm:t>
        <a:bodyPr/>
        <a:lstStyle/>
        <a:p>
          <a:r>
            <a:rPr lang="fr-CM" sz="1100" b="1" dirty="0" err="1"/>
            <a:t>Print</a:t>
          </a:r>
          <a:r>
            <a:rPr lang="fr-CM" sz="1100" b="1" dirty="0"/>
            <a:t> (‘les adresses sont’, Adresses)</a:t>
          </a:r>
          <a:endParaRPr lang="en-CM" sz="1100" b="1" dirty="0"/>
        </a:p>
      </dgm:t>
    </dgm:pt>
    <dgm:pt modelId="{44BA269C-1298-4D58-8EDB-F9B6B807A9CF}" type="parTrans" cxnId="{205ADB46-C236-40AD-B2A7-AD4E547F49F7}">
      <dgm:prSet/>
      <dgm:spPr/>
      <dgm:t>
        <a:bodyPr/>
        <a:lstStyle/>
        <a:p>
          <a:endParaRPr lang="en-CM"/>
        </a:p>
      </dgm:t>
    </dgm:pt>
    <dgm:pt modelId="{30C913D4-BCD5-4E83-A1BF-801978A8354D}" type="sibTrans" cxnId="{205ADB46-C236-40AD-B2A7-AD4E547F49F7}">
      <dgm:prSet/>
      <dgm:spPr/>
      <dgm:t>
        <a:bodyPr/>
        <a:lstStyle/>
        <a:p>
          <a:endParaRPr lang="en-CM"/>
        </a:p>
      </dgm:t>
    </dgm:pt>
    <dgm:pt modelId="{4EB6C9B8-178F-4CD4-B529-BFC49E21A2B5}">
      <dgm:prSet phldrT="[Text]" custT="1"/>
      <dgm:spPr/>
      <dgm:t>
        <a:bodyPr/>
        <a:lstStyle/>
        <a:p>
          <a:endParaRPr lang="en-CM" sz="1100" dirty="0"/>
        </a:p>
      </dgm:t>
    </dgm:pt>
    <dgm:pt modelId="{2E0E3970-CD16-4B47-A508-1DDD56179569}" type="parTrans" cxnId="{768C5240-4309-425A-8497-DEAB3C684A6A}">
      <dgm:prSet/>
      <dgm:spPr/>
      <dgm:t>
        <a:bodyPr/>
        <a:lstStyle/>
        <a:p>
          <a:endParaRPr lang="en-CM"/>
        </a:p>
      </dgm:t>
    </dgm:pt>
    <dgm:pt modelId="{D5D8E0A3-4937-48A0-A39F-85B287456C8A}" type="sibTrans" cxnId="{768C5240-4309-425A-8497-DEAB3C684A6A}">
      <dgm:prSet/>
      <dgm:spPr/>
      <dgm:t>
        <a:bodyPr/>
        <a:lstStyle/>
        <a:p>
          <a:endParaRPr lang="en-CM"/>
        </a:p>
      </dgm:t>
    </dgm:pt>
    <dgm:pt modelId="{B57EF2F4-F5AB-4703-BA53-884F4642386A}">
      <dgm:prSet phldrT="[Text]" custT="1"/>
      <dgm:spPr/>
      <dgm:t>
        <a:bodyPr/>
        <a:lstStyle/>
        <a:p>
          <a:r>
            <a:rPr lang="fr-CM" sz="1100" dirty="0"/>
            <a:t>. Ceci se fera à l’aide de la fonction </a:t>
          </a:r>
          <a:r>
            <a:rPr lang="fr-CM" sz="1100" b="1" u="sng" dirty="0"/>
            <a:t>input () ;</a:t>
          </a:r>
          <a:endParaRPr lang="en-CM" sz="1100" dirty="0"/>
        </a:p>
      </dgm:t>
    </dgm:pt>
    <dgm:pt modelId="{7E613145-3755-4D56-80C0-C08748112EC6}" type="parTrans" cxnId="{D1BF4F62-B2DA-481C-999E-A4F531A7A268}">
      <dgm:prSet/>
      <dgm:spPr/>
      <dgm:t>
        <a:bodyPr/>
        <a:lstStyle/>
        <a:p>
          <a:endParaRPr lang="en-CM"/>
        </a:p>
      </dgm:t>
    </dgm:pt>
    <dgm:pt modelId="{0EAEA925-C787-47B4-9B36-0AD8153E7B98}" type="sibTrans" cxnId="{D1BF4F62-B2DA-481C-999E-A4F531A7A268}">
      <dgm:prSet/>
      <dgm:spPr/>
      <dgm:t>
        <a:bodyPr/>
        <a:lstStyle/>
        <a:p>
          <a:endParaRPr lang="en-CM"/>
        </a:p>
      </dgm:t>
    </dgm:pt>
    <dgm:pt modelId="{F06943C3-870C-421D-B5ED-8A5C4267CA73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fr-CM" sz="1200" b="1" dirty="0"/>
            <a:t>Visiter les destinations </a:t>
          </a:r>
          <a:endParaRPr lang="en-CM" sz="1200" dirty="0"/>
        </a:p>
      </dgm:t>
    </dgm:pt>
    <dgm:pt modelId="{8C5C72AC-97C8-46E5-86C5-06B0D72F750A}" type="parTrans" cxnId="{983DA1C4-45EE-4192-A526-E09C07598599}">
      <dgm:prSet/>
      <dgm:spPr/>
      <dgm:t>
        <a:bodyPr/>
        <a:lstStyle/>
        <a:p>
          <a:endParaRPr lang="en-CM"/>
        </a:p>
      </dgm:t>
    </dgm:pt>
    <dgm:pt modelId="{CF38F921-074B-4B6B-986D-9212E2506849}" type="sibTrans" cxnId="{983DA1C4-45EE-4192-A526-E09C07598599}">
      <dgm:prSet/>
      <dgm:spPr/>
      <dgm:t>
        <a:bodyPr/>
        <a:lstStyle/>
        <a:p>
          <a:endParaRPr lang="en-CM"/>
        </a:p>
      </dgm:t>
    </dgm:pt>
    <dgm:pt modelId="{E23E922C-6054-430C-958F-8699FDB3C942}">
      <dgm:prSet phldrT="[Text]" custT="1"/>
      <dgm:spPr/>
      <dgm:t>
        <a:bodyPr/>
        <a:lstStyle/>
        <a:p>
          <a:r>
            <a:rPr lang="fr-CM" sz="1100" dirty="0"/>
            <a:t>. Ici les fonctions utilisées sont simples comme la fonction </a:t>
          </a:r>
          <a:r>
            <a:rPr lang="fr-CM" sz="1100" b="1" dirty="0" err="1"/>
            <a:t>Goto</a:t>
          </a:r>
          <a:r>
            <a:rPr lang="fr-CM" sz="1100" b="1" dirty="0"/>
            <a:t> ;</a:t>
          </a:r>
          <a:endParaRPr lang="en-CM" sz="1100" dirty="0"/>
        </a:p>
      </dgm:t>
    </dgm:pt>
    <dgm:pt modelId="{B3683196-7549-4A11-BFA4-5AD47128B33C}" type="parTrans" cxnId="{D7DD4D66-FCC3-413F-A3ED-DD8BB1448970}">
      <dgm:prSet/>
      <dgm:spPr/>
      <dgm:t>
        <a:bodyPr/>
        <a:lstStyle/>
        <a:p>
          <a:endParaRPr lang="en-CM"/>
        </a:p>
      </dgm:t>
    </dgm:pt>
    <dgm:pt modelId="{0D001765-5931-4012-9C6F-83B9308F1BC2}" type="sibTrans" cxnId="{D7DD4D66-FCC3-413F-A3ED-DD8BB1448970}">
      <dgm:prSet/>
      <dgm:spPr/>
      <dgm:t>
        <a:bodyPr/>
        <a:lstStyle/>
        <a:p>
          <a:endParaRPr lang="en-CM"/>
        </a:p>
      </dgm:t>
    </dgm:pt>
    <dgm:pt modelId="{A46C12B6-A98B-4F3B-A953-D14081A77B01}">
      <dgm:prSet phldrT="[Text]" custT="1"/>
      <dgm:spPr/>
      <dgm:t>
        <a:bodyPr/>
        <a:lstStyle/>
        <a:p>
          <a:r>
            <a:rPr lang="en-US" sz="1100" b="1" dirty="0"/>
            <a:t>print ("Going towards first point ")</a:t>
          </a:r>
          <a:endParaRPr lang="en-CM" sz="1100" dirty="0"/>
        </a:p>
      </dgm:t>
    </dgm:pt>
    <dgm:pt modelId="{47E8593F-B17D-4CC6-881F-E49260D5FAB2}" type="parTrans" cxnId="{7251E116-0250-4522-825C-C7AA1A5570B2}">
      <dgm:prSet/>
      <dgm:spPr/>
      <dgm:t>
        <a:bodyPr/>
        <a:lstStyle/>
        <a:p>
          <a:endParaRPr lang="en-CM"/>
        </a:p>
      </dgm:t>
    </dgm:pt>
    <dgm:pt modelId="{F1739FCC-3B03-44FA-BAD6-5D371228F5D1}" type="sibTrans" cxnId="{7251E116-0250-4522-825C-C7AA1A5570B2}">
      <dgm:prSet/>
      <dgm:spPr/>
      <dgm:t>
        <a:bodyPr/>
        <a:lstStyle/>
        <a:p>
          <a:endParaRPr lang="en-CM"/>
        </a:p>
      </dgm:t>
    </dgm:pt>
    <dgm:pt modelId="{93D62CCB-2728-4671-9D78-7BC7026D3A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fr-CM" sz="1200" b="1" dirty="0"/>
            <a:t>Revenir se poser au point de départ</a:t>
          </a:r>
          <a:endParaRPr lang="en-CM" sz="1200" dirty="0"/>
        </a:p>
      </dgm:t>
    </dgm:pt>
    <dgm:pt modelId="{CBD83CB0-BC4B-44F3-8D0D-83C13B94842E}" type="parTrans" cxnId="{398F31EC-E095-436E-9220-50CA8F0139E5}">
      <dgm:prSet/>
      <dgm:spPr/>
      <dgm:t>
        <a:bodyPr/>
        <a:lstStyle/>
        <a:p>
          <a:endParaRPr lang="en-CM"/>
        </a:p>
      </dgm:t>
    </dgm:pt>
    <dgm:pt modelId="{BF9A6FB0-BCF9-4A0E-95F2-EA6C60FC2C83}" type="sibTrans" cxnId="{398F31EC-E095-436E-9220-50CA8F0139E5}">
      <dgm:prSet/>
      <dgm:spPr/>
      <dgm:t>
        <a:bodyPr/>
        <a:lstStyle/>
        <a:p>
          <a:endParaRPr lang="en-CM"/>
        </a:p>
      </dgm:t>
    </dgm:pt>
    <dgm:pt modelId="{08A67519-7D44-44FE-ABB3-29AE0A11BBC9}">
      <dgm:prSet phldrT="[Text]"/>
      <dgm:spPr/>
      <dgm:t>
        <a:bodyPr/>
        <a:lstStyle/>
        <a:p>
          <a:r>
            <a:rPr lang="fr-CM" dirty="0"/>
            <a:t>Ici la fonction return to launch est utilisé car les coordonnées du point de départ sont gardées.</a:t>
          </a:r>
          <a:endParaRPr lang="en-CM" dirty="0"/>
        </a:p>
      </dgm:t>
    </dgm:pt>
    <dgm:pt modelId="{849AB6B3-226E-4B4C-B9C6-E82297385895}" type="parTrans" cxnId="{375870C3-2B8A-4321-800C-829AFA35CA08}">
      <dgm:prSet/>
      <dgm:spPr/>
      <dgm:t>
        <a:bodyPr/>
        <a:lstStyle/>
        <a:p>
          <a:endParaRPr lang="en-CM"/>
        </a:p>
      </dgm:t>
    </dgm:pt>
    <dgm:pt modelId="{4BD12983-0985-4ADF-B584-46B89F04A982}" type="sibTrans" cxnId="{375870C3-2B8A-4321-800C-829AFA35CA08}">
      <dgm:prSet/>
      <dgm:spPr/>
      <dgm:t>
        <a:bodyPr/>
        <a:lstStyle/>
        <a:p>
          <a:endParaRPr lang="en-CM"/>
        </a:p>
      </dgm:t>
    </dgm:pt>
    <dgm:pt modelId="{771CAAD8-6D77-4563-9D6A-7E524B0D2ABA}">
      <dgm:prSet custT="1"/>
      <dgm:spPr/>
      <dgm:t>
        <a:bodyPr/>
        <a:lstStyle/>
        <a:p>
          <a:r>
            <a:rPr lang="en-US" sz="1400" b="1" dirty="0"/>
            <a:t>print ("Taking off!")</a:t>
          </a:r>
          <a:endParaRPr lang="en-CM" sz="1400" b="1" dirty="0"/>
        </a:p>
      </dgm:t>
    </dgm:pt>
    <dgm:pt modelId="{CEF72075-FC07-4E45-80DA-6A42150775C4}" type="parTrans" cxnId="{B09793A8-80B4-47A3-A6F4-ACE23D9360E6}">
      <dgm:prSet/>
      <dgm:spPr/>
      <dgm:t>
        <a:bodyPr/>
        <a:lstStyle/>
        <a:p>
          <a:endParaRPr lang="en-CM"/>
        </a:p>
      </dgm:t>
    </dgm:pt>
    <dgm:pt modelId="{9F137B08-B995-4A93-94C6-828CC75D3349}" type="sibTrans" cxnId="{B09793A8-80B4-47A3-A6F4-ACE23D9360E6}">
      <dgm:prSet/>
      <dgm:spPr/>
      <dgm:t>
        <a:bodyPr/>
        <a:lstStyle/>
        <a:p>
          <a:endParaRPr lang="en-CM"/>
        </a:p>
      </dgm:t>
    </dgm:pt>
    <dgm:pt modelId="{FC52528C-3AF2-4B4F-83A4-F83ADFA937A7}">
      <dgm:prSet custT="1"/>
      <dgm:spPr/>
      <dgm:t>
        <a:bodyPr/>
        <a:lstStyle/>
        <a:p>
          <a:r>
            <a:rPr lang="en-US" sz="1400" b="1" dirty="0" err="1"/>
            <a:t>vehicle.simple_takeoff</a:t>
          </a:r>
          <a:r>
            <a:rPr lang="en-US" sz="1400" b="1" dirty="0"/>
            <a:t> (</a:t>
          </a:r>
          <a:endParaRPr lang="en-CM" sz="1400" b="1" dirty="0"/>
        </a:p>
      </dgm:t>
    </dgm:pt>
    <dgm:pt modelId="{EA6BF13D-4232-4581-BD43-164CF18FC613}" type="parTrans" cxnId="{835F12A5-19B4-4CFE-B049-92728ABC7290}">
      <dgm:prSet/>
      <dgm:spPr/>
      <dgm:t>
        <a:bodyPr/>
        <a:lstStyle/>
        <a:p>
          <a:endParaRPr lang="en-CM"/>
        </a:p>
      </dgm:t>
    </dgm:pt>
    <dgm:pt modelId="{BBFE0AC4-C96D-4C4E-BA45-6CF3B4DE23CF}" type="sibTrans" cxnId="{835F12A5-19B4-4CFE-B049-92728ABC7290}">
      <dgm:prSet/>
      <dgm:spPr/>
      <dgm:t>
        <a:bodyPr/>
        <a:lstStyle/>
        <a:p>
          <a:endParaRPr lang="en-CM"/>
        </a:p>
      </dgm:t>
    </dgm:pt>
    <dgm:pt modelId="{C5360339-4647-49C3-B81F-51AC8B3E1002}">
      <dgm:prSet custT="1"/>
      <dgm:spPr/>
      <dgm:t>
        <a:bodyPr/>
        <a:lstStyle/>
        <a:p>
          <a:r>
            <a:rPr lang="en-US" sz="1100" b="1" dirty="0"/>
            <a:t>point1 = </a:t>
          </a:r>
          <a:r>
            <a:rPr lang="en-US" sz="1100" b="1" dirty="0" err="1"/>
            <a:t>LocationGlobalRelative</a:t>
          </a:r>
          <a:r>
            <a:rPr lang="en-US" sz="1100" b="1" dirty="0"/>
            <a:t> (-35.361354, 149.165218, 20)</a:t>
          </a:r>
          <a:endParaRPr lang="en-CM" sz="1100" b="1" dirty="0"/>
        </a:p>
      </dgm:t>
    </dgm:pt>
    <dgm:pt modelId="{C5FFE905-CA19-4690-8676-3D4E95E616F2}" type="parTrans" cxnId="{62746403-DDF3-436D-80E0-FF9E1E8BA592}">
      <dgm:prSet/>
      <dgm:spPr/>
      <dgm:t>
        <a:bodyPr/>
        <a:lstStyle/>
        <a:p>
          <a:endParaRPr lang="en-CM"/>
        </a:p>
      </dgm:t>
    </dgm:pt>
    <dgm:pt modelId="{EB6A16D7-F033-4200-9E98-CFB36AB4B001}" type="sibTrans" cxnId="{62746403-DDF3-436D-80E0-FF9E1E8BA592}">
      <dgm:prSet/>
      <dgm:spPr/>
      <dgm:t>
        <a:bodyPr/>
        <a:lstStyle/>
        <a:p>
          <a:endParaRPr lang="en-CM"/>
        </a:p>
      </dgm:t>
    </dgm:pt>
    <dgm:pt modelId="{B93DFB22-93D8-4F8A-8ED2-E9E2D6E129D8}">
      <dgm:prSet custT="1"/>
      <dgm:spPr/>
      <dgm:t>
        <a:bodyPr/>
        <a:lstStyle/>
        <a:p>
          <a:r>
            <a:rPr lang="en-US" sz="1100" b="1" dirty="0" err="1"/>
            <a:t>vehicle.simple_goto</a:t>
          </a:r>
          <a:r>
            <a:rPr lang="en-US" sz="1100" b="1" dirty="0"/>
            <a:t>(point1)</a:t>
          </a:r>
          <a:endParaRPr lang="en-CM" sz="1100" b="1" dirty="0"/>
        </a:p>
      </dgm:t>
    </dgm:pt>
    <dgm:pt modelId="{A32F56BF-3330-44E5-9C84-50A1FCC3EFE5}" type="parTrans" cxnId="{2A3A93E5-08C4-43FF-8E9D-8645FCF5EA37}">
      <dgm:prSet/>
      <dgm:spPr/>
      <dgm:t>
        <a:bodyPr/>
        <a:lstStyle/>
        <a:p>
          <a:endParaRPr lang="en-CM"/>
        </a:p>
      </dgm:t>
    </dgm:pt>
    <dgm:pt modelId="{D52152BF-F2A9-4597-BC74-900B381CAC5D}" type="sibTrans" cxnId="{2A3A93E5-08C4-43FF-8E9D-8645FCF5EA37}">
      <dgm:prSet/>
      <dgm:spPr/>
      <dgm:t>
        <a:bodyPr/>
        <a:lstStyle/>
        <a:p>
          <a:endParaRPr lang="en-CM"/>
        </a:p>
      </dgm:t>
    </dgm:pt>
    <dgm:pt modelId="{B060D94A-9003-4158-A729-C8927141E28E}">
      <dgm:prSet/>
      <dgm:spPr/>
      <dgm:t>
        <a:bodyPr/>
        <a:lstStyle/>
        <a:p>
          <a:r>
            <a:rPr lang="en-US" b="1" dirty="0"/>
            <a:t>print ("Returning to Launch")</a:t>
          </a:r>
          <a:endParaRPr lang="en-CM" b="1" dirty="0"/>
        </a:p>
      </dgm:t>
    </dgm:pt>
    <dgm:pt modelId="{F2D5D374-E075-4170-9B46-12C97D5AFF46}" type="parTrans" cxnId="{CEC8535C-6F80-420F-929E-5F7006F83A41}">
      <dgm:prSet/>
      <dgm:spPr/>
      <dgm:t>
        <a:bodyPr/>
        <a:lstStyle/>
        <a:p>
          <a:endParaRPr lang="en-CM"/>
        </a:p>
      </dgm:t>
    </dgm:pt>
    <dgm:pt modelId="{B2B42611-4986-42D3-A3F7-568E36849ACF}" type="sibTrans" cxnId="{CEC8535C-6F80-420F-929E-5F7006F83A41}">
      <dgm:prSet/>
      <dgm:spPr/>
      <dgm:t>
        <a:bodyPr/>
        <a:lstStyle/>
        <a:p>
          <a:endParaRPr lang="en-CM"/>
        </a:p>
      </dgm:t>
    </dgm:pt>
    <dgm:pt modelId="{321190B6-237A-4EEE-8615-E33619A79A9C}">
      <dgm:prSet/>
      <dgm:spPr/>
      <dgm:t>
        <a:bodyPr/>
        <a:lstStyle/>
        <a:p>
          <a:r>
            <a:rPr lang="en-US" b="1" dirty="0" err="1"/>
            <a:t>vehicle.mode</a:t>
          </a:r>
          <a:r>
            <a:rPr lang="en-US" b="1" dirty="0"/>
            <a:t> = </a:t>
          </a:r>
          <a:r>
            <a:rPr lang="en-US" b="1" dirty="0" err="1"/>
            <a:t>VehicleMode</a:t>
          </a:r>
          <a:r>
            <a:rPr lang="en-US" b="1" dirty="0"/>
            <a:t>("RTL").</a:t>
          </a:r>
          <a:endParaRPr lang="en-CM" b="1" dirty="0"/>
        </a:p>
      </dgm:t>
    </dgm:pt>
    <dgm:pt modelId="{C3C2DBFE-2582-4F78-A232-38BB4E6FC475}" type="parTrans" cxnId="{5F331FC0-6C38-4D4E-8762-90C0A93F3671}">
      <dgm:prSet/>
      <dgm:spPr/>
      <dgm:t>
        <a:bodyPr/>
        <a:lstStyle/>
        <a:p>
          <a:endParaRPr lang="en-CM"/>
        </a:p>
      </dgm:t>
    </dgm:pt>
    <dgm:pt modelId="{38177CFC-C5B7-4F0A-8F19-D0756DBED91B}" type="sibTrans" cxnId="{5F331FC0-6C38-4D4E-8762-90C0A93F3671}">
      <dgm:prSet/>
      <dgm:spPr/>
      <dgm:t>
        <a:bodyPr/>
        <a:lstStyle/>
        <a:p>
          <a:endParaRPr lang="en-CM"/>
        </a:p>
      </dgm:t>
    </dgm:pt>
    <dgm:pt modelId="{612CD51A-C138-4894-A03F-72C9C118313A}" type="pres">
      <dgm:prSet presAssocID="{C4C7AAE7-5521-4298-B0AF-4C6F71FF8060}" presName="Name0" presStyleCnt="0">
        <dgm:presLayoutVars>
          <dgm:dir/>
          <dgm:animLvl val="lvl"/>
          <dgm:resizeHandles val="exact"/>
        </dgm:presLayoutVars>
      </dgm:prSet>
      <dgm:spPr/>
    </dgm:pt>
    <dgm:pt modelId="{A42B7C55-2D00-4ED8-8728-ADFFACF3645C}" type="pres">
      <dgm:prSet presAssocID="{C4C7AAE7-5521-4298-B0AF-4C6F71FF8060}" presName="tSp" presStyleCnt="0"/>
      <dgm:spPr/>
    </dgm:pt>
    <dgm:pt modelId="{995980CC-6C60-4F28-A672-749CF8700368}" type="pres">
      <dgm:prSet presAssocID="{C4C7AAE7-5521-4298-B0AF-4C6F71FF8060}" presName="bSp" presStyleCnt="0"/>
      <dgm:spPr/>
    </dgm:pt>
    <dgm:pt modelId="{FB998C85-53D0-4C70-A449-EFCCEC847ECB}" type="pres">
      <dgm:prSet presAssocID="{C4C7AAE7-5521-4298-B0AF-4C6F71FF8060}" presName="process" presStyleCnt="0"/>
      <dgm:spPr/>
    </dgm:pt>
    <dgm:pt modelId="{05F7ACA1-48B0-4CD8-9B14-6B324D949A64}" type="pres">
      <dgm:prSet presAssocID="{461A1C83-9985-4798-A70A-BE406FD614AD}" presName="composite1" presStyleCnt="0"/>
      <dgm:spPr/>
    </dgm:pt>
    <dgm:pt modelId="{E82DBF95-216B-41A8-B29E-1E1A1FD0AD62}" type="pres">
      <dgm:prSet presAssocID="{461A1C83-9985-4798-A70A-BE406FD614AD}" presName="dummyNode1" presStyleLbl="node1" presStyleIdx="0" presStyleCnt="5"/>
      <dgm:spPr/>
    </dgm:pt>
    <dgm:pt modelId="{CCADB4A1-F83A-45CA-9DBD-58448369BC2D}" type="pres">
      <dgm:prSet presAssocID="{461A1C83-9985-4798-A70A-BE406FD614AD}" presName="childNode1" presStyleLbl="bgAcc1" presStyleIdx="0" presStyleCnt="5" custScaleY="124403">
        <dgm:presLayoutVars>
          <dgm:bulletEnabled val="1"/>
        </dgm:presLayoutVars>
      </dgm:prSet>
      <dgm:spPr/>
    </dgm:pt>
    <dgm:pt modelId="{E87B7723-9806-4E7F-B7F1-579D7692788E}" type="pres">
      <dgm:prSet presAssocID="{461A1C83-9985-4798-A70A-BE406FD614AD}" presName="childNode1tx" presStyleLbl="bgAcc1" presStyleIdx="0" presStyleCnt="5">
        <dgm:presLayoutVars>
          <dgm:bulletEnabled val="1"/>
        </dgm:presLayoutVars>
      </dgm:prSet>
      <dgm:spPr/>
    </dgm:pt>
    <dgm:pt modelId="{AF601BA2-7E3D-448E-8E53-0093240A042B}" type="pres">
      <dgm:prSet presAssocID="{461A1C83-9985-4798-A70A-BE406FD614AD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44CF8AB7-E415-4ADC-A21E-64FBD98C8B05}" type="pres">
      <dgm:prSet presAssocID="{461A1C83-9985-4798-A70A-BE406FD614AD}" presName="connSite1" presStyleCnt="0"/>
      <dgm:spPr/>
    </dgm:pt>
    <dgm:pt modelId="{4629B3EC-481D-4811-AB1C-D55613CB3EBD}" type="pres">
      <dgm:prSet presAssocID="{B93E5430-177A-4F86-9F8E-743CFB21E334}" presName="Name9" presStyleLbl="sibTrans2D1" presStyleIdx="0" presStyleCnt="4"/>
      <dgm:spPr/>
    </dgm:pt>
    <dgm:pt modelId="{43EF7335-54AD-4664-AB79-2CED1A96C30A}" type="pres">
      <dgm:prSet presAssocID="{C3F8BDF6-F54A-4236-979B-5C811C6070D2}" presName="composite2" presStyleCnt="0"/>
      <dgm:spPr/>
    </dgm:pt>
    <dgm:pt modelId="{B240C0B5-74CE-4A88-BB69-9ADF6C0B5BCF}" type="pres">
      <dgm:prSet presAssocID="{C3F8BDF6-F54A-4236-979B-5C811C6070D2}" presName="dummyNode2" presStyleLbl="node1" presStyleIdx="0" presStyleCnt="5"/>
      <dgm:spPr/>
    </dgm:pt>
    <dgm:pt modelId="{CE8D2808-1DB1-4820-8FE9-4DA2F90020B7}" type="pres">
      <dgm:prSet presAssocID="{C3F8BDF6-F54A-4236-979B-5C811C6070D2}" presName="childNode2" presStyleLbl="bgAcc1" presStyleIdx="1" presStyleCnt="5">
        <dgm:presLayoutVars>
          <dgm:bulletEnabled val="1"/>
        </dgm:presLayoutVars>
      </dgm:prSet>
      <dgm:spPr/>
    </dgm:pt>
    <dgm:pt modelId="{436853A0-ECB7-4579-A7FE-CAFC1359E843}" type="pres">
      <dgm:prSet presAssocID="{C3F8BDF6-F54A-4236-979B-5C811C6070D2}" presName="childNode2tx" presStyleLbl="bgAcc1" presStyleIdx="1" presStyleCnt="5">
        <dgm:presLayoutVars>
          <dgm:bulletEnabled val="1"/>
        </dgm:presLayoutVars>
      </dgm:prSet>
      <dgm:spPr/>
    </dgm:pt>
    <dgm:pt modelId="{4C2D954A-98CC-42C7-9870-D22DB35E4B0A}" type="pres">
      <dgm:prSet presAssocID="{C3F8BDF6-F54A-4236-979B-5C811C6070D2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2348DB6C-FF79-45F9-8CDE-72E15A15BAB7}" type="pres">
      <dgm:prSet presAssocID="{C3F8BDF6-F54A-4236-979B-5C811C6070D2}" presName="connSite2" presStyleCnt="0"/>
      <dgm:spPr/>
    </dgm:pt>
    <dgm:pt modelId="{73F85454-F286-43AB-BCC0-8F44DEE769F2}" type="pres">
      <dgm:prSet presAssocID="{413C404E-81D7-44D8-9F74-3BD7887BDD68}" presName="Name18" presStyleLbl="sibTrans2D1" presStyleIdx="1" presStyleCnt="4"/>
      <dgm:spPr/>
    </dgm:pt>
    <dgm:pt modelId="{5525F076-B6C7-47B6-9E0B-9244B6A83DBE}" type="pres">
      <dgm:prSet presAssocID="{FFB50C1B-C580-4CE0-BF14-1A4829E038B4}" presName="composite1" presStyleCnt="0"/>
      <dgm:spPr/>
    </dgm:pt>
    <dgm:pt modelId="{66BF62A6-8978-4401-8B95-76A9AF6644EE}" type="pres">
      <dgm:prSet presAssocID="{FFB50C1B-C580-4CE0-BF14-1A4829E038B4}" presName="dummyNode1" presStyleLbl="node1" presStyleIdx="1" presStyleCnt="5"/>
      <dgm:spPr/>
    </dgm:pt>
    <dgm:pt modelId="{9843D18E-E603-408E-BFE3-2A4163901453}" type="pres">
      <dgm:prSet presAssocID="{FFB50C1B-C580-4CE0-BF14-1A4829E038B4}" presName="childNode1" presStyleLbl="bgAcc1" presStyleIdx="2" presStyleCnt="5" custScaleX="114480">
        <dgm:presLayoutVars>
          <dgm:bulletEnabled val="1"/>
        </dgm:presLayoutVars>
      </dgm:prSet>
      <dgm:spPr/>
    </dgm:pt>
    <dgm:pt modelId="{2A2C23BA-B7E1-4859-91FE-DB6F21202786}" type="pres">
      <dgm:prSet presAssocID="{FFB50C1B-C580-4CE0-BF14-1A4829E038B4}" presName="childNode1tx" presStyleLbl="bgAcc1" presStyleIdx="2" presStyleCnt="5">
        <dgm:presLayoutVars>
          <dgm:bulletEnabled val="1"/>
        </dgm:presLayoutVars>
      </dgm:prSet>
      <dgm:spPr/>
    </dgm:pt>
    <dgm:pt modelId="{0593C023-7EC8-4CF9-A67C-C073C1A116A5}" type="pres">
      <dgm:prSet presAssocID="{FFB50C1B-C580-4CE0-BF14-1A4829E038B4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E69FE99B-1920-41F4-8551-8E1798FFB9E5}" type="pres">
      <dgm:prSet presAssocID="{FFB50C1B-C580-4CE0-BF14-1A4829E038B4}" presName="connSite1" presStyleCnt="0"/>
      <dgm:spPr/>
    </dgm:pt>
    <dgm:pt modelId="{BA204C6E-1C8E-4FBF-AEAE-CDF2CB8A9B68}" type="pres">
      <dgm:prSet presAssocID="{C8EAD11C-F505-4CA2-8E18-7D5966AA02A2}" presName="Name9" presStyleLbl="sibTrans2D1" presStyleIdx="2" presStyleCnt="4"/>
      <dgm:spPr/>
    </dgm:pt>
    <dgm:pt modelId="{798BF2E9-86CF-4D84-AAEE-DFCEF32D726B}" type="pres">
      <dgm:prSet presAssocID="{F06943C3-870C-421D-B5ED-8A5C4267CA73}" presName="composite2" presStyleCnt="0"/>
      <dgm:spPr/>
    </dgm:pt>
    <dgm:pt modelId="{D7C8A111-1F4F-453C-9352-EBC7E34E798C}" type="pres">
      <dgm:prSet presAssocID="{F06943C3-870C-421D-B5ED-8A5C4267CA73}" presName="dummyNode2" presStyleLbl="node1" presStyleIdx="2" presStyleCnt="5"/>
      <dgm:spPr/>
    </dgm:pt>
    <dgm:pt modelId="{FD1DCEB0-61B3-4568-BC3C-6C4D8EEA8605}" type="pres">
      <dgm:prSet presAssocID="{F06943C3-870C-421D-B5ED-8A5C4267CA73}" presName="childNode2" presStyleLbl="bgAcc1" presStyleIdx="3" presStyleCnt="5" custScaleX="127876" custScaleY="118924">
        <dgm:presLayoutVars>
          <dgm:bulletEnabled val="1"/>
        </dgm:presLayoutVars>
      </dgm:prSet>
      <dgm:spPr/>
    </dgm:pt>
    <dgm:pt modelId="{D7B1BF64-A8ED-44EB-8DF9-9D4066A5BA78}" type="pres">
      <dgm:prSet presAssocID="{F06943C3-870C-421D-B5ED-8A5C4267CA73}" presName="childNode2tx" presStyleLbl="bgAcc1" presStyleIdx="3" presStyleCnt="5">
        <dgm:presLayoutVars>
          <dgm:bulletEnabled val="1"/>
        </dgm:presLayoutVars>
      </dgm:prSet>
      <dgm:spPr/>
    </dgm:pt>
    <dgm:pt modelId="{B117C734-FFA8-4BD0-AEA0-AE66470F3C09}" type="pres">
      <dgm:prSet presAssocID="{F06943C3-870C-421D-B5ED-8A5C4267CA73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1F7C8903-08F9-4C96-9B50-365D3F1D9A19}" type="pres">
      <dgm:prSet presAssocID="{F06943C3-870C-421D-B5ED-8A5C4267CA73}" presName="connSite2" presStyleCnt="0"/>
      <dgm:spPr/>
    </dgm:pt>
    <dgm:pt modelId="{08937EF8-FFB1-4447-9266-0A695D9B115D}" type="pres">
      <dgm:prSet presAssocID="{CF38F921-074B-4B6B-986D-9212E2506849}" presName="Name18" presStyleLbl="sibTrans2D1" presStyleIdx="3" presStyleCnt="4"/>
      <dgm:spPr/>
    </dgm:pt>
    <dgm:pt modelId="{F4FBF182-90AB-4903-B4FE-22D9FD4CE06C}" type="pres">
      <dgm:prSet presAssocID="{93D62CCB-2728-4671-9D78-7BC7026D3AF7}" presName="composite1" presStyleCnt="0"/>
      <dgm:spPr/>
    </dgm:pt>
    <dgm:pt modelId="{25581471-67EA-403C-B13B-F839F3ED3542}" type="pres">
      <dgm:prSet presAssocID="{93D62CCB-2728-4671-9D78-7BC7026D3AF7}" presName="dummyNode1" presStyleLbl="node1" presStyleIdx="3" presStyleCnt="5"/>
      <dgm:spPr/>
    </dgm:pt>
    <dgm:pt modelId="{FCE726C8-A24D-4329-A3E3-37CAF21787B8}" type="pres">
      <dgm:prSet presAssocID="{93D62CCB-2728-4671-9D78-7BC7026D3AF7}" presName="childNode1" presStyleLbl="bgAcc1" presStyleIdx="4" presStyleCnt="5" custScaleY="125709">
        <dgm:presLayoutVars>
          <dgm:bulletEnabled val="1"/>
        </dgm:presLayoutVars>
      </dgm:prSet>
      <dgm:spPr/>
    </dgm:pt>
    <dgm:pt modelId="{B246980E-7F4F-4EB1-A249-8C05E457010B}" type="pres">
      <dgm:prSet presAssocID="{93D62CCB-2728-4671-9D78-7BC7026D3AF7}" presName="childNode1tx" presStyleLbl="bgAcc1" presStyleIdx="4" presStyleCnt="5">
        <dgm:presLayoutVars>
          <dgm:bulletEnabled val="1"/>
        </dgm:presLayoutVars>
      </dgm:prSet>
      <dgm:spPr/>
    </dgm:pt>
    <dgm:pt modelId="{32B5EB79-6B5D-41C7-895D-92F8DFA602E6}" type="pres">
      <dgm:prSet presAssocID="{93D62CCB-2728-4671-9D78-7BC7026D3AF7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3D1DDB35-0FB4-446F-BE55-CF39124CBC09}" type="pres">
      <dgm:prSet presAssocID="{93D62CCB-2728-4671-9D78-7BC7026D3AF7}" presName="connSite1" presStyleCnt="0"/>
      <dgm:spPr/>
    </dgm:pt>
  </dgm:ptLst>
  <dgm:cxnLst>
    <dgm:cxn modelId="{501AB401-1840-4071-9D3D-412CEBFC3161}" type="presOf" srcId="{A46C12B6-A98B-4F3B-A953-D14081A77B01}" destId="{FD1DCEB0-61B3-4568-BC3C-6C4D8EEA8605}" srcOrd="0" destOrd="1" presId="urn:microsoft.com/office/officeart/2005/8/layout/hProcess4"/>
    <dgm:cxn modelId="{7A560502-6A62-4A9B-AA04-89A7E80ACE18}" srcId="{C4C7AAE7-5521-4298-B0AF-4C6F71FF8060}" destId="{461A1C83-9985-4798-A70A-BE406FD614AD}" srcOrd="0" destOrd="0" parTransId="{0FB8C837-8069-468A-AB78-D408BE97C93E}" sibTransId="{B93E5430-177A-4F86-9F8E-743CFB21E334}"/>
    <dgm:cxn modelId="{62746403-DDF3-436D-80E0-FF9E1E8BA592}" srcId="{F06943C3-870C-421D-B5ED-8A5C4267CA73}" destId="{C5360339-4647-49C3-B81F-51AC8B3E1002}" srcOrd="2" destOrd="0" parTransId="{C5FFE905-CA19-4690-8676-3D4E95E616F2}" sibTransId="{EB6A16D7-F033-4200-9E98-CFB36AB4B001}"/>
    <dgm:cxn modelId="{AC8BAF04-71B9-4CB9-A8C2-059C1D17872C}" type="presOf" srcId="{08A67519-7D44-44FE-ABB3-29AE0A11BBC9}" destId="{B246980E-7F4F-4EB1-A249-8C05E457010B}" srcOrd="1" destOrd="0" presId="urn:microsoft.com/office/officeart/2005/8/layout/hProcess4"/>
    <dgm:cxn modelId="{1B4F020D-172E-4E0B-B728-E410DACD18E2}" type="presOf" srcId="{1E2B2E79-120A-4C02-8C9F-2445FB255E24}" destId="{CCADB4A1-F83A-45CA-9DBD-58448369BC2D}" srcOrd="0" destOrd="2" presId="urn:microsoft.com/office/officeart/2005/8/layout/hProcess4"/>
    <dgm:cxn modelId="{C8C51210-D90C-4962-BF28-0FBB981BA531}" type="presOf" srcId="{B93DFB22-93D8-4F8A-8ED2-E9E2D6E129D8}" destId="{FD1DCEB0-61B3-4568-BC3C-6C4D8EEA8605}" srcOrd="0" destOrd="3" presId="urn:microsoft.com/office/officeart/2005/8/layout/hProcess4"/>
    <dgm:cxn modelId="{A98CB210-8E56-4C22-9DD8-238417502CFB}" srcId="{FFB50C1B-C580-4CE0-BF14-1A4829E038B4}" destId="{546B3078-A4AC-4DAC-9A2E-D62B64F7A3BB}" srcOrd="0" destOrd="0" parTransId="{6FFB8AE9-85B1-46C5-87C8-DEEA503920F3}" sibTransId="{1F51C8B2-AB17-4542-811A-C631BD9A831B}"/>
    <dgm:cxn modelId="{7251E116-0250-4522-825C-C7AA1A5570B2}" srcId="{F06943C3-870C-421D-B5ED-8A5C4267CA73}" destId="{A46C12B6-A98B-4F3B-A953-D14081A77B01}" srcOrd="1" destOrd="0" parTransId="{47E8593F-B17D-4CC6-881F-E49260D5FAB2}" sibTransId="{F1739FCC-3B03-44FA-BAD6-5D371228F5D1}"/>
    <dgm:cxn modelId="{6F046D19-4CDA-43EE-8942-BDF52EED4953}" type="presOf" srcId="{F06943C3-870C-421D-B5ED-8A5C4267CA73}" destId="{B117C734-FFA8-4BD0-AEA0-AE66470F3C09}" srcOrd="0" destOrd="0" presId="urn:microsoft.com/office/officeart/2005/8/layout/hProcess4"/>
    <dgm:cxn modelId="{803D861E-4F3E-4738-BE07-14CE6CB7A1BD}" type="presOf" srcId="{B93DFB22-93D8-4F8A-8ED2-E9E2D6E129D8}" destId="{D7B1BF64-A8ED-44EB-8DF9-9D4066A5BA78}" srcOrd="1" destOrd="3" presId="urn:microsoft.com/office/officeart/2005/8/layout/hProcess4"/>
    <dgm:cxn modelId="{8EE45D21-5B0D-44BA-AFB2-A0BC23D2B227}" srcId="{C4C7AAE7-5521-4298-B0AF-4C6F71FF8060}" destId="{FFB50C1B-C580-4CE0-BF14-1A4829E038B4}" srcOrd="2" destOrd="0" parTransId="{D9189777-1AD8-4B39-B6A3-2A923A966302}" sibTransId="{C8EAD11C-F505-4CA2-8E18-7D5966AA02A2}"/>
    <dgm:cxn modelId="{442E0C27-0840-4F85-B77E-547C262C44C9}" type="presOf" srcId="{413C404E-81D7-44D8-9F74-3BD7887BDD68}" destId="{73F85454-F286-43AB-BCC0-8F44DEE769F2}" srcOrd="0" destOrd="0" presId="urn:microsoft.com/office/officeart/2005/8/layout/hProcess4"/>
    <dgm:cxn modelId="{75AD3C27-C1BA-4069-B90F-E8D3AC292471}" type="presOf" srcId="{4EB6C9B8-178F-4CD4-B529-BFC49E21A2B5}" destId="{E87B7723-9806-4E7F-B7F1-579D7692788E}" srcOrd="1" destOrd="0" presId="urn:microsoft.com/office/officeart/2005/8/layout/hProcess4"/>
    <dgm:cxn modelId="{2186B430-6FD7-4437-8BE8-C4FC3125605B}" type="presOf" srcId="{321190B6-237A-4EEE-8615-E33619A79A9C}" destId="{FCE726C8-A24D-4329-A3E3-37CAF21787B8}" srcOrd="0" destOrd="2" presId="urn:microsoft.com/office/officeart/2005/8/layout/hProcess4"/>
    <dgm:cxn modelId="{9C984D40-9033-4CC0-8255-0DBAEE01BAC8}" type="presOf" srcId="{B57EF2F4-F5AB-4703-BA53-884F4642386A}" destId="{E87B7723-9806-4E7F-B7F1-579D7692788E}" srcOrd="1" destOrd="1" presId="urn:microsoft.com/office/officeart/2005/8/layout/hProcess4"/>
    <dgm:cxn modelId="{768C5240-4309-425A-8497-DEAB3C684A6A}" srcId="{461A1C83-9985-4798-A70A-BE406FD614AD}" destId="{4EB6C9B8-178F-4CD4-B529-BFC49E21A2B5}" srcOrd="0" destOrd="0" parTransId="{2E0E3970-CD16-4B47-A508-1DDD56179569}" sibTransId="{D5D8E0A3-4937-48A0-A39F-85B287456C8A}"/>
    <dgm:cxn modelId="{CEC8535C-6F80-420F-929E-5F7006F83A41}" srcId="{93D62CCB-2728-4671-9D78-7BC7026D3AF7}" destId="{B060D94A-9003-4158-A729-C8927141E28E}" srcOrd="1" destOrd="0" parTransId="{F2D5D374-E075-4170-9B46-12C97D5AFF46}" sibTransId="{B2B42611-4986-42D3-A3F7-568E36849ACF}"/>
    <dgm:cxn modelId="{D1BF4F62-B2DA-481C-999E-A4F531A7A268}" srcId="{461A1C83-9985-4798-A70A-BE406FD614AD}" destId="{B57EF2F4-F5AB-4703-BA53-884F4642386A}" srcOrd="1" destOrd="0" parTransId="{7E613145-3755-4D56-80C0-C08748112EC6}" sibTransId="{0EAEA925-C787-47B4-9B36-0AD8153E7B98}"/>
    <dgm:cxn modelId="{8F8C1F64-23BD-4B85-BA0F-879F8DDE85AC}" type="presOf" srcId="{DEA2DC92-E8C3-46A9-ABF5-1580B16A566D}" destId="{436853A0-ECB7-4579-A7FE-CAFC1359E843}" srcOrd="1" destOrd="0" presId="urn:microsoft.com/office/officeart/2005/8/layout/hProcess4"/>
    <dgm:cxn modelId="{C8C73D45-4468-4999-8C79-672495E930FF}" type="presOf" srcId="{93D62CCB-2728-4671-9D78-7BC7026D3AF7}" destId="{32B5EB79-6B5D-41C7-895D-92F8DFA602E6}" srcOrd="0" destOrd="0" presId="urn:microsoft.com/office/officeart/2005/8/layout/hProcess4"/>
    <dgm:cxn modelId="{D7DD4D66-FCC3-413F-A3ED-DD8BB1448970}" srcId="{F06943C3-870C-421D-B5ED-8A5C4267CA73}" destId="{E23E922C-6054-430C-958F-8699FDB3C942}" srcOrd="0" destOrd="0" parTransId="{B3683196-7549-4A11-BFA4-5AD47128B33C}" sibTransId="{0D001765-5931-4012-9C6F-83B9308F1BC2}"/>
    <dgm:cxn modelId="{205ADB46-C236-40AD-B2A7-AD4E547F49F7}" srcId="{461A1C83-9985-4798-A70A-BE406FD614AD}" destId="{77254B3C-F8EE-4E43-9483-280503DA577E}" srcOrd="3" destOrd="0" parTransId="{44BA269C-1298-4D58-8EDB-F9B6B807A9CF}" sibTransId="{30C913D4-BCD5-4E83-A1BF-801978A8354D}"/>
    <dgm:cxn modelId="{CD12D84C-11F7-49B9-AD0E-66F900764507}" type="presOf" srcId="{E23E922C-6054-430C-958F-8699FDB3C942}" destId="{D7B1BF64-A8ED-44EB-8DF9-9D4066A5BA78}" srcOrd="1" destOrd="0" presId="urn:microsoft.com/office/officeart/2005/8/layout/hProcess4"/>
    <dgm:cxn modelId="{E50E0D4E-26A5-4BDF-9E59-1ACE3F8F3D5D}" type="presOf" srcId="{C5360339-4647-49C3-B81F-51AC8B3E1002}" destId="{D7B1BF64-A8ED-44EB-8DF9-9D4066A5BA78}" srcOrd="1" destOrd="2" presId="urn:microsoft.com/office/officeart/2005/8/layout/hProcess4"/>
    <dgm:cxn modelId="{E5FC6271-9AA4-4D48-8271-38D8756DFC95}" srcId="{C4C7AAE7-5521-4298-B0AF-4C6F71FF8060}" destId="{C3F8BDF6-F54A-4236-979B-5C811C6070D2}" srcOrd="1" destOrd="0" parTransId="{42818DA6-2954-48D5-ACCB-5AE5F09098AE}" sibTransId="{413C404E-81D7-44D8-9F74-3BD7887BDD68}"/>
    <dgm:cxn modelId="{7CBDAC71-E6CC-4466-902D-ED202E4DF91E}" srcId="{C3F8BDF6-F54A-4236-979B-5C811C6070D2}" destId="{DEA2DC92-E8C3-46A9-ABF5-1580B16A566D}" srcOrd="0" destOrd="0" parTransId="{84C9D964-A72F-4E8A-A2FE-AD5120570BC7}" sibTransId="{A0167CA5-B6FD-4D5A-ABD7-66FA51C0D293}"/>
    <dgm:cxn modelId="{1BFDF773-5CFA-43B7-9A34-B0ACE6D18D82}" type="presOf" srcId="{C3F8BDF6-F54A-4236-979B-5C811C6070D2}" destId="{4C2D954A-98CC-42C7-9870-D22DB35E4B0A}" srcOrd="0" destOrd="0" presId="urn:microsoft.com/office/officeart/2005/8/layout/hProcess4"/>
    <dgm:cxn modelId="{C580DB74-1333-4284-9226-6461C88F492F}" type="presOf" srcId="{771CAAD8-6D77-4563-9D6A-7E524B0D2ABA}" destId="{9843D18E-E603-408E-BFE3-2A4163901453}" srcOrd="0" destOrd="1" presId="urn:microsoft.com/office/officeart/2005/8/layout/hProcess4"/>
    <dgm:cxn modelId="{94337C78-CBD4-41F2-A4B9-88A90BA46C76}" type="presOf" srcId="{FC52528C-3AF2-4B4F-83A4-F83ADFA937A7}" destId="{2A2C23BA-B7E1-4859-91FE-DB6F21202786}" srcOrd="1" destOrd="2" presId="urn:microsoft.com/office/officeart/2005/8/layout/hProcess4"/>
    <dgm:cxn modelId="{93EC858A-D03C-4F0D-BDFD-1A59CCCB722A}" type="presOf" srcId="{B060D94A-9003-4158-A729-C8927141E28E}" destId="{FCE726C8-A24D-4329-A3E3-37CAF21787B8}" srcOrd="0" destOrd="1" presId="urn:microsoft.com/office/officeart/2005/8/layout/hProcess4"/>
    <dgm:cxn modelId="{390D548C-0529-4A9B-833E-82582D12D2C4}" type="presOf" srcId="{546B3078-A4AC-4DAC-9A2E-D62B64F7A3BB}" destId="{9843D18E-E603-408E-BFE3-2A4163901453}" srcOrd="0" destOrd="0" presId="urn:microsoft.com/office/officeart/2005/8/layout/hProcess4"/>
    <dgm:cxn modelId="{1D4EE58D-E975-49DD-8632-1CC544406331}" type="presOf" srcId="{C4C7AAE7-5521-4298-B0AF-4C6F71FF8060}" destId="{612CD51A-C138-4894-A03F-72C9C118313A}" srcOrd="0" destOrd="0" presId="urn:microsoft.com/office/officeart/2005/8/layout/hProcess4"/>
    <dgm:cxn modelId="{A9699692-1118-4DB1-8C6E-D1C03B4520E3}" type="presOf" srcId="{77254B3C-F8EE-4E43-9483-280503DA577E}" destId="{E87B7723-9806-4E7F-B7F1-579D7692788E}" srcOrd="1" destOrd="3" presId="urn:microsoft.com/office/officeart/2005/8/layout/hProcess4"/>
    <dgm:cxn modelId="{7CFC7B99-35A4-4926-91DB-132439896561}" type="presOf" srcId="{B060D94A-9003-4158-A729-C8927141E28E}" destId="{B246980E-7F4F-4EB1-A249-8C05E457010B}" srcOrd="1" destOrd="1" presId="urn:microsoft.com/office/officeart/2005/8/layout/hProcess4"/>
    <dgm:cxn modelId="{C4194E9A-BF8A-4A18-94E1-17F791387A54}" type="presOf" srcId="{321190B6-237A-4EEE-8615-E33619A79A9C}" destId="{B246980E-7F4F-4EB1-A249-8C05E457010B}" srcOrd="1" destOrd="2" presId="urn:microsoft.com/office/officeart/2005/8/layout/hProcess4"/>
    <dgm:cxn modelId="{835F12A5-19B4-4CFE-B049-92728ABC7290}" srcId="{FFB50C1B-C580-4CE0-BF14-1A4829E038B4}" destId="{FC52528C-3AF2-4B4F-83A4-F83ADFA937A7}" srcOrd="2" destOrd="0" parTransId="{EA6BF13D-4232-4581-BD43-164CF18FC613}" sibTransId="{BBFE0AC4-C96D-4C4E-BA45-6CF3B4DE23CF}"/>
    <dgm:cxn modelId="{2A2271A5-972C-432B-9522-DEDF4625F1DD}" type="presOf" srcId="{A46C12B6-A98B-4F3B-A953-D14081A77B01}" destId="{D7B1BF64-A8ED-44EB-8DF9-9D4066A5BA78}" srcOrd="1" destOrd="1" presId="urn:microsoft.com/office/officeart/2005/8/layout/hProcess4"/>
    <dgm:cxn modelId="{B09793A8-80B4-47A3-A6F4-ACE23D9360E6}" srcId="{FFB50C1B-C580-4CE0-BF14-1A4829E038B4}" destId="{771CAAD8-6D77-4563-9D6A-7E524B0D2ABA}" srcOrd="1" destOrd="0" parTransId="{CEF72075-FC07-4E45-80DA-6A42150775C4}" sibTransId="{9F137B08-B995-4A93-94C6-828CC75D3349}"/>
    <dgm:cxn modelId="{ED0549A9-0268-42B2-858D-48C391FA204A}" type="presOf" srcId="{461A1C83-9985-4798-A70A-BE406FD614AD}" destId="{AF601BA2-7E3D-448E-8E53-0093240A042B}" srcOrd="0" destOrd="0" presId="urn:microsoft.com/office/officeart/2005/8/layout/hProcess4"/>
    <dgm:cxn modelId="{64B7DEAE-BE4C-484B-92AC-DDDDB61735DF}" type="presOf" srcId="{C8EAD11C-F505-4CA2-8E18-7D5966AA02A2}" destId="{BA204C6E-1C8E-4FBF-AEAE-CDF2CB8A9B68}" srcOrd="0" destOrd="0" presId="urn:microsoft.com/office/officeart/2005/8/layout/hProcess4"/>
    <dgm:cxn modelId="{58BEBCB9-5B96-44A3-8BFE-8873F86F1007}" type="presOf" srcId="{C5360339-4647-49C3-B81F-51AC8B3E1002}" destId="{FD1DCEB0-61B3-4568-BC3C-6C4D8EEA8605}" srcOrd="0" destOrd="2" presId="urn:microsoft.com/office/officeart/2005/8/layout/hProcess4"/>
    <dgm:cxn modelId="{BA1F5BBE-0D76-4F09-A216-EC69CACD8EF5}" type="presOf" srcId="{B93E5430-177A-4F86-9F8E-743CFB21E334}" destId="{4629B3EC-481D-4811-AB1C-D55613CB3EBD}" srcOrd="0" destOrd="0" presId="urn:microsoft.com/office/officeart/2005/8/layout/hProcess4"/>
    <dgm:cxn modelId="{5F331FC0-6C38-4D4E-8762-90C0A93F3671}" srcId="{93D62CCB-2728-4671-9D78-7BC7026D3AF7}" destId="{321190B6-237A-4EEE-8615-E33619A79A9C}" srcOrd="2" destOrd="0" parTransId="{C3C2DBFE-2582-4F78-A232-38BB4E6FC475}" sibTransId="{38177CFC-C5B7-4F0A-8F19-D0756DBED91B}"/>
    <dgm:cxn modelId="{E48A3EC3-CA71-489F-B172-27952C9AC2BC}" srcId="{461A1C83-9985-4798-A70A-BE406FD614AD}" destId="{1E2B2E79-120A-4C02-8C9F-2445FB255E24}" srcOrd="2" destOrd="0" parTransId="{D3BD9AE1-3F5D-4604-8532-B983080B0726}" sibTransId="{A86F355F-7BE2-4C65-BD1E-9CE69DBA2074}"/>
    <dgm:cxn modelId="{375870C3-2B8A-4321-800C-829AFA35CA08}" srcId="{93D62CCB-2728-4671-9D78-7BC7026D3AF7}" destId="{08A67519-7D44-44FE-ABB3-29AE0A11BBC9}" srcOrd="0" destOrd="0" parTransId="{849AB6B3-226E-4B4C-B9C6-E82297385895}" sibTransId="{4BD12983-0985-4ADF-B584-46B89F04A982}"/>
    <dgm:cxn modelId="{983DA1C4-45EE-4192-A526-E09C07598599}" srcId="{C4C7AAE7-5521-4298-B0AF-4C6F71FF8060}" destId="{F06943C3-870C-421D-B5ED-8A5C4267CA73}" srcOrd="3" destOrd="0" parTransId="{8C5C72AC-97C8-46E5-86C5-06B0D72F750A}" sibTransId="{CF38F921-074B-4B6B-986D-9212E2506849}"/>
    <dgm:cxn modelId="{AA25DEC5-4AA8-4961-A94D-A4EA832CDC8B}" type="presOf" srcId="{FC52528C-3AF2-4B4F-83A4-F83ADFA937A7}" destId="{9843D18E-E603-408E-BFE3-2A4163901453}" srcOrd="0" destOrd="2" presId="urn:microsoft.com/office/officeart/2005/8/layout/hProcess4"/>
    <dgm:cxn modelId="{FB0DE3C8-97BC-460D-BEB5-FBCB09A67113}" type="presOf" srcId="{CF38F921-074B-4B6B-986D-9212E2506849}" destId="{08937EF8-FFB1-4447-9266-0A695D9B115D}" srcOrd="0" destOrd="0" presId="urn:microsoft.com/office/officeart/2005/8/layout/hProcess4"/>
    <dgm:cxn modelId="{DD7405CA-2388-418B-B25E-05D551213123}" type="presOf" srcId="{1E2B2E79-120A-4C02-8C9F-2445FB255E24}" destId="{E87B7723-9806-4E7F-B7F1-579D7692788E}" srcOrd="1" destOrd="2" presId="urn:microsoft.com/office/officeart/2005/8/layout/hProcess4"/>
    <dgm:cxn modelId="{633004CF-4908-4A22-9694-B22FE5793786}" type="presOf" srcId="{DEA2DC92-E8C3-46A9-ABF5-1580B16A566D}" destId="{CE8D2808-1DB1-4820-8FE9-4DA2F90020B7}" srcOrd="0" destOrd="0" presId="urn:microsoft.com/office/officeart/2005/8/layout/hProcess4"/>
    <dgm:cxn modelId="{D2CECAD3-5FB5-478C-BF33-D365D7BCE0AB}" type="presOf" srcId="{E23E922C-6054-430C-958F-8699FDB3C942}" destId="{FD1DCEB0-61B3-4568-BC3C-6C4D8EEA8605}" srcOrd="0" destOrd="0" presId="urn:microsoft.com/office/officeart/2005/8/layout/hProcess4"/>
    <dgm:cxn modelId="{0BFC49D6-D741-459A-A2D8-01248AF82004}" type="presOf" srcId="{08A67519-7D44-44FE-ABB3-29AE0A11BBC9}" destId="{FCE726C8-A24D-4329-A3E3-37CAF21787B8}" srcOrd="0" destOrd="0" presId="urn:microsoft.com/office/officeart/2005/8/layout/hProcess4"/>
    <dgm:cxn modelId="{9630CFDA-B412-4D61-82DC-773AD1E6F800}" type="presOf" srcId="{77254B3C-F8EE-4E43-9483-280503DA577E}" destId="{CCADB4A1-F83A-45CA-9DBD-58448369BC2D}" srcOrd="0" destOrd="3" presId="urn:microsoft.com/office/officeart/2005/8/layout/hProcess4"/>
    <dgm:cxn modelId="{2A3A93E5-08C4-43FF-8E9D-8645FCF5EA37}" srcId="{F06943C3-870C-421D-B5ED-8A5C4267CA73}" destId="{B93DFB22-93D8-4F8A-8ED2-E9E2D6E129D8}" srcOrd="3" destOrd="0" parTransId="{A32F56BF-3330-44E5-9C84-50A1FCC3EFE5}" sibTransId="{D52152BF-F2A9-4597-BC74-900B381CAC5D}"/>
    <dgm:cxn modelId="{205466E9-1674-4881-88B7-AECF45198915}" type="presOf" srcId="{B57EF2F4-F5AB-4703-BA53-884F4642386A}" destId="{CCADB4A1-F83A-45CA-9DBD-58448369BC2D}" srcOrd="0" destOrd="1" presId="urn:microsoft.com/office/officeart/2005/8/layout/hProcess4"/>
    <dgm:cxn modelId="{398F31EC-E095-436E-9220-50CA8F0139E5}" srcId="{C4C7AAE7-5521-4298-B0AF-4C6F71FF8060}" destId="{93D62CCB-2728-4671-9D78-7BC7026D3AF7}" srcOrd="4" destOrd="0" parTransId="{CBD83CB0-BC4B-44F3-8D0D-83C13B94842E}" sibTransId="{BF9A6FB0-BCF9-4A0E-95F2-EA6C60FC2C83}"/>
    <dgm:cxn modelId="{20AD26F9-FAEA-4C42-9A39-82E8921C4842}" type="presOf" srcId="{FFB50C1B-C580-4CE0-BF14-1A4829E038B4}" destId="{0593C023-7EC8-4CF9-A67C-C073C1A116A5}" srcOrd="0" destOrd="0" presId="urn:microsoft.com/office/officeart/2005/8/layout/hProcess4"/>
    <dgm:cxn modelId="{A9A1C9F9-CDB8-4D88-A051-8EA1123EB524}" type="presOf" srcId="{771CAAD8-6D77-4563-9D6A-7E524B0D2ABA}" destId="{2A2C23BA-B7E1-4859-91FE-DB6F21202786}" srcOrd="1" destOrd="1" presId="urn:microsoft.com/office/officeart/2005/8/layout/hProcess4"/>
    <dgm:cxn modelId="{EDA6F6FC-97BC-4D78-B339-6C4A3EB01F8C}" type="presOf" srcId="{546B3078-A4AC-4DAC-9A2E-D62B64F7A3BB}" destId="{2A2C23BA-B7E1-4859-91FE-DB6F21202786}" srcOrd="1" destOrd="0" presId="urn:microsoft.com/office/officeart/2005/8/layout/hProcess4"/>
    <dgm:cxn modelId="{9242D4FE-137B-494B-9CED-52D7629FE0CC}" type="presOf" srcId="{4EB6C9B8-178F-4CD4-B529-BFC49E21A2B5}" destId="{CCADB4A1-F83A-45CA-9DBD-58448369BC2D}" srcOrd="0" destOrd="0" presId="urn:microsoft.com/office/officeart/2005/8/layout/hProcess4"/>
    <dgm:cxn modelId="{00E433B1-9996-42CD-829A-90C82DDD393C}" type="presParOf" srcId="{612CD51A-C138-4894-A03F-72C9C118313A}" destId="{A42B7C55-2D00-4ED8-8728-ADFFACF3645C}" srcOrd="0" destOrd="0" presId="urn:microsoft.com/office/officeart/2005/8/layout/hProcess4"/>
    <dgm:cxn modelId="{E05E8E05-5C78-44DF-8E8B-FBBB94E3DCAC}" type="presParOf" srcId="{612CD51A-C138-4894-A03F-72C9C118313A}" destId="{995980CC-6C60-4F28-A672-749CF8700368}" srcOrd="1" destOrd="0" presId="urn:microsoft.com/office/officeart/2005/8/layout/hProcess4"/>
    <dgm:cxn modelId="{AD7A5425-8950-477D-B89A-65D0B6E114FD}" type="presParOf" srcId="{612CD51A-C138-4894-A03F-72C9C118313A}" destId="{FB998C85-53D0-4C70-A449-EFCCEC847ECB}" srcOrd="2" destOrd="0" presId="urn:microsoft.com/office/officeart/2005/8/layout/hProcess4"/>
    <dgm:cxn modelId="{73953299-8786-4CEF-96D0-7671E0FAE4C4}" type="presParOf" srcId="{FB998C85-53D0-4C70-A449-EFCCEC847ECB}" destId="{05F7ACA1-48B0-4CD8-9B14-6B324D949A64}" srcOrd="0" destOrd="0" presId="urn:microsoft.com/office/officeart/2005/8/layout/hProcess4"/>
    <dgm:cxn modelId="{6C5220D2-AF16-4FF6-AC7D-070434653F57}" type="presParOf" srcId="{05F7ACA1-48B0-4CD8-9B14-6B324D949A64}" destId="{E82DBF95-216B-41A8-B29E-1E1A1FD0AD62}" srcOrd="0" destOrd="0" presId="urn:microsoft.com/office/officeart/2005/8/layout/hProcess4"/>
    <dgm:cxn modelId="{8DF38B18-B8AC-4F9E-BB47-03F12637971E}" type="presParOf" srcId="{05F7ACA1-48B0-4CD8-9B14-6B324D949A64}" destId="{CCADB4A1-F83A-45CA-9DBD-58448369BC2D}" srcOrd="1" destOrd="0" presId="urn:microsoft.com/office/officeart/2005/8/layout/hProcess4"/>
    <dgm:cxn modelId="{B4FD7A5B-E212-4F37-9D16-2860A0875B48}" type="presParOf" srcId="{05F7ACA1-48B0-4CD8-9B14-6B324D949A64}" destId="{E87B7723-9806-4E7F-B7F1-579D7692788E}" srcOrd="2" destOrd="0" presId="urn:microsoft.com/office/officeart/2005/8/layout/hProcess4"/>
    <dgm:cxn modelId="{B7F5FD23-3D7D-465D-806B-E1593096778C}" type="presParOf" srcId="{05F7ACA1-48B0-4CD8-9B14-6B324D949A64}" destId="{AF601BA2-7E3D-448E-8E53-0093240A042B}" srcOrd="3" destOrd="0" presId="urn:microsoft.com/office/officeart/2005/8/layout/hProcess4"/>
    <dgm:cxn modelId="{D1B7D1E1-0A57-40D4-85E7-4693BA0847FC}" type="presParOf" srcId="{05F7ACA1-48B0-4CD8-9B14-6B324D949A64}" destId="{44CF8AB7-E415-4ADC-A21E-64FBD98C8B05}" srcOrd="4" destOrd="0" presId="urn:microsoft.com/office/officeart/2005/8/layout/hProcess4"/>
    <dgm:cxn modelId="{BF20AACE-1647-423E-B7C2-957BF8BF70B6}" type="presParOf" srcId="{FB998C85-53D0-4C70-A449-EFCCEC847ECB}" destId="{4629B3EC-481D-4811-AB1C-D55613CB3EBD}" srcOrd="1" destOrd="0" presId="urn:microsoft.com/office/officeart/2005/8/layout/hProcess4"/>
    <dgm:cxn modelId="{164E4C62-5778-43F5-BACC-256A0F023A7F}" type="presParOf" srcId="{FB998C85-53D0-4C70-A449-EFCCEC847ECB}" destId="{43EF7335-54AD-4664-AB79-2CED1A96C30A}" srcOrd="2" destOrd="0" presId="urn:microsoft.com/office/officeart/2005/8/layout/hProcess4"/>
    <dgm:cxn modelId="{BE947F39-5D5B-4490-BE71-A2CC167B9F75}" type="presParOf" srcId="{43EF7335-54AD-4664-AB79-2CED1A96C30A}" destId="{B240C0B5-74CE-4A88-BB69-9ADF6C0B5BCF}" srcOrd="0" destOrd="0" presId="urn:microsoft.com/office/officeart/2005/8/layout/hProcess4"/>
    <dgm:cxn modelId="{1353FD03-4DA1-4430-8A56-F7E107E9119E}" type="presParOf" srcId="{43EF7335-54AD-4664-AB79-2CED1A96C30A}" destId="{CE8D2808-1DB1-4820-8FE9-4DA2F90020B7}" srcOrd="1" destOrd="0" presId="urn:microsoft.com/office/officeart/2005/8/layout/hProcess4"/>
    <dgm:cxn modelId="{D53104C5-F7A2-4D63-BE9E-18590A822303}" type="presParOf" srcId="{43EF7335-54AD-4664-AB79-2CED1A96C30A}" destId="{436853A0-ECB7-4579-A7FE-CAFC1359E843}" srcOrd="2" destOrd="0" presId="urn:microsoft.com/office/officeart/2005/8/layout/hProcess4"/>
    <dgm:cxn modelId="{970CB8FF-AE63-4A05-B8DA-0E493B9025FD}" type="presParOf" srcId="{43EF7335-54AD-4664-AB79-2CED1A96C30A}" destId="{4C2D954A-98CC-42C7-9870-D22DB35E4B0A}" srcOrd="3" destOrd="0" presId="urn:microsoft.com/office/officeart/2005/8/layout/hProcess4"/>
    <dgm:cxn modelId="{5CA85958-9D2C-446F-B818-3BD8ADABED45}" type="presParOf" srcId="{43EF7335-54AD-4664-AB79-2CED1A96C30A}" destId="{2348DB6C-FF79-45F9-8CDE-72E15A15BAB7}" srcOrd="4" destOrd="0" presId="urn:microsoft.com/office/officeart/2005/8/layout/hProcess4"/>
    <dgm:cxn modelId="{519D2BC7-220F-4240-8A95-F0316EEDE4F5}" type="presParOf" srcId="{FB998C85-53D0-4C70-A449-EFCCEC847ECB}" destId="{73F85454-F286-43AB-BCC0-8F44DEE769F2}" srcOrd="3" destOrd="0" presId="urn:microsoft.com/office/officeart/2005/8/layout/hProcess4"/>
    <dgm:cxn modelId="{6C6419FC-FB27-4B6D-AF36-301BE911238F}" type="presParOf" srcId="{FB998C85-53D0-4C70-A449-EFCCEC847ECB}" destId="{5525F076-B6C7-47B6-9E0B-9244B6A83DBE}" srcOrd="4" destOrd="0" presId="urn:microsoft.com/office/officeart/2005/8/layout/hProcess4"/>
    <dgm:cxn modelId="{D01EC949-7899-468E-9879-753DFA307EF1}" type="presParOf" srcId="{5525F076-B6C7-47B6-9E0B-9244B6A83DBE}" destId="{66BF62A6-8978-4401-8B95-76A9AF6644EE}" srcOrd="0" destOrd="0" presId="urn:microsoft.com/office/officeart/2005/8/layout/hProcess4"/>
    <dgm:cxn modelId="{CD86B8C5-C76A-4F83-8D4D-91A69A2C124A}" type="presParOf" srcId="{5525F076-B6C7-47B6-9E0B-9244B6A83DBE}" destId="{9843D18E-E603-408E-BFE3-2A4163901453}" srcOrd="1" destOrd="0" presId="urn:microsoft.com/office/officeart/2005/8/layout/hProcess4"/>
    <dgm:cxn modelId="{53B13D45-61A6-4AC8-A22C-F3A6DCD48B3F}" type="presParOf" srcId="{5525F076-B6C7-47B6-9E0B-9244B6A83DBE}" destId="{2A2C23BA-B7E1-4859-91FE-DB6F21202786}" srcOrd="2" destOrd="0" presId="urn:microsoft.com/office/officeart/2005/8/layout/hProcess4"/>
    <dgm:cxn modelId="{25F9E71B-BDC7-4D3F-863B-73C8361BEA90}" type="presParOf" srcId="{5525F076-B6C7-47B6-9E0B-9244B6A83DBE}" destId="{0593C023-7EC8-4CF9-A67C-C073C1A116A5}" srcOrd="3" destOrd="0" presId="urn:microsoft.com/office/officeart/2005/8/layout/hProcess4"/>
    <dgm:cxn modelId="{A051C6A0-3772-43F1-8B20-DDDD4ACCB574}" type="presParOf" srcId="{5525F076-B6C7-47B6-9E0B-9244B6A83DBE}" destId="{E69FE99B-1920-41F4-8551-8E1798FFB9E5}" srcOrd="4" destOrd="0" presId="urn:microsoft.com/office/officeart/2005/8/layout/hProcess4"/>
    <dgm:cxn modelId="{94CDC3A2-0DD9-4574-B3FC-277F80E1E32B}" type="presParOf" srcId="{FB998C85-53D0-4C70-A449-EFCCEC847ECB}" destId="{BA204C6E-1C8E-4FBF-AEAE-CDF2CB8A9B68}" srcOrd="5" destOrd="0" presId="urn:microsoft.com/office/officeart/2005/8/layout/hProcess4"/>
    <dgm:cxn modelId="{57AAE68B-925A-49D8-A510-6A60ED9291E0}" type="presParOf" srcId="{FB998C85-53D0-4C70-A449-EFCCEC847ECB}" destId="{798BF2E9-86CF-4D84-AAEE-DFCEF32D726B}" srcOrd="6" destOrd="0" presId="urn:microsoft.com/office/officeart/2005/8/layout/hProcess4"/>
    <dgm:cxn modelId="{536D451C-2F08-4CFD-9740-05A9F58E3C5C}" type="presParOf" srcId="{798BF2E9-86CF-4D84-AAEE-DFCEF32D726B}" destId="{D7C8A111-1F4F-453C-9352-EBC7E34E798C}" srcOrd="0" destOrd="0" presId="urn:microsoft.com/office/officeart/2005/8/layout/hProcess4"/>
    <dgm:cxn modelId="{001A23B5-E286-47C2-A0A0-78378AD7943D}" type="presParOf" srcId="{798BF2E9-86CF-4D84-AAEE-DFCEF32D726B}" destId="{FD1DCEB0-61B3-4568-BC3C-6C4D8EEA8605}" srcOrd="1" destOrd="0" presId="urn:microsoft.com/office/officeart/2005/8/layout/hProcess4"/>
    <dgm:cxn modelId="{F7336ED8-D658-4228-A637-2EDC7F147A80}" type="presParOf" srcId="{798BF2E9-86CF-4D84-AAEE-DFCEF32D726B}" destId="{D7B1BF64-A8ED-44EB-8DF9-9D4066A5BA78}" srcOrd="2" destOrd="0" presId="urn:microsoft.com/office/officeart/2005/8/layout/hProcess4"/>
    <dgm:cxn modelId="{D5859017-5E34-477D-A1DC-1239D3FDC780}" type="presParOf" srcId="{798BF2E9-86CF-4D84-AAEE-DFCEF32D726B}" destId="{B117C734-FFA8-4BD0-AEA0-AE66470F3C09}" srcOrd="3" destOrd="0" presId="urn:microsoft.com/office/officeart/2005/8/layout/hProcess4"/>
    <dgm:cxn modelId="{EC047D5F-505D-4FDC-B0E0-BE5540997AD1}" type="presParOf" srcId="{798BF2E9-86CF-4D84-AAEE-DFCEF32D726B}" destId="{1F7C8903-08F9-4C96-9B50-365D3F1D9A19}" srcOrd="4" destOrd="0" presId="urn:microsoft.com/office/officeart/2005/8/layout/hProcess4"/>
    <dgm:cxn modelId="{32AEFFAC-966A-4EBF-B726-3C2533571435}" type="presParOf" srcId="{FB998C85-53D0-4C70-A449-EFCCEC847ECB}" destId="{08937EF8-FFB1-4447-9266-0A695D9B115D}" srcOrd="7" destOrd="0" presId="urn:microsoft.com/office/officeart/2005/8/layout/hProcess4"/>
    <dgm:cxn modelId="{3597DC29-9475-42D1-9655-B870EBF5A06E}" type="presParOf" srcId="{FB998C85-53D0-4C70-A449-EFCCEC847ECB}" destId="{F4FBF182-90AB-4903-B4FE-22D9FD4CE06C}" srcOrd="8" destOrd="0" presId="urn:microsoft.com/office/officeart/2005/8/layout/hProcess4"/>
    <dgm:cxn modelId="{DBFE029E-972E-4698-8783-2CE6A95B6B1C}" type="presParOf" srcId="{F4FBF182-90AB-4903-B4FE-22D9FD4CE06C}" destId="{25581471-67EA-403C-B13B-F839F3ED3542}" srcOrd="0" destOrd="0" presId="urn:microsoft.com/office/officeart/2005/8/layout/hProcess4"/>
    <dgm:cxn modelId="{9996689E-0F55-4686-A3F9-D776803B33CE}" type="presParOf" srcId="{F4FBF182-90AB-4903-B4FE-22D9FD4CE06C}" destId="{FCE726C8-A24D-4329-A3E3-37CAF21787B8}" srcOrd="1" destOrd="0" presId="urn:microsoft.com/office/officeart/2005/8/layout/hProcess4"/>
    <dgm:cxn modelId="{F7057F5E-7D19-437C-894C-4AC1BC3221B2}" type="presParOf" srcId="{F4FBF182-90AB-4903-B4FE-22D9FD4CE06C}" destId="{B246980E-7F4F-4EB1-A249-8C05E457010B}" srcOrd="2" destOrd="0" presId="urn:microsoft.com/office/officeart/2005/8/layout/hProcess4"/>
    <dgm:cxn modelId="{7D695AEA-C3A9-4FE1-8DBD-7AF310CF6B7D}" type="presParOf" srcId="{F4FBF182-90AB-4903-B4FE-22D9FD4CE06C}" destId="{32B5EB79-6B5D-41C7-895D-92F8DFA602E6}" srcOrd="3" destOrd="0" presId="urn:microsoft.com/office/officeart/2005/8/layout/hProcess4"/>
    <dgm:cxn modelId="{4CF61172-E260-4E81-BDE9-CE4EAA3A656E}" type="presParOf" srcId="{F4FBF182-90AB-4903-B4FE-22D9FD4CE06C}" destId="{3D1DDB35-0FB4-446F-BE55-CF39124CBC0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127B9-462B-4D4D-B61F-5F48AC5B6238}">
      <dsp:nvSpPr>
        <dsp:cNvPr id="0" name=""/>
        <dsp:cNvSpPr/>
      </dsp:nvSpPr>
      <dsp:spPr>
        <a:xfrm rot="10800000">
          <a:off x="1352824" y="504824"/>
          <a:ext cx="6721939" cy="147637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6268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Innovation </a:t>
          </a:r>
          <a:r>
            <a:rPr lang="fr-CM" sz="2800" kern="1200" noProof="0" dirty="0"/>
            <a:t>électronique</a:t>
          </a:r>
          <a:r>
            <a:rPr lang="en-US" sz="2800" kern="1200" dirty="0"/>
            <a:t> et simulation de vol</a:t>
          </a:r>
          <a:endParaRPr lang="en-CM" sz="2800" kern="1200" dirty="0"/>
        </a:p>
      </dsp:txBody>
      <dsp:txXfrm rot="10800000">
        <a:off x="1721918" y="504824"/>
        <a:ext cx="6352845" cy="1476375"/>
      </dsp:txXfrm>
    </dsp:sp>
    <dsp:sp modelId="{3EB21F7D-3638-4EDA-973C-3A8ECCFC895B}">
      <dsp:nvSpPr>
        <dsp:cNvPr id="0" name=""/>
        <dsp:cNvSpPr/>
      </dsp:nvSpPr>
      <dsp:spPr>
        <a:xfrm>
          <a:off x="589810" y="0"/>
          <a:ext cx="2486025" cy="24860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1276E-F2D4-4C7F-808D-881D9EB9BC8E}">
      <dsp:nvSpPr>
        <dsp:cNvPr id="0" name=""/>
        <dsp:cNvSpPr/>
      </dsp:nvSpPr>
      <dsp:spPr>
        <a:xfrm>
          <a:off x="1554492" y="265469"/>
          <a:ext cx="1816934" cy="17492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M" sz="1300" kern="1200" noProof="0" dirty="0"/>
            <a:t>Télécommande</a:t>
          </a:r>
          <a:r>
            <a:rPr lang="en-US" sz="1300" kern="1200" dirty="0"/>
            <a:t> et </a:t>
          </a:r>
          <a:r>
            <a:rPr lang="fr-CM" sz="1300" kern="1200" noProof="0" dirty="0"/>
            <a:t>l’utilisateur</a:t>
          </a:r>
          <a:r>
            <a:rPr lang="en-US" sz="1300" kern="1200" dirty="0"/>
            <a:t> qui </a:t>
          </a:r>
          <a:r>
            <a:rPr lang="fr-CM" sz="1300" kern="1200" noProof="0" dirty="0"/>
            <a:t>contrôle</a:t>
          </a:r>
          <a:r>
            <a:rPr lang="en-US" sz="1300" kern="1200" dirty="0"/>
            <a:t> le drone</a:t>
          </a:r>
          <a:endParaRPr lang="en-CM" sz="1300" kern="1200" dirty="0"/>
        </a:p>
      </dsp:txBody>
      <dsp:txXfrm>
        <a:off x="1820576" y="521637"/>
        <a:ext cx="1284766" cy="1236886"/>
      </dsp:txXfrm>
    </dsp:sp>
    <dsp:sp modelId="{9E866F65-9B89-46F2-904C-76421E6A2ADC}">
      <dsp:nvSpPr>
        <dsp:cNvPr id="0" name=""/>
        <dsp:cNvSpPr/>
      </dsp:nvSpPr>
      <dsp:spPr>
        <a:xfrm rot="666429">
          <a:off x="3799655" y="1268462"/>
          <a:ext cx="1122110" cy="488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M" sz="1100" kern="1200" dirty="0"/>
        </a:p>
      </dsp:txBody>
      <dsp:txXfrm>
        <a:off x="3801027" y="1352025"/>
        <a:ext cx="975597" cy="293027"/>
      </dsp:txXfrm>
    </dsp:sp>
    <dsp:sp modelId="{4CE72ED6-5521-4D35-BCB9-E78E1AEE9968}">
      <dsp:nvSpPr>
        <dsp:cNvPr id="0" name=""/>
        <dsp:cNvSpPr/>
      </dsp:nvSpPr>
      <dsp:spPr>
        <a:xfrm>
          <a:off x="5401667" y="564392"/>
          <a:ext cx="2954350" cy="28852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Drone </a:t>
          </a:r>
          <a:r>
            <a:rPr lang="fr-CM" sz="3200" b="1" kern="1200" cap="none" spc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autonome</a:t>
          </a:r>
        </a:p>
      </dsp:txBody>
      <dsp:txXfrm>
        <a:off x="5834322" y="986926"/>
        <a:ext cx="2089040" cy="2040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5FCCB-3C3D-44D2-81A2-68AC65337B2C}">
      <dsp:nvSpPr>
        <dsp:cNvPr id="0" name=""/>
        <dsp:cNvSpPr/>
      </dsp:nvSpPr>
      <dsp:spPr>
        <a:xfrm>
          <a:off x="2815369" y="45418"/>
          <a:ext cx="1353747" cy="841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M" sz="1100" kern="1200" noProof="0" dirty="0"/>
            <a:t>Programme intelligent</a:t>
          </a:r>
        </a:p>
      </dsp:txBody>
      <dsp:txXfrm>
        <a:off x="3013621" y="168633"/>
        <a:ext cx="957243" cy="594934"/>
      </dsp:txXfrm>
    </dsp:sp>
    <dsp:sp modelId="{BE5C96C4-8219-4C31-962E-110A3E797D29}">
      <dsp:nvSpPr>
        <dsp:cNvPr id="0" name=""/>
        <dsp:cNvSpPr/>
      </dsp:nvSpPr>
      <dsp:spPr>
        <a:xfrm>
          <a:off x="3080021" y="933282"/>
          <a:ext cx="276559" cy="27655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M" sz="500" kern="1200" dirty="0"/>
        </a:p>
      </dsp:txBody>
      <dsp:txXfrm>
        <a:off x="3116679" y="1039038"/>
        <a:ext cx="203243" cy="65047"/>
      </dsp:txXfrm>
    </dsp:sp>
    <dsp:sp modelId="{9F0509EE-6319-4E31-B789-D93747029A59}">
      <dsp:nvSpPr>
        <dsp:cNvPr id="0" name=""/>
        <dsp:cNvSpPr/>
      </dsp:nvSpPr>
      <dsp:spPr>
        <a:xfrm>
          <a:off x="1823702" y="1278152"/>
          <a:ext cx="1886376" cy="17850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Drone</a:t>
          </a:r>
          <a:endParaRPr lang="en-CM" sz="20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sp:txBody>
      <dsp:txXfrm>
        <a:off x="2099955" y="1539571"/>
        <a:ext cx="1333870" cy="1262241"/>
      </dsp:txXfrm>
    </dsp:sp>
    <dsp:sp modelId="{ABECD967-E9B1-4D8F-8721-E4B135B13C96}">
      <dsp:nvSpPr>
        <dsp:cNvPr id="0" name=""/>
        <dsp:cNvSpPr/>
      </dsp:nvSpPr>
      <dsp:spPr>
        <a:xfrm flipH="1">
          <a:off x="0" y="0"/>
          <a:ext cx="76471" cy="37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solidFill>
            <a:srgbClr val="FF9999">
              <a:alpha val="0"/>
            </a:srgbClr>
          </a:solidFill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M" sz="500" kern="1200" dirty="0"/>
        </a:p>
      </dsp:txBody>
      <dsp:txXfrm>
        <a:off x="10136" y="14236"/>
        <a:ext cx="56199" cy="8755"/>
      </dsp:txXfrm>
    </dsp:sp>
    <dsp:sp modelId="{21E083E9-4964-4D6E-AF2C-FDEDF1F5BAA5}">
      <dsp:nvSpPr>
        <dsp:cNvPr id="0" name=""/>
        <dsp:cNvSpPr/>
      </dsp:nvSpPr>
      <dsp:spPr>
        <a:xfrm>
          <a:off x="810530" y="2957168"/>
          <a:ext cx="1278437" cy="1016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M" sz="1400" kern="1200" noProof="0" dirty="0"/>
            <a:t>Télécommande et l’utilisateur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M" sz="900" kern="1200" dirty="0"/>
        </a:p>
      </dsp:txBody>
      <dsp:txXfrm>
        <a:off x="997753" y="3106073"/>
        <a:ext cx="903991" cy="718974"/>
      </dsp:txXfrm>
    </dsp:sp>
    <dsp:sp modelId="{7D1FCAE8-A9A3-44BB-91CA-1E24E68806FD}">
      <dsp:nvSpPr>
        <dsp:cNvPr id="0" name=""/>
        <dsp:cNvSpPr/>
      </dsp:nvSpPr>
      <dsp:spPr>
        <a:xfrm rot="353992">
          <a:off x="3859436" y="1986662"/>
          <a:ext cx="646071" cy="1773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M" sz="800" kern="1200" dirty="0"/>
        </a:p>
      </dsp:txBody>
      <dsp:txXfrm>
        <a:off x="3859577" y="2019403"/>
        <a:ext cx="592857" cy="106427"/>
      </dsp:txXfrm>
    </dsp:sp>
    <dsp:sp modelId="{A53C6372-4C04-41F4-902C-323774DD8E0A}">
      <dsp:nvSpPr>
        <dsp:cNvPr id="0" name=""/>
        <dsp:cNvSpPr/>
      </dsp:nvSpPr>
      <dsp:spPr>
        <a:xfrm>
          <a:off x="5373740" y="1139427"/>
          <a:ext cx="2767537" cy="26608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Drone </a:t>
          </a:r>
          <a:r>
            <a:rPr lang="fr-CM" sz="3000" b="1" kern="1200" cap="none" spc="0" noProof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autonome</a:t>
          </a:r>
        </a:p>
      </dsp:txBody>
      <dsp:txXfrm>
        <a:off x="5779036" y="1529104"/>
        <a:ext cx="1956945" cy="18815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B8672-B4D4-4DFC-BB31-EF7516782DC2}">
      <dsp:nvSpPr>
        <dsp:cNvPr id="0" name=""/>
        <dsp:cNvSpPr/>
      </dsp:nvSpPr>
      <dsp:spPr>
        <a:xfrm rot="5400000">
          <a:off x="-118118" y="118863"/>
          <a:ext cx="787453" cy="55121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endParaRPr lang="en-CM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76354"/>
        <a:ext cx="551217" cy="236236"/>
      </dsp:txXfrm>
    </dsp:sp>
    <dsp:sp modelId="{2747B69F-7D86-48E0-93E5-87F2486649EC}">
      <dsp:nvSpPr>
        <dsp:cNvPr id="0" name=""/>
        <dsp:cNvSpPr/>
      </dsp:nvSpPr>
      <dsp:spPr>
        <a:xfrm rot="5400000">
          <a:off x="4805805" y="-4253842"/>
          <a:ext cx="511845" cy="90210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2000" kern="1200" dirty="0">
              <a:latin typeface="Arial" panose="020B0604020202020204" pitchFamily="34" charset="0"/>
              <a:cs typeface="Arial" panose="020B0604020202020204" pitchFamily="34" charset="0"/>
            </a:rPr>
            <a:t>Demander à l’utilisateur de saisir les adresses qu’il souhaite visiter</a:t>
          </a:r>
          <a:endParaRPr lang="en-CM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551218" y="25731"/>
        <a:ext cx="8996034" cy="461873"/>
      </dsp:txXfrm>
    </dsp:sp>
    <dsp:sp modelId="{5A7867DD-6F0D-4499-AD97-F33688EBBA82}">
      <dsp:nvSpPr>
        <dsp:cNvPr id="0" name=""/>
        <dsp:cNvSpPr/>
      </dsp:nvSpPr>
      <dsp:spPr>
        <a:xfrm rot="5400000">
          <a:off x="-118118" y="784036"/>
          <a:ext cx="787453" cy="55121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  <a:endParaRPr lang="en-CM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941527"/>
        <a:ext cx="551217" cy="236236"/>
      </dsp:txXfrm>
    </dsp:sp>
    <dsp:sp modelId="{4D2B5A71-698F-4365-B0D5-2CEAD8619992}">
      <dsp:nvSpPr>
        <dsp:cNvPr id="0" name=""/>
        <dsp:cNvSpPr/>
      </dsp:nvSpPr>
      <dsp:spPr>
        <a:xfrm rot="5400000">
          <a:off x="4805805" y="-3588669"/>
          <a:ext cx="511845" cy="90210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2000" kern="1200" dirty="0"/>
            <a:t>Convertir les adresses en coordonnées GPS</a:t>
          </a:r>
          <a:endParaRPr lang="en-CM" sz="2000" kern="1200" dirty="0"/>
        </a:p>
      </dsp:txBody>
      <dsp:txXfrm rot="-5400000">
        <a:off x="551218" y="690904"/>
        <a:ext cx="8996034" cy="461873"/>
      </dsp:txXfrm>
    </dsp:sp>
    <dsp:sp modelId="{B0E9B9D8-B1D0-42F9-845E-ACC374F56350}">
      <dsp:nvSpPr>
        <dsp:cNvPr id="0" name=""/>
        <dsp:cNvSpPr/>
      </dsp:nvSpPr>
      <dsp:spPr>
        <a:xfrm rot="5400000">
          <a:off x="-118118" y="1449210"/>
          <a:ext cx="787453" cy="55121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>
              <a:latin typeface="+mj-lt"/>
            </a:rPr>
            <a:t>III</a:t>
          </a:r>
          <a:endParaRPr lang="en-CM" sz="1600" i="0" kern="1200" dirty="0">
            <a:latin typeface="+mj-lt"/>
          </a:endParaRPr>
        </a:p>
      </dsp:txBody>
      <dsp:txXfrm rot="-5400000">
        <a:off x="1" y="1606701"/>
        <a:ext cx="551217" cy="236236"/>
      </dsp:txXfrm>
    </dsp:sp>
    <dsp:sp modelId="{E1206FCF-BD0B-494F-A107-A0274741E3F9}">
      <dsp:nvSpPr>
        <dsp:cNvPr id="0" name=""/>
        <dsp:cNvSpPr/>
      </dsp:nvSpPr>
      <dsp:spPr>
        <a:xfrm rot="5400000">
          <a:off x="4805805" y="-2923495"/>
          <a:ext cx="511845" cy="90210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2000" kern="1200" dirty="0"/>
            <a:t>Faire décoller le drone</a:t>
          </a:r>
          <a:endParaRPr lang="en-CM" sz="2000" kern="1200" dirty="0"/>
        </a:p>
      </dsp:txBody>
      <dsp:txXfrm rot="-5400000">
        <a:off x="551218" y="1356078"/>
        <a:ext cx="8996034" cy="461873"/>
      </dsp:txXfrm>
    </dsp:sp>
    <dsp:sp modelId="{4BB64490-9B6E-4717-B100-797EA5F08E39}">
      <dsp:nvSpPr>
        <dsp:cNvPr id="0" name=""/>
        <dsp:cNvSpPr/>
      </dsp:nvSpPr>
      <dsp:spPr>
        <a:xfrm rot="5400000">
          <a:off x="-118118" y="2114383"/>
          <a:ext cx="787453" cy="55121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</a:rPr>
            <a:t>IV</a:t>
          </a:r>
          <a:endParaRPr lang="en-CM" sz="1600" kern="1200" dirty="0">
            <a:latin typeface="+mj-lt"/>
          </a:endParaRPr>
        </a:p>
      </dsp:txBody>
      <dsp:txXfrm rot="-5400000">
        <a:off x="1" y="2271874"/>
        <a:ext cx="551217" cy="236236"/>
      </dsp:txXfrm>
    </dsp:sp>
    <dsp:sp modelId="{7F0557C4-9766-47DB-8208-947C6C74DA9A}">
      <dsp:nvSpPr>
        <dsp:cNvPr id="0" name=""/>
        <dsp:cNvSpPr/>
      </dsp:nvSpPr>
      <dsp:spPr>
        <a:xfrm rot="5400000">
          <a:off x="4805805" y="-2258322"/>
          <a:ext cx="511845" cy="90210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2000" kern="1200" dirty="0"/>
            <a:t>Visiter une à une les adresses</a:t>
          </a:r>
          <a:endParaRPr lang="en-CM" sz="2000" kern="1200" dirty="0"/>
        </a:p>
      </dsp:txBody>
      <dsp:txXfrm rot="-5400000">
        <a:off x="551218" y="2021251"/>
        <a:ext cx="8996034" cy="461873"/>
      </dsp:txXfrm>
    </dsp:sp>
    <dsp:sp modelId="{D83E838D-3A72-4BF5-89A0-28889406612A}">
      <dsp:nvSpPr>
        <dsp:cNvPr id="0" name=""/>
        <dsp:cNvSpPr/>
      </dsp:nvSpPr>
      <dsp:spPr>
        <a:xfrm rot="5400000">
          <a:off x="-118118" y="2779557"/>
          <a:ext cx="787453" cy="55121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</a:rPr>
            <a:t>V</a:t>
          </a:r>
          <a:endParaRPr lang="en-CM" sz="1600" kern="1200" dirty="0">
            <a:latin typeface="+mj-lt"/>
          </a:endParaRPr>
        </a:p>
      </dsp:txBody>
      <dsp:txXfrm rot="-5400000">
        <a:off x="1" y="2937048"/>
        <a:ext cx="551217" cy="236236"/>
      </dsp:txXfrm>
    </dsp:sp>
    <dsp:sp modelId="{CDC1ADE6-62F1-471F-872B-AB390FFC1BD5}">
      <dsp:nvSpPr>
        <dsp:cNvPr id="0" name=""/>
        <dsp:cNvSpPr/>
      </dsp:nvSpPr>
      <dsp:spPr>
        <a:xfrm rot="5400000">
          <a:off x="4805805" y="-1593148"/>
          <a:ext cx="511845" cy="90210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2000" kern="1200" dirty="0"/>
            <a:t>Revenir se poser sur le site départ</a:t>
          </a:r>
          <a:endParaRPr lang="en-CM" sz="2000" kern="1200" dirty="0"/>
        </a:p>
      </dsp:txBody>
      <dsp:txXfrm rot="-5400000">
        <a:off x="551218" y="2686425"/>
        <a:ext cx="8996034" cy="461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82ECE-B018-4B65-B8A5-F33898416B5C}">
      <dsp:nvSpPr>
        <dsp:cNvPr id="0" name=""/>
        <dsp:cNvSpPr/>
      </dsp:nvSpPr>
      <dsp:spPr>
        <a:xfrm>
          <a:off x="2418" y="126491"/>
          <a:ext cx="2357960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PYTHON</a:t>
          </a:r>
          <a:endParaRPr lang="en-CM" sz="14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2418" y="126491"/>
        <a:ext cx="2357960" cy="460800"/>
      </dsp:txXfrm>
    </dsp:sp>
    <dsp:sp modelId="{D8CDC616-B912-4E0A-BCA9-EE306838D486}">
      <dsp:nvSpPr>
        <dsp:cNvPr id="0" name=""/>
        <dsp:cNvSpPr/>
      </dsp:nvSpPr>
      <dsp:spPr>
        <a:xfrm>
          <a:off x="316463" y="587291"/>
          <a:ext cx="1729870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Le langage de programmation que nous avons utilisé pour programmer.</a:t>
          </a:r>
          <a:endParaRPr lang="en-CM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16463" y="587291"/>
        <a:ext cx="1729870" cy="2152080"/>
      </dsp:txXfrm>
    </dsp:sp>
    <dsp:sp modelId="{511CCAB3-6272-4B0A-81A8-B4873767A5DE}">
      <dsp:nvSpPr>
        <dsp:cNvPr id="0" name=""/>
        <dsp:cNvSpPr/>
      </dsp:nvSpPr>
      <dsp:spPr>
        <a:xfrm>
          <a:off x="2690492" y="126491"/>
          <a:ext cx="2357960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ECLIPSE/PYDEV</a:t>
          </a:r>
          <a:endParaRPr lang="en-CM" sz="14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2690492" y="126491"/>
        <a:ext cx="2357960" cy="460800"/>
      </dsp:txXfrm>
    </dsp:sp>
    <dsp:sp modelId="{A771E96C-C5C4-4A87-B14D-235E5A1F8502}">
      <dsp:nvSpPr>
        <dsp:cNvPr id="0" name=""/>
        <dsp:cNvSpPr/>
      </dsp:nvSpPr>
      <dsp:spPr>
        <a:xfrm>
          <a:off x="2893654" y="587291"/>
          <a:ext cx="1951636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Eclipse nous permettra de développer en python.</a:t>
          </a:r>
          <a:endParaRPr lang="en-CM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PyDev crée l’environnement de développement dans le quel on écrira notre programme.</a:t>
          </a:r>
          <a:endParaRPr lang="en-CM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93654" y="587291"/>
        <a:ext cx="1951636" cy="2152080"/>
      </dsp:txXfrm>
    </dsp:sp>
    <dsp:sp modelId="{9B483DC9-5F8F-47D7-9B87-6576097A1988}">
      <dsp:nvSpPr>
        <dsp:cNvPr id="0" name=""/>
        <dsp:cNvSpPr/>
      </dsp:nvSpPr>
      <dsp:spPr>
        <a:xfrm>
          <a:off x="5378567" y="126491"/>
          <a:ext cx="2357960" cy="460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rPr>
            <a:t>MISSIONPLANNER</a:t>
          </a:r>
          <a:endParaRPr lang="en-CM" sz="1400" b="1" kern="1200" cap="none" spc="0" dirty="0">
            <a:ln w="6600">
              <a:solidFill>
                <a:schemeClr val="accent2"/>
              </a:solidFill>
              <a:prstDash val="solid"/>
            </a:ln>
            <a:solidFill>
              <a:srgbClr val="FFFFFF"/>
            </a:solidFill>
            <a:effectLst>
              <a:outerShdw dist="38100" dir="2700000" algn="tl" rotWithShape="0">
                <a:schemeClr val="accent2"/>
              </a:outerShdw>
            </a:effectLst>
          </a:endParaRPr>
        </a:p>
      </dsp:txBody>
      <dsp:txXfrm>
        <a:off x="5378567" y="126491"/>
        <a:ext cx="2357960" cy="460800"/>
      </dsp:txXfrm>
    </dsp:sp>
    <dsp:sp modelId="{AB7D493B-5692-4956-9C93-C8AA36B3B6B9}">
      <dsp:nvSpPr>
        <dsp:cNvPr id="0" name=""/>
        <dsp:cNvSpPr/>
      </dsp:nvSpPr>
      <dsp:spPr>
        <a:xfrm>
          <a:off x="5726236" y="587291"/>
          <a:ext cx="1662621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Mission planer nous permettra de simuler le vol de notre drone et de le surveiller en vol.</a:t>
          </a:r>
          <a:endParaRPr lang="en-CM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726236" y="587291"/>
        <a:ext cx="1662621" cy="21520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E1914-5A1D-4D0E-8548-C6B8E58B1F1F}">
      <dsp:nvSpPr>
        <dsp:cNvPr id="0" name=""/>
        <dsp:cNvSpPr/>
      </dsp:nvSpPr>
      <dsp:spPr>
        <a:xfrm>
          <a:off x="364381" y="1257698"/>
          <a:ext cx="3018939" cy="115876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M" sz="1200" kern="1200" dirty="0"/>
            <a:t>en exécutant le code </a:t>
          </a:r>
          <a:r>
            <a:rPr lang="fr-CM" sz="1200" b="1" kern="1200" dirty="0"/>
            <a:t>pip install dronekit_still future geocoder</a:t>
          </a:r>
          <a:r>
            <a:rPr lang="fr-CM" sz="1200" kern="1200" dirty="0"/>
            <a:t> dans le dossier </a:t>
          </a:r>
          <a:r>
            <a:rPr lang="fr-CM" sz="1400" b="1" kern="1200" dirty="0"/>
            <a:t>scripts</a:t>
          </a:r>
          <a:endParaRPr lang="en-CM" sz="1200" kern="1200" dirty="0"/>
        </a:p>
      </dsp:txBody>
      <dsp:txXfrm>
        <a:off x="1119115" y="1431513"/>
        <a:ext cx="1858636" cy="811137"/>
      </dsp:txXfrm>
    </dsp:sp>
    <dsp:sp modelId="{E0B72E73-23F7-479E-B8F2-1E9890A1D444}">
      <dsp:nvSpPr>
        <dsp:cNvPr id="0" name=""/>
        <dsp:cNvSpPr/>
      </dsp:nvSpPr>
      <dsp:spPr>
        <a:xfrm>
          <a:off x="0" y="1304689"/>
          <a:ext cx="1190336" cy="9813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CM" sz="1200" b="1" kern="1200" dirty="0"/>
            <a:t>Téléchargé</a:t>
          </a:r>
          <a:r>
            <a:rPr lang="en-US" sz="1200" b="1" kern="1200" dirty="0"/>
            <a:t> la </a:t>
          </a:r>
          <a:r>
            <a:rPr lang="fr-CM" sz="1200" b="1" kern="1200" dirty="0"/>
            <a:t>bibliothèque</a:t>
          </a:r>
          <a:r>
            <a:rPr lang="en-US" sz="1200" b="1" kern="1200" dirty="0"/>
            <a:t>que utilis</a:t>
          </a:r>
          <a:r>
            <a:rPr lang="fr-CM" sz="1200" b="1" kern="1200" dirty="0"/>
            <a:t>é</a:t>
          </a:r>
          <a:endParaRPr lang="en-CM" sz="1200" kern="1200" dirty="0"/>
        </a:p>
      </dsp:txBody>
      <dsp:txXfrm>
        <a:off x="174321" y="1448399"/>
        <a:ext cx="841694" cy="693893"/>
      </dsp:txXfrm>
    </dsp:sp>
    <dsp:sp modelId="{D94918E9-7138-4B62-B542-029A9A10DBAA}">
      <dsp:nvSpPr>
        <dsp:cNvPr id="0" name=""/>
        <dsp:cNvSpPr/>
      </dsp:nvSpPr>
      <dsp:spPr>
        <a:xfrm>
          <a:off x="3438546" y="1271242"/>
          <a:ext cx="3317363" cy="124558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M" sz="1200" kern="1200" dirty="0"/>
            <a:t>un nouveau dossier ou nous avons mis tous nos ressources c’est-à-dire ; </a:t>
          </a:r>
          <a:r>
            <a:rPr lang="fr-CM" sz="1200" b="1" kern="1200" dirty="0"/>
            <a:t>hello_drone, simple_goto, quadcopter_simulator.</a:t>
          </a:r>
          <a:endParaRPr lang="en-CM" sz="1200" kern="1200" dirty="0"/>
        </a:p>
      </dsp:txBody>
      <dsp:txXfrm>
        <a:off x="4267887" y="1458079"/>
        <a:ext cx="2052069" cy="871906"/>
      </dsp:txXfrm>
    </dsp:sp>
    <dsp:sp modelId="{7139EF25-B6E6-443D-BE23-4A89590478F0}">
      <dsp:nvSpPr>
        <dsp:cNvPr id="0" name=""/>
        <dsp:cNvSpPr/>
      </dsp:nvSpPr>
      <dsp:spPr>
        <a:xfrm>
          <a:off x="3241523" y="1327345"/>
          <a:ext cx="1119770" cy="9803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CM" sz="1200" b="1" kern="1200" dirty="0"/>
            <a:t>Créé un nouveau projet </a:t>
          </a:r>
          <a:r>
            <a:rPr lang="fr-CM" sz="1600" b="1" kern="1200" dirty="0"/>
            <a:t>dans</a:t>
          </a:r>
          <a:r>
            <a:rPr lang="fr-CM" sz="1200" b="1" kern="1200" dirty="0"/>
            <a:t> Eclipse</a:t>
          </a:r>
          <a:endParaRPr lang="en-CM" sz="1200" kern="1200" dirty="0"/>
        </a:p>
      </dsp:txBody>
      <dsp:txXfrm>
        <a:off x="3405510" y="1470917"/>
        <a:ext cx="791796" cy="693228"/>
      </dsp:txXfrm>
    </dsp:sp>
    <dsp:sp modelId="{EF7B7CA2-D539-4F33-9209-11CE1971E6AD}">
      <dsp:nvSpPr>
        <dsp:cNvPr id="0" name=""/>
        <dsp:cNvSpPr/>
      </dsp:nvSpPr>
      <dsp:spPr>
        <a:xfrm>
          <a:off x="6801679" y="1204957"/>
          <a:ext cx="3641506" cy="137097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M" sz="1200" kern="1200" dirty="0"/>
            <a:t>Les programmes </a:t>
          </a:r>
          <a:r>
            <a:rPr lang="fr-CM" sz="1200" b="1" kern="1200" dirty="0"/>
            <a:t>hello_drone </a:t>
          </a:r>
          <a:r>
            <a:rPr lang="fr-CM" sz="1200" kern="1200" dirty="0"/>
            <a:t>et</a:t>
          </a:r>
          <a:r>
            <a:rPr lang="fr-CM" sz="1200" b="1" kern="1200" dirty="0"/>
            <a:t> simple_goto </a:t>
          </a:r>
          <a:r>
            <a:rPr lang="fr-CM" sz="1200" kern="1200" dirty="0"/>
            <a:t>sont les programmes clefs de notre processus. Nous les avons exécutés, corrigé les erreurs et nous avons mis à jour les programmes</a:t>
          </a:r>
          <a:endParaRPr lang="en-CM" sz="1200" kern="1200" dirty="0"/>
        </a:p>
      </dsp:txBody>
      <dsp:txXfrm>
        <a:off x="7712056" y="1410603"/>
        <a:ext cx="2251288" cy="959681"/>
      </dsp:txXfrm>
    </dsp:sp>
    <dsp:sp modelId="{4854FDAC-E31C-4B45-829B-2AFF4C603C42}">
      <dsp:nvSpPr>
        <dsp:cNvPr id="0" name=""/>
        <dsp:cNvSpPr/>
      </dsp:nvSpPr>
      <dsp:spPr>
        <a:xfrm>
          <a:off x="6657280" y="1304695"/>
          <a:ext cx="1174742" cy="11718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CM" sz="1200" b="1" kern="1200" dirty="0"/>
            <a:t>Exécuté</a:t>
          </a:r>
          <a:r>
            <a:rPr lang="en-US" sz="1200" b="1" kern="1200" dirty="0"/>
            <a:t> les </a:t>
          </a:r>
          <a:r>
            <a:rPr lang="fr-CM" sz="1200" b="1" kern="1200" dirty="0"/>
            <a:t>programmes</a:t>
          </a:r>
          <a:endParaRPr lang="en-CM" sz="1200" kern="1200" dirty="0"/>
        </a:p>
      </dsp:txBody>
      <dsp:txXfrm>
        <a:off x="6829317" y="1476315"/>
        <a:ext cx="830668" cy="828657"/>
      </dsp:txXfrm>
    </dsp:sp>
    <dsp:sp modelId="{28DCE486-AFA4-4E82-AF7E-A48BF5132EE9}">
      <dsp:nvSpPr>
        <dsp:cNvPr id="0" name=""/>
        <dsp:cNvSpPr/>
      </dsp:nvSpPr>
      <dsp:spPr>
        <a:xfrm flipH="1">
          <a:off x="4376767" y="0"/>
          <a:ext cx="38890" cy="7938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FE10A7-0DFE-465C-BF3C-AD8BAAD60658}">
      <dsp:nvSpPr>
        <dsp:cNvPr id="0" name=""/>
        <dsp:cNvSpPr/>
      </dsp:nvSpPr>
      <dsp:spPr>
        <a:xfrm>
          <a:off x="10072684" y="1466387"/>
          <a:ext cx="1001176" cy="861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CM" sz="1400" b="1" kern="1200" dirty="0"/>
            <a:t>Testé et modifié</a:t>
          </a:r>
          <a:endParaRPr lang="en-CM" sz="1400" kern="1200" dirty="0"/>
        </a:p>
      </dsp:txBody>
      <dsp:txXfrm>
        <a:off x="10219303" y="1592547"/>
        <a:ext cx="707938" cy="609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DB4A1-F83A-45CA-9DBD-58448369BC2D}">
      <dsp:nvSpPr>
        <dsp:cNvPr id="0" name=""/>
        <dsp:cNvSpPr/>
      </dsp:nvSpPr>
      <dsp:spPr>
        <a:xfrm>
          <a:off x="2754" y="1447866"/>
          <a:ext cx="1779652" cy="1826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M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1100" kern="1200" dirty="0"/>
            <a:t>. Ceci se fera à l’aide de la fonction </a:t>
          </a:r>
          <a:r>
            <a:rPr lang="fr-CM" sz="1100" b="1" u="sng" kern="1200" dirty="0"/>
            <a:t>input () ;</a:t>
          </a:r>
          <a:endParaRPr lang="en-CM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1100" b="1" kern="1200" dirty="0"/>
            <a:t>Adresses= Input (‘Entrer les adresses s’il vous plait : ’)</a:t>
          </a:r>
          <a:endParaRPr lang="en-CM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1100" b="1" kern="1200" dirty="0" err="1"/>
            <a:t>Print</a:t>
          </a:r>
          <a:r>
            <a:rPr lang="fr-CM" sz="1100" b="1" kern="1200" dirty="0"/>
            <a:t> (‘les adresses sont’, Adresses)</a:t>
          </a:r>
          <a:endParaRPr lang="en-CM" sz="1100" b="1" kern="1200" dirty="0"/>
        </a:p>
      </dsp:txBody>
      <dsp:txXfrm>
        <a:off x="44776" y="1489888"/>
        <a:ext cx="1695608" cy="1350700"/>
      </dsp:txXfrm>
    </dsp:sp>
    <dsp:sp modelId="{4629B3EC-481D-4811-AB1C-D55613CB3EBD}">
      <dsp:nvSpPr>
        <dsp:cNvPr id="0" name=""/>
        <dsp:cNvSpPr/>
      </dsp:nvSpPr>
      <dsp:spPr>
        <a:xfrm>
          <a:off x="978202" y="1888618"/>
          <a:ext cx="2091595" cy="2091595"/>
        </a:xfrm>
        <a:prstGeom prst="leftCircularArrow">
          <a:avLst>
            <a:gd name="adj1" fmla="val 3767"/>
            <a:gd name="adj2" fmla="val 470346"/>
            <a:gd name="adj3" fmla="val 2243224"/>
            <a:gd name="adj4" fmla="val 9021856"/>
            <a:gd name="adj5" fmla="val 439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601BA2-7E3D-448E-8E53-0093240A042B}">
      <dsp:nvSpPr>
        <dsp:cNvPr id="0" name=""/>
        <dsp:cNvSpPr/>
      </dsp:nvSpPr>
      <dsp:spPr>
        <a:xfrm>
          <a:off x="398233" y="2780268"/>
          <a:ext cx="1581913" cy="629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CM" sz="1200" b="1" kern="1200" dirty="0"/>
            <a:t>Demander à l’utilisateur de saisir les adresses qu’il souhaite visiter</a:t>
          </a:r>
          <a:endParaRPr lang="en-CM" sz="1200" kern="1200" dirty="0"/>
        </a:p>
      </dsp:txBody>
      <dsp:txXfrm>
        <a:off x="416658" y="2798693"/>
        <a:ext cx="1545063" cy="592224"/>
      </dsp:txXfrm>
    </dsp:sp>
    <dsp:sp modelId="{CE8D2808-1DB1-4820-8FE9-4DA2F90020B7}">
      <dsp:nvSpPr>
        <dsp:cNvPr id="0" name=""/>
        <dsp:cNvSpPr/>
      </dsp:nvSpPr>
      <dsp:spPr>
        <a:xfrm>
          <a:off x="2355301" y="1625685"/>
          <a:ext cx="1779652" cy="1467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1100" kern="1200" dirty="0"/>
            <a:t>Convertir les adresses en coordonnées GPS est référé comme le </a:t>
          </a:r>
          <a:r>
            <a:rPr lang="fr-CM" sz="1100" b="1" kern="1200" dirty="0"/>
            <a:t>Géocodage. </a:t>
          </a:r>
          <a:r>
            <a:rPr lang="fr-CM" sz="1100" kern="1200" dirty="0"/>
            <a:t>Ceci se fera dans les étapes suivantes ;</a:t>
          </a:r>
          <a:endParaRPr lang="en-CM" sz="1100" kern="1200" dirty="0"/>
        </a:p>
      </dsp:txBody>
      <dsp:txXfrm>
        <a:off x="2389080" y="1974001"/>
        <a:ext cx="1712094" cy="1085745"/>
      </dsp:txXfrm>
    </dsp:sp>
    <dsp:sp modelId="{73F85454-F286-43AB-BCC0-8F44DEE769F2}">
      <dsp:nvSpPr>
        <dsp:cNvPr id="0" name=""/>
        <dsp:cNvSpPr/>
      </dsp:nvSpPr>
      <dsp:spPr>
        <a:xfrm>
          <a:off x="3306618" y="644583"/>
          <a:ext cx="2467168" cy="2467168"/>
        </a:xfrm>
        <a:prstGeom prst="circularArrow">
          <a:avLst>
            <a:gd name="adj1" fmla="val 3193"/>
            <a:gd name="adj2" fmla="val 393332"/>
            <a:gd name="adj3" fmla="val 19431157"/>
            <a:gd name="adj4" fmla="val 12575511"/>
            <a:gd name="adj5" fmla="val 372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2D954A-98CC-42C7-9870-D22DB35E4B0A}">
      <dsp:nvSpPr>
        <dsp:cNvPr id="0" name=""/>
        <dsp:cNvSpPr/>
      </dsp:nvSpPr>
      <dsp:spPr>
        <a:xfrm>
          <a:off x="2750780" y="1311148"/>
          <a:ext cx="1581913" cy="629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CM" sz="1200" b="1" kern="1200" dirty="0"/>
            <a:t>Convertir les adresses en coordonnées GPS</a:t>
          </a:r>
          <a:endParaRPr lang="en-CM" sz="1200" kern="1200" dirty="0"/>
        </a:p>
      </dsp:txBody>
      <dsp:txXfrm>
        <a:off x="2769205" y="1329573"/>
        <a:ext cx="1545063" cy="592224"/>
      </dsp:txXfrm>
    </dsp:sp>
    <dsp:sp modelId="{9843D18E-E603-408E-BFE3-2A4163901453}">
      <dsp:nvSpPr>
        <dsp:cNvPr id="0" name=""/>
        <dsp:cNvSpPr/>
      </dsp:nvSpPr>
      <dsp:spPr>
        <a:xfrm>
          <a:off x="4707849" y="1625685"/>
          <a:ext cx="2037345" cy="1467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1200" kern="1200" dirty="0"/>
            <a:t>Le drone décollera utilisant la fonction </a:t>
          </a:r>
          <a:r>
            <a:rPr lang="fr-CM" sz="1200" b="1" kern="1200" dirty="0"/>
            <a:t>takeoff </a:t>
          </a:r>
          <a:endParaRPr lang="en-CM" sz="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print ("Taking off!")</a:t>
          </a:r>
          <a:endParaRPr lang="en-CM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vehicle.simple_takeoff</a:t>
          </a:r>
          <a:r>
            <a:rPr lang="en-US" sz="1400" b="1" kern="1200" dirty="0"/>
            <a:t> (</a:t>
          </a:r>
          <a:endParaRPr lang="en-CM" sz="1400" b="1" kern="1200" dirty="0"/>
        </a:p>
      </dsp:txBody>
      <dsp:txXfrm>
        <a:off x="4741628" y="1659464"/>
        <a:ext cx="1969787" cy="1085745"/>
      </dsp:txXfrm>
    </dsp:sp>
    <dsp:sp modelId="{BA204C6E-1C8E-4FBF-AEAE-CDF2CB8A9B68}">
      <dsp:nvSpPr>
        <dsp:cNvPr id="0" name=""/>
        <dsp:cNvSpPr/>
      </dsp:nvSpPr>
      <dsp:spPr>
        <a:xfrm>
          <a:off x="5794184" y="1675415"/>
          <a:ext cx="2376850" cy="2376850"/>
        </a:xfrm>
        <a:prstGeom prst="leftCircularArrow">
          <a:avLst>
            <a:gd name="adj1" fmla="val 3315"/>
            <a:gd name="adj2" fmla="val 409453"/>
            <a:gd name="adj3" fmla="val 2186742"/>
            <a:gd name="adj4" fmla="val 9026267"/>
            <a:gd name="adj5" fmla="val 386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3C023-7EC8-4CF9-A67C-C073C1A116A5}">
      <dsp:nvSpPr>
        <dsp:cNvPr id="0" name=""/>
        <dsp:cNvSpPr/>
      </dsp:nvSpPr>
      <dsp:spPr>
        <a:xfrm>
          <a:off x="5232174" y="2778989"/>
          <a:ext cx="1581913" cy="629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CM" sz="1200" b="1" kern="1200" dirty="0"/>
            <a:t>Faire décoller le drone</a:t>
          </a:r>
          <a:endParaRPr lang="en-CM" sz="1200" kern="1200" dirty="0"/>
        </a:p>
      </dsp:txBody>
      <dsp:txXfrm>
        <a:off x="5250599" y="2797414"/>
        <a:ext cx="1545063" cy="592224"/>
      </dsp:txXfrm>
    </dsp:sp>
    <dsp:sp modelId="{FD1DCEB0-61B3-4568-BC3C-6C4D8EEA8605}">
      <dsp:nvSpPr>
        <dsp:cNvPr id="0" name=""/>
        <dsp:cNvSpPr/>
      </dsp:nvSpPr>
      <dsp:spPr>
        <a:xfrm>
          <a:off x="7189242" y="1485806"/>
          <a:ext cx="2275748" cy="1745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1100" kern="1200" dirty="0"/>
            <a:t>. Ici les fonctions utilisées sont simples comme la fonction </a:t>
          </a:r>
          <a:r>
            <a:rPr lang="fr-CM" sz="1100" b="1" kern="1200" dirty="0" err="1"/>
            <a:t>Goto</a:t>
          </a:r>
          <a:r>
            <a:rPr lang="fr-CM" sz="1100" b="1" kern="1200" dirty="0"/>
            <a:t> ;</a:t>
          </a:r>
          <a:endParaRPr lang="en-CM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print ("Going towards first point ")</a:t>
          </a:r>
          <a:endParaRPr lang="en-CM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point1 = </a:t>
          </a:r>
          <a:r>
            <a:rPr lang="en-US" sz="1100" b="1" kern="1200" dirty="0" err="1"/>
            <a:t>LocationGlobalRelative</a:t>
          </a:r>
          <a:r>
            <a:rPr lang="en-US" sz="1100" b="1" kern="1200" dirty="0"/>
            <a:t> (-35.361354, 149.165218, 20)</a:t>
          </a:r>
          <a:endParaRPr lang="en-CM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 err="1"/>
            <a:t>vehicle.simple_goto</a:t>
          </a:r>
          <a:r>
            <a:rPr lang="en-US" sz="1100" b="1" kern="1200" dirty="0"/>
            <a:t>(point1)</a:t>
          </a:r>
          <a:endParaRPr lang="en-CM" sz="1100" b="1" kern="1200" dirty="0"/>
        </a:p>
      </dsp:txBody>
      <dsp:txXfrm>
        <a:off x="7229413" y="1900037"/>
        <a:ext cx="2195406" cy="1291212"/>
      </dsp:txXfrm>
    </dsp:sp>
    <dsp:sp modelId="{08937EF8-FFB1-4447-9266-0A695D9B115D}">
      <dsp:nvSpPr>
        <dsp:cNvPr id="0" name=""/>
        <dsp:cNvSpPr/>
      </dsp:nvSpPr>
      <dsp:spPr>
        <a:xfrm>
          <a:off x="8394599" y="666272"/>
          <a:ext cx="2376850" cy="2376850"/>
        </a:xfrm>
        <a:prstGeom prst="circularArrow">
          <a:avLst>
            <a:gd name="adj1" fmla="val 3315"/>
            <a:gd name="adj2" fmla="val 409453"/>
            <a:gd name="adj3" fmla="val 19414399"/>
            <a:gd name="adj4" fmla="val 12574873"/>
            <a:gd name="adj5" fmla="val 386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17C734-FFA8-4BD0-AEA0-AE66470F3C09}">
      <dsp:nvSpPr>
        <dsp:cNvPr id="0" name=""/>
        <dsp:cNvSpPr/>
      </dsp:nvSpPr>
      <dsp:spPr>
        <a:xfrm>
          <a:off x="7832769" y="1310156"/>
          <a:ext cx="1581913" cy="629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CM" sz="1200" b="1" kern="1200" dirty="0"/>
            <a:t>Visiter les destinations </a:t>
          </a:r>
          <a:endParaRPr lang="en-CM" sz="1200" kern="1200" dirty="0"/>
        </a:p>
      </dsp:txBody>
      <dsp:txXfrm>
        <a:off x="7851194" y="1328581"/>
        <a:ext cx="1545063" cy="592224"/>
      </dsp:txXfrm>
    </dsp:sp>
    <dsp:sp modelId="{FCE726C8-A24D-4329-A3E3-37CAF21787B8}">
      <dsp:nvSpPr>
        <dsp:cNvPr id="0" name=""/>
        <dsp:cNvSpPr/>
      </dsp:nvSpPr>
      <dsp:spPr>
        <a:xfrm>
          <a:off x="9840146" y="1438349"/>
          <a:ext cx="1779652" cy="1845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M" sz="1100" kern="1200" dirty="0"/>
            <a:t>Ici la fonction return to launch est utilisé car les coordonnées du point de départ sont gardées.</a:t>
          </a:r>
          <a:endParaRPr lang="en-CM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print ("Returning to Launch")</a:t>
          </a:r>
          <a:endParaRPr lang="en-CM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 err="1"/>
            <a:t>vehicle.mode</a:t>
          </a:r>
          <a:r>
            <a:rPr lang="en-US" sz="1100" b="1" kern="1200" dirty="0"/>
            <a:t> = </a:t>
          </a:r>
          <a:r>
            <a:rPr lang="en-US" sz="1100" b="1" kern="1200" dirty="0" err="1"/>
            <a:t>VehicleMode</a:t>
          </a:r>
          <a:r>
            <a:rPr lang="en-US" sz="1100" b="1" kern="1200" dirty="0"/>
            <a:t>("RTL").</a:t>
          </a:r>
          <a:endParaRPr lang="en-CM" sz="1100" b="1" kern="1200" dirty="0"/>
        </a:p>
      </dsp:txBody>
      <dsp:txXfrm>
        <a:off x="9882609" y="1480812"/>
        <a:ext cx="1694726" cy="1364880"/>
      </dsp:txXfrm>
    </dsp:sp>
    <dsp:sp modelId="{32B5EB79-6B5D-41C7-895D-92F8DFA602E6}">
      <dsp:nvSpPr>
        <dsp:cNvPr id="0" name=""/>
        <dsp:cNvSpPr/>
      </dsp:nvSpPr>
      <dsp:spPr>
        <a:xfrm>
          <a:off x="10235625" y="2780336"/>
          <a:ext cx="1581913" cy="629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CM" sz="1200" b="1" kern="1200" dirty="0"/>
            <a:t>Revenir se poser au point de départ</a:t>
          </a:r>
          <a:endParaRPr lang="en-CM" sz="1200" kern="1200" dirty="0"/>
        </a:p>
      </dsp:txBody>
      <dsp:txXfrm>
        <a:off x="10254050" y="2798761"/>
        <a:ext cx="1545063" cy="592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M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5A996-99F0-4CF5-8B6C-7CA6DF1A0E7D}" type="datetimeFigureOut">
              <a:rPr lang="en-CM" smtClean="0"/>
              <a:t>11/12/2022</a:t>
            </a:fld>
            <a:endParaRPr lang="en-CM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M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F7BB-DE3E-4D90-8A93-7CF1B0EA6D49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5714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 domaine MIA est concerné sur l’innovation(électronique) et la simulation de vol de notre drone.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9F7BB-DE3E-4D90-8A93-7CF1B0EA6D49}" type="slidenum">
              <a:rPr lang="en-CM" smtClean="0"/>
              <a:t>3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98721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C’est-à-dire que, avec ce domaine on voudrait remplacer l’être humaine commandant le drone via une télécommande afin de rendre le drone autonome.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Apres l’innovation il est question de simuler le vol du drone autonome afin d’étudier sa réaction en temps réel.</a:t>
            </a:r>
            <a:endParaRPr lang="en-CM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9F7BB-DE3E-4D90-8A93-7CF1B0EA6D49}" type="slidenum">
              <a:rPr lang="en-CM" smtClean="0"/>
              <a:t>4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91373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L'objectif ici est d’écrire un programme intelligent qui va remplacer la télécommande et l’humain qui actionne la télécommande et pouvoir le simuler afin d’assurer son efficacité en temps réel.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9F7BB-DE3E-4D90-8A93-7CF1B0EA6D49}" type="slidenum">
              <a:rPr lang="en-CM" smtClean="0"/>
              <a:t>5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31087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9F7BB-DE3E-4D90-8A93-7CF1B0EA6D49}" type="slidenum">
              <a:rPr lang="en-CM" smtClean="0"/>
              <a:t>6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6701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Mission Planner est une application de station au sol complète adaptée au contrôleur de vol que nous utilisons dans notre drone. 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Mission planner peut être utilisé pour de différentes choses comme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Charger le logiciel dans le contrôleur de vol.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Paramétrer le drone pour des performances optimales. 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Planifier, sauvegarder et charger des missions autonomes.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Télécharger et analyser les journaux de mission créés par le contrôleur de vol.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S’interfacer avec un simulateur de vol PC pour créer un simulateur complet de drones.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Mais dans notre cas il sera utilisé pour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Simuler le vol de notre drone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Surveiller l’état du drone pendant son fonctionnement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Conduire le drone en FPV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9F7BB-DE3E-4D90-8A93-7CF1B0EA6D49}" type="slidenum">
              <a:rPr lang="en-CM" smtClean="0"/>
              <a:t>7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69554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 ressources nous ont été donné et pour arriver a notre code finale nous avons ;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Avec ces programmes nous avons lancé la simulation afin de visualiser le fonctionnement. Ensuite nous avons introduit le géocodage et modifié le programme de la façon si dessous.</a:t>
            </a:r>
            <a:endParaRPr lang="en-CM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9F7BB-DE3E-4D90-8A93-7CF1B0EA6D49}" type="slidenum">
              <a:rPr lang="en-CM" smtClean="0"/>
              <a:t>8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590062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fr-CM" sz="12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 demande ensuite à </a:t>
            </a:r>
            <a:r>
              <a:rPr lang="fr-CM" sz="1200" u="none" strike="noStrike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OpenStreetMap</a:t>
            </a:r>
            <a:r>
              <a:rPr lang="fr-CM" sz="12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(une alternative open source à Google </a:t>
            </a:r>
            <a:r>
              <a:rPr lang="fr-CM" sz="1200" u="none" strike="noStrike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Maps</a:t>
            </a:r>
            <a:r>
              <a:rPr lang="fr-CM" sz="12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de nous donner les coordonnées GPS correspondant à cette saisie</a:t>
            </a:r>
            <a:endParaRPr lang="en-CM" sz="1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fr-CM" sz="18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fonction input () récupère l’adresse saisie par l’utilisateur</a:t>
            </a:r>
            <a:endParaRPr lang="fr-CM" sz="1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fr-CM" sz="12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 vérifie la validité du résultat (Open Street </a:t>
            </a:r>
            <a:r>
              <a:rPr lang="fr-CM" sz="1200" u="none" strike="noStrike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Map</a:t>
            </a:r>
            <a:r>
              <a:rPr lang="fr-CM" sz="12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a-t-il réussi à géocoder l’adresse ?)</a:t>
            </a:r>
            <a:endParaRPr lang="en-CM" sz="1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fr-CM" sz="12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fonction de ce résultat, on fait au choix</a:t>
            </a:r>
            <a:endParaRPr lang="en-CM" sz="1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fr-CM" sz="12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 adresse valide, on affiche les coordonnées et on met à jour le booléen pour sortir de la boucle</a:t>
            </a:r>
            <a:endParaRPr lang="en-CM" sz="1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CM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Sinon, on affiche un petit message d’erreur</a:t>
            </a:r>
            <a:endParaRPr lang="en-CM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9F7BB-DE3E-4D90-8A93-7CF1B0EA6D49}" type="slidenum">
              <a:rPr lang="en-CM" smtClean="0"/>
              <a:t>9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70395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C506-60C3-4DE7-BC7C-0362D55B0654}" type="datetime8">
              <a:rPr lang="en-CM" smtClean="0"/>
              <a:t>11/12/2022 09:35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329EA8-8C90-4CAA-9163-4949894D27F2}" type="slidenum">
              <a:rPr lang="en-CM" smtClean="0"/>
              <a:t>‹#›</a:t>
            </a:fld>
            <a:endParaRPr lang="en-CM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2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F08A-A4B6-4B03-816C-5CEC53F5B833}" type="datetime8">
              <a:rPr lang="en-CM" smtClean="0"/>
              <a:t>11/12/2022 09:35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‹#›</a:t>
            </a:fld>
            <a:endParaRPr lang="en-CM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99B8-6D31-4EF3-A0AA-4753E79DEFA1}" type="datetime8">
              <a:rPr lang="en-CM" smtClean="0"/>
              <a:t>11/12/2022 09:35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‹#›</a:t>
            </a:fld>
            <a:endParaRPr lang="en-CM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2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DDE2-C574-43AF-B839-B90C87410D28}" type="datetime8">
              <a:rPr lang="en-CM" smtClean="0"/>
              <a:t>11/12/2022 09:35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‹#›</a:t>
            </a:fld>
            <a:endParaRPr lang="en-CM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7822-F865-47D8-9519-79D04854F234}" type="datetime8">
              <a:rPr lang="en-CM" smtClean="0"/>
              <a:t>11/12/2022 09:35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‹#›</a:t>
            </a:fld>
            <a:endParaRPr lang="en-CM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0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1F4-143A-4FF5-8124-598535BD1080}" type="datetime8">
              <a:rPr lang="en-CM" smtClean="0"/>
              <a:t>11/12/2022 09:35</a:t>
            </a:fld>
            <a:endParaRPr lang="en-C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‹#›</a:t>
            </a:fld>
            <a:endParaRPr lang="en-CM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3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CBBC-81DD-4AAF-A778-EDB533DFFCF7}" type="datetime8">
              <a:rPr lang="en-CM" smtClean="0"/>
              <a:t>11/12/2022 09:35</a:t>
            </a:fld>
            <a:endParaRPr lang="en-C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‹#›</a:t>
            </a:fld>
            <a:endParaRPr lang="en-CM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33D3-C6FE-4DE1-8F01-F2DA92EA553F}" type="datetime8">
              <a:rPr lang="en-CM" smtClean="0"/>
              <a:t>11/12/2022 09:35</a:t>
            </a:fld>
            <a:endParaRPr lang="en-C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‹#›</a:t>
            </a:fld>
            <a:endParaRPr lang="en-CM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9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773F-FF64-497B-B5E5-91CDC1A33BEE}" type="datetime8">
              <a:rPr lang="en-CM" smtClean="0"/>
              <a:t>11/12/2022 09:35</a:t>
            </a:fld>
            <a:endParaRPr lang="en-C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17685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D525-955D-4B6F-B004-FA6E3A061D86}" type="datetime8">
              <a:rPr lang="en-CM" smtClean="0"/>
              <a:t>11/12/2022 09:35</a:t>
            </a:fld>
            <a:endParaRPr lang="en-C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‹#›</a:t>
            </a:fld>
            <a:endParaRPr lang="en-CM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98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BB53787-3F0C-4FD3-8BD2-5548AFC69C01}" type="datetime8">
              <a:rPr lang="en-CM" smtClean="0"/>
              <a:t>11/12/2022 09:35</a:t>
            </a:fld>
            <a:endParaRPr lang="en-C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C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‹#›</a:t>
            </a:fld>
            <a:endParaRPr lang="en-CM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06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B093-0AC0-43CF-BA8F-4F2F2604BD5D}" type="datetime8">
              <a:rPr lang="en-CM" smtClean="0"/>
              <a:t>11/12/2022 09:35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329EA8-8C90-4CAA-9163-4949894D27F2}" type="slidenum">
              <a:rPr lang="en-CM" smtClean="0"/>
              <a:t>‹#›</a:t>
            </a:fld>
            <a:endParaRPr lang="en-CM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8169-F5C6-1C16-213E-26F02BDD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75" y="3654955"/>
            <a:ext cx="9448800" cy="1825096"/>
          </a:xfrm>
        </p:spPr>
        <p:txBody>
          <a:bodyPr/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MIA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F24BA-0A52-0A8A-DEC9-C55CA57B8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75" y="5480051"/>
            <a:ext cx="9448800" cy="685800"/>
          </a:xfrm>
        </p:spPr>
        <p:txBody>
          <a:bodyPr/>
          <a:lstStyle/>
          <a:p>
            <a:pPr algn="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Groupe 8                                                                        </a:t>
            </a:r>
            <a:r>
              <a:rPr lang="fr-CM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Supervisé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par: M. Aloys ngeupi</a:t>
            </a:r>
            <a:endParaRPr lang="en-CM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14.gif">
            <a:extLst>
              <a:ext uri="{FF2B5EF4-FFF2-40B4-BE49-F238E27FC236}">
                <a16:creationId xmlns:a16="http://schemas.microsoft.com/office/drawing/2014/main" id="{5AB3BE52-F09D-F122-55F6-30A7E69C99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7295" y="256540"/>
            <a:ext cx="5731510" cy="3087370"/>
          </a:xfrm>
          <a:prstGeom prst="rect">
            <a:avLst/>
          </a:prstGeom>
          <a:ln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316B-2AB1-5BA8-0B39-19D1AA19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1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54715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460F-968C-1742-5E51-C6773FE3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  <a:endParaRPr lang="en-CM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B2A7-083D-F466-DAF4-0D5B1DDC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Nous </a:t>
            </a:r>
            <a:r>
              <a:rPr lang="en-US" dirty="0" err="1"/>
              <a:t>combinons</a:t>
            </a:r>
            <a:r>
              <a:rPr lang="en-US" dirty="0"/>
              <a:t> le code </a:t>
            </a:r>
            <a:r>
              <a:rPr lang="en-US" dirty="0" err="1"/>
              <a:t>hello_drone</a:t>
            </a:r>
            <a:r>
              <a:rPr lang="en-US" dirty="0"/>
              <a:t> et </a:t>
            </a:r>
            <a:r>
              <a:rPr lang="en-US" dirty="0" err="1"/>
              <a:t>simple_GOTO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lancer </a:t>
            </a:r>
            <a:r>
              <a:rPr lang="en-US" dirty="0" err="1"/>
              <a:t>une</a:t>
            </a:r>
            <a:r>
              <a:rPr lang="en-US" dirty="0"/>
              <a:t> simulation. </a:t>
            </a:r>
            <a:r>
              <a:rPr lang="en-US" dirty="0" err="1"/>
              <a:t>Ceci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demontr</a:t>
            </a:r>
            <a:r>
              <a:rPr lang="fr-CM" dirty="0"/>
              <a:t>é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/>
              <a:t> dessous.</a:t>
            </a:r>
            <a:endParaRPr lang="en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9AE58-66B6-EEB9-ABFF-A425758C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10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38750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A9A9-E2EA-7A90-8EC0-426C3CEE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GROUPE 8</a:t>
            </a:r>
            <a:endParaRPr lang="en-CM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0C9D37-751B-E953-B47D-091F2C87A3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4696" y="2992312"/>
            <a:ext cx="854275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CM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MEZATIO KENFACK GUISELAINE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CM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YEPSI ANGE YVANA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CM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AYENG OWONO GLADYS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CM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DJIENTCHEU DJOKM MEGANE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CM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KAPNANG KETCHEUZEU JOHAN LAEL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CM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SOP COLMAR</a:t>
            </a:r>
            <a:endParaRPr kumimoji="0" lang="en-US" altLang="en-CM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E2A60-E73D-AFBF-C9D1-5013A218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2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16462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BF04-1AD9-1FCD-B362-D8318E95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NOTION</a:t>
            </a:r>
            <a:endParaRPr lang="en-CM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AB3AF6-96A3-CD4D-FE71-B9C3F7AC1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152591"/>
              </p:ext>
            </p:extLst>
          </p:nvPr>
        </p:nvGraphicFramePr>
        <p:xfrm>
          <a:off x="2390774" y="2409825"/>
          <a:ext cx="8664575" cy="248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25B6E-0BE2-3B6F-26A5-2988CA6B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3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27239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B1BC-00FD-03E6-745E-FBAB8863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M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6D85E2-B6C9-E474-097B-C36706FD8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232043"/>
              </p:ext>
            </p:extLst>
          </p:nvPr>
        </p:nvGraphicFramePr>
        <p:xfrm>
          <a:off x="1535113" y="2016125"/>
          <a:ext cx="9520237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EB5154B-C25B-488C-BFF2-F6BBDDC5F289}"/>
              </a:ext>
            </a:extLst>
          </p:cNvPr>
          <p:cNvSpPr/>
          <p:nvPr/>
        </p:nvSpPr>
        <p:spPr>
          <a:xfrm rot="2556145">
            <a:off x="3843568" y="1892434"/>
            <a:ext cx="198282" cy="2485269"/>
          </a:xfrm>
          <a:prstGeom prst="rect">
            <a:avLst/>
          </a:prstGeom>
          <a:solidFill>
            <a:srgbClr val="5FA534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7F906-DB97-172B-C0F7-E11682C58416}"/>
              </a:ext>
            </a:extLst>
          </p:cNvPr>
          <p:cNvSpPr/>
          <p:nvPr/>
        </p:nvSpPr>
        <p:spPr>
          <a:xfrm rot="18621229">
            <a:off x="3784144" y="1882696"/>
            <a:ext cx="198282" cy="2485269"/>
          </a:xfrm>
          <a:prstGeom prst="rect">
            <a:avLst/>
          </a:prstGeom>
          <a:solidFill>
            <a:srgbClr val="5FA534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73A6-4FC9-3AB5-699C-D0CA9F22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4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09686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F67C-7BCA-4149-5EBD-3180C630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en-CM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91F570-4B98-5A76-A770-0E1D03CD4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652876"/>
              </p:ext>
            </p:extLst>
          </p:nvPr>
        </p:nvGraphicFramePr>
        <p:xfrm>
          <a:off x="869795" y="1940313"/>
          <a:ext cx="10185555" cy="4113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15D9F75-7193-94C4-74F7-A5EB87166223}"/>
              </a:ext>
            </a:extLst>
          </p:cNvPr>
          <p:cNvSpPr/>
          <p:nvPr/>
        </p:nvSpPr>
        <p:spPr>
          <a:xfrm>
            <a:off x="2943922" y="5051503"/>
            <a:ext cx="256477" cy="6133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D3ACEE0-05B7-825A-FDF6-7E2729EA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5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07385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FF91-B837-9F4D-47A0-47AF01BD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lang="en-CM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1DEE7B3-94E8-C58B-0082-3B19AAECE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127333"/>
              </p:ext>
            </p:extLst>
          </p:nvPr>
        </p:nvGraphicFramePr>
        <p:xfrm>
          <a:off x="1483113" y="2016125"/>
          <a:ext cx="9572238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B1FEB-246B-3715-04EC-F2939D01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6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69293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D5C2-8F37-69F6-F834-713D320A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LOGICIELS A TELECHARGER</a:t>
            </a:r>
            <a:endParaRPr lang="en-CM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7E8F27-2016-DCD3-583E-0D605D376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065231"/>
              </p:ext>
            </p:extLst>
          </p:nvPr>
        </p:nvGraphicFramePr>
        <p:xfrm>
          <a:off x="2425302" y="1996068"/>
          <a:ext cx="7738946" cy="2865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82CB4-B091-8911-E13D-13C1B4E8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7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6823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ECFA-BAA3-7AC8-C0AC-EFF15829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PROCESSUS</a:t>
            </a:r>
            <a:endParaRPr lang="en-CM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10705E-73F5-9331-EE31-7C3CD3E3F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259345"/>
              </p:ext>
            </p:extLst>
          </p:nvPr>
        </p:nvGraphicFramePr>
        <p:xfrm>
          <a:off x="189571" y="1962614"/>
          <a:ext cx="11876049" cy="3590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93006-AEE0-5B1D-556B-9FD6F461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8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59697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2013-B85C-08A5-7239-A8B531BA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PROGRAMMATION</a:t>
            </a:r>
            <a:endParaRPr lang="en-CM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D1A228-C865-E96A-63EC-24690384F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793193"/>
              </p:ext>
            </p:extLst>
          </p:nvPr>
        </p:nvGraphicFramePr>
        <p:xfrm>
          <a:off x="223024" y="2016125"/>
          <a:ext cx="11820293" cy="471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BFF0A-9848-E967-BF3A-622BDF60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9EA8-8C90-4CAA-9163-4949894D27F2}" type="slidenum">
              <a:rPr lang="en-CM" smtClean="0"/>
              <a:t>9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0399862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Custom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1056</TotalTime>
  <Words>795</Words>
  <Application>Microsoft Office PowerPoint</Application>
  <PresentationFormat>Widescreen</PresentationFormat>
  <Paragraphs>109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Times New Roman</vt:lpstr>
      <vt:lpstr>Wingdings</vt:lpstr>
      <vt:lpstr>Gallery</vt:lpstr>
      <vt:lpstr>MIA</vt:lpstr>
      <vt:lpstr>GROUPE 8</vt:lpstr>
      <vt:lpstr>NOTION</vt:lpstr>
      <vt:lpstr>OBJECTIFS</vt:lpstr>
      <vt:lpstr>OBJECTIFS</vt:lpstr>
      <vt:lpstr>DESCRIPTION</vt:lpstr>
      <vt:lpstr>LOGICIELS A TELECHARGER</vt:lpstr>
      <vt:lpstr>PROCESSUS</vt:lpstr>
      <vt:lpstr>PROGRAMMATION</vt:lpstr>
      <vt:lpstr>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Lael</dc:creator>
  <cp:lastModifiedBy>Johan Lael</cp:lastModifiedBy>
  <cp:revision>14</cp:revision>
  <dcterms:created xsi:type="dcterms:W3CDTF">2022-12-05T07:51:25Z</dcterms:created>
  <dcterms:modified xsi:type="dcterms:W3CDTF">2022-12-11T11:25:53Z</dcterms:modified>
</cp:coreProperties>
</file>