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handoutMasterIdLst>
    <p:handoutMasterId r:id="rId20"/>
  </p:handoutMasterIdLst>
  <p:sldIdLst>
    <p:sldId id="265" r:id="rId2"/>
    <p:sldId id="289" r:id="rId3"/>
    <p:sldId id="290" r:id="rId4"/>
    <p:sldId id="310" r:id="rId5"/>
    <p:sldId id="307" r:id="rId6"/>
    <p:sldId id="301" r:id="rId7"/>
    <p:sldId id="302" r:id="rId8"/>
    <p:sldId id="303" r:id="rId9"/>
    <p:sldId id="304" r:id="rId10"/>
    <p:sldId id="305" r:id="rId11"/>
    <p:sldId id="294" r:id="rId12"/>
    <p:sldId id="308" r:id="rId13"/>
    <p:sldId id="291" r:id="rId14"/>
    <p:sldId id="292" r:id="rId15"/>
    <p:sldId id="299" r:id="rId16"/>
    <p:sldId id="311" r:id="rId17"/>
    <p:sldId id="284" r:id="rId18"/>
  </p:sldIdLst>
  <p:sldSz cx="12192000" cy="6858000"/>
  <p:notesSz cx="6858000" cy="9144000"/>
  <p:defaultTextStyle>
    <a:defPPr rtl="0">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pos="6816" userDrawn="1">
          <p15:clr>
            <a:srgbClr val="A4A3A4"/>
          </p15:clr>
        </p15:guide>
        <p15:guide id="3" pos="816"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8"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93D81CF-94F2-401A-BA57-92F5A7B2D0C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Style moye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79559" autoAdjust="0"/>
  </p:normalViewPr>
  <p:slideViewPr>
    <p:cSldViewPr>
      <p:cViewPr varScale="1">
        <p:scale>
          <a:sx n="85" d="100"/>
          <a:sy n="85" d="100"/>
        </p:scale>
        <p:origin x="590" y="53"/>
      </p:cViewPr>
      <p:guideLst>
        <p:guide pos="3840"/>
        <p:guide pos="6816"/>
        <p:guide pos="816"/>
        <p:guide orient="horz" pos="2160"/>
      </p:guideLst>
    </p:cSldViewPr>
  </p:slideViewPr>
  <p:notesTextViewPr>
    <p:cViewPr>
      <p:scale>
        <a:sx n="1" d="1"/>
        <a:sy n="1" d="1"/>
      </p:scale>
      <p:origin x="0" y="0"/>
    </p:cViewPr>
  </p:notesTextViewPr>
  <p:notesViewPr>
    <p:cSldViewPr>
      <p:cViewPr varScale="1">
        <p:scale>
          <a:sx n="90" d="100"/>
          <a:sy n="90" d="100"/>
        </p:scale>
        <p:origin x="377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81D51D1-9B10-4871-AD29-1086B1B7144F}" type="doc">
      <dgm:prSet loTypeId="urn:microsoft.com/office/officeart/2009/layout/CircleArrowProcess" loCatId="cycle" qsTypeId="urn:microsoft.com/office/officeart/2005/8/quickstyle/simple1" qsCatId="simple" csTypeId="urn:microsoft.com/office/officeart/2005/8/colors/accent1_2" csCatId="accent1" phldr="1"/>
      <dgm:spPr/>
      <dgm:t>
        <a:bodyPr/>
        <a:lstStyle/>
        <a:p>
          <a:endParaRPr lang="nl-BE"/>
        </a:p>
      </dgm:t>
    </dgm:pt>
    <dgm:pt modelId="{02D10B54-D7C7-42A2-9307-F158D415C0B6}">
      <dgm:prSet phldrT="[Texte]"/>
      <dgm:spPr/>
      <dgm:t>
        <a:bodyPr/>
        <a:lstStyle/>
        <a:p>
          <a:r>
            <a:rPr lang="fr-FR" dirty="0"/>
            <a:t>contexte</a:t>
          </a:r>
          <a:endParaRPr lang="nl-BE" dirty="0"/>
        </a:p>
      </dgm:t>
    </dgm:pt>
    <dgm:pt modelId="{97CE1766-DBF8-4525-8E94-65B5ED09D448}" type="parTrans" cxnId="{E5FFA5BE-C712-4CA1-BB45-87A88851B7D3}">
      <dgm:prSet/>
      <dgm:spPr/>
      <dgm:t>
        <a:bodyPr/>
        <a:lstStyle/>
        <a:p>
          <a:endParaRPr lang="nl-BE"/>
        </a:p>
      </dgm:t>
    </dgm:pt>
    <dgm:pt modelId="{2C3753AD-0640-4C68-B831-4D2640591654}" type="sibTrans" cxnId="{E5FFA5BE-C712-4CA1-BB45-87A88851B7D3}">
      <dgm:prSet/>
      <dgm:spPr/>
      <dgm:t>
        <a:bodyPr/>
        <a:lstStyle/>
        <a:p>
          <a:endParaRPr lang="nl-BE"/>
        </a:p>
      </dgm:t>
    </dgm:pt>
    <dgm:pt modelId="{0FE56A70-9B61-43C5-BD1F-1A7B2E169DE2}">
      <dgm:prSet phldrT="[Texte]"/>
      <dgm:spPr/>
      <dgm:t>
        <a:bodyPr/>
        <a:lstStyle/>
        <a:p>
          <a:r>
            <a:rPr lang="fr-FR" dirty="0"/>
            <a:t>objectif</a:t>
          </a:r>
          <a:endParaRPr lang="nl-BE" dirty="0"/>
        </a:p>
      </dgm:t>
    </dgm:pt>
    <dgm:pt modelId="{EBE30C61-43FD-446F-85BC-4F9B1B912C0B}" type="parTrans" cxnId="{E79D1827-DD83-4500-AAB5-6E40AB4B8D7A}">
      <dgm:prSet/>
      <dgm:spPr/>
      <dgm:t>
        <a:bodyPr/>
        <a:lstStyle/>
        <a:p>
          <a:endParaRPr lang="nl-BE"/>
        </a:p>
      </dgm:t>
    </dgm:pt>
    <dgm:pt modelId="{AF37345B-5C8A-4975-A92B-F47D53AC4443}" type="sibTrans" cxnId="{E79D1827-DD83-4500-AAB5-6E40AB4B8D7A}">
      <dgm:prSet/>
      <dgm:spPr/>
      <dgm:t>
        <a:bodyPr/>
        <a:lstStyle/>
        <a:p>
          <a:endParaRPr lang="nl-BE"/>
        </a:p>
      </dgm:t>
    </dgm:pt>
    <dgm:pt modelId="{FAEB6F4F-B32B-4B09-BC7F-3667EDDBC039}">
      <dgm:prSet phldrT="[Texte]"/>
      <dgm:spPr/>
      <dgm:t>
        <a:bodyPr/>
        <a:lstStyle/>
        <a:p>
          <a:r>
            <a:rPr lang="fr-FR" dirty="0"/>
            <a:t>enjeux</a:t>
          </a:r>
          <a:endParaRPr lang="nl-BE" dirty="0"/>
        </a:p>
      </dgm:t>
    </dgm:pt>
    <dgm:pt modelId="{DF8F1B4F-C0FD-40AA-813C-B80BA66FCB36}" type="parTrans" cxnId="{0C32264C-8B9A-4CA8-8B27-01649479A615}">
      <dgm:prSet/>
      <dgm:spPr/>
      <dgm:t>
        <a:bodyPr/>
        <a:lstStyle/>
        <a:p>
          <a:endParaRPr lang="nl-BE"/>
        </a:p>
      </dgm:t>
    </dgm:pt>
    <dgm:pt modelId="{62A52B06-8C15-4223-95AE-470837C2013C}" type="sibTrans" cxnId="{0C32264C-8B9A-4CA8-8B27-01649479A615}">
      <dgm:prSet/>
      <dgm:spPr/>
      <dgm:t>
        <a:bodyPr/>
        <a:lstStyle/>
        <a:p>
          <a:endParaRPr lang="nl-BE"/>
        </a:p>
      </dgm:t>
    </dgm:pt>
    <dgm:pt modelId="{81DD0D18-410F-402C-818B-EC1DCF0EC409}" type="pres">
      <dgm:prSet presAssocID="{881D51D1-9B10-4871-AD29-1086B1B7144F}" presName="Name0" presStyleCnt="0">
        <dgm:presLayoutVars>
          <dgm:chMax val="7"/>
          <dgm:chPref val="7"/>
          <dgm:dir/>
          <dgm:animLvl val="lvl"/>
        </dgm:presLayoutVars>
      </dgm:prSet>
      <dgm:spPr/>
    </dgm:pt>
    <dgm:pt modelId="{18DB5EE2-96F5-4AAE-ABEB-D02198F86A4D}" type="pres">
      <dgm:prSet presAssocID="{02D10B54-D7C7-42A2-9307-F158D415C0B6}" presName="Accent1" presStyleCnt="0"/>
      <dgm:spPr/>
    </dgm:pt>
    <dgm:pt modelId="{8AC67562-666A-4F26-AFA1-5F1D8BF6D558}" type="pres">
      <dgm:prSet presAssocID="{02D10B54-D7C7-42A2-9307-F158D415C0B6}" presName="Accent" presStyleLbl="node1" presStyleIdx="0" presStyleCnt="3"/>
      <dgm:spPr/>
    </dgm:pt>
    <dgm:pt modelId="{729B9B76-EDA5-4039-8B9B-A09B620F14DD}" type="pres">
      <dgm:prSet presAssocID="{02D10B54-D7C7-42A2-9307-F158D415C0B6}" presName="Parent1" presStyleLbl="revTx" presStyleIdx="0" presStyleCnt="3">
        <dgm:presLayoutVars>
          <dgm:chMax val="1"/>
          <dgm:chPref val="1"/>
          <dgm:bulletEnabled val="1"/>
        </dgm:presLayoutVars>
      </dgm:prSet>
      <dgm:spPr/>
    </dgm:pt>
    <dgm:pt modelId="{FA63791D-7E13-49BD-85FC-D369EF1A9F6C}" type="pres">
      <dgm:prSet presAssocID="{0FE56A70-9B61-43C5-BD1F-1A7B2E169DE2}" presName="Accent2" presStyleCnt="0"/>
      <dgm:spPr/>
    </dgm:pt>
    <dgm:pt modelId="{889421A3-32FB-4FDC-BFFE-EF9D6EF601D7}" type="pres">
      <dgm:prSet presAssocID="{0FE56A70-9B61-43C5-BD1F-1A7B2E169DE2}" presName="Accent" presStyleLbl="node1" presStyleIdx="1" presStyleCnt="3"/>
      <dgm:spPr/>
    </dgm:pt>
    <dgm:pt modelId="{4FDDE1F8-83E4-4D9E-9E67-FADBFFA097E0}" type="pres">
      <dgm:prSet presAssocID="{0FE56A70-9B61-43C5-BD1F-1A7B2E169DE2}" presName="Parent2" presStyleLbl="revTx" presStyleIdx="1" presStyleCnt="3">
        <dgm:presLayoutVars>
          <dgm:chMax val="1"/>
          <dgm:chPref val="1"/>
          <dgm:bulletEnabled val="1"/>
        </dgm:presLayoutVars>
      </dgm:prSet>
      <dgm:spPr/>
    </dgm:pt>
    <dgm:pt modelId="{3910E005-39A0-4599-836D-20C595D7C61F}" type="pres">
      <dgm:prSet presAssocID="{FAEB6F4F-B32B-4B09-BC7F-3667EDDBC039}" presName="Accent3" presStyleCnt="0"/>
      <dgm:spPr/>
    </dgm:pt>
    <dgm:pt modelId="{44BA8E3D-FB42-41DD-AFC8-DCD9ED3ACE15}" type="pres">
      <dgm:prSet presAssocID="{FAEB6F4F-B32B-4B09-BC7F-3667EDDBC039}" presName="Accent" presStyleLbl="node1" presStyleIdx="2" presStyleCnt="3" custLinFactNeighborX="-1" custLinFactNeighborY="2537"/>
      <dgm:spPr/>
    </dgm:pt>
    <dgm:pt modelId="{8B70A9B4-D01A-4E3A-88C7-9707DB263BDD}" type="pres">
      <dgm:prSet presAssocID="{FAEB6F4F-B32B-4B09-BC7F-3667EDDBC039}" presName="Parent3" presStyleLbl="revTx" presStyleIdx="2" presStyleCnt="3">
        <dgm:presLayoutVars>
          <dgm:chMax val="1"/>
          <dgm:chPref val="1"/>
          <dgm:bulletEnabled val="1"/>
        </dgm:presLayoutVars>
      </dgm:prSet>
      <dgm:spPr/>
    </dgm:pt>
  </dgm:ptLst>
  <dgm:cxnLst>
    <dgm:cxn modelId="{73772D1C-5925-40B5-A8A4-9B989656551A}" type="presOf" srcId="{FAEB6F4F-B32B-4B09-BC7F-3667EDDBC039}" destId="{8B70A9B4-D01A-4E3A-88C7-9707DB263BDD}" srcOrd="0" destOrd="0" presId="urn:microsoft.com/office/officeart/2009/layout/CircleArrowProcess"/>
    <dgm:cxn modelId="{E79D1827-DD83-4500-AAB5-6E40AB4B8D7A}" srcId="{881D51D1-9B10-4871-AD29-1086B1B7144F}" destId="{0FE56A70-9B61-43C5-BD1F-1A7B2E169DE2}" srcOrd="1" destOrd="0" parTransId="{EBE30C61-43FD-446F-85BC-4F9B1B912C0B}" sibTransId="{AF37345B-5C8A-4975-A92B-F47D53AC4443}"/>
    <dgm:cxn modelId="{0E61303D-6EA2-429D-86A6-E8DEBF144E12}" type="presOf" srcId="{02D10B54-D7C7-42A2-9307-F158D415C0B6}" destId="{729B9B76-EDA5-4039-8B9B-A09B620F14DD}" srcOrd="0" destOrd="0" presId="urn:microsoft.com/office/officeart/2009/layout/CircleArrowProcess"/>
    <dgm:cxn modelId="{0C32264C-8B9A-4CA8-8B27-01649479A615}" srcId="{881D51D1-9B10-4871-AD29-1086B1B7144F}" destId="{FAEB6F4F-B32B-4B09-BC7F-3667EDDBC039}" srcOrd="2" destOrd="0" parTransId="{DF8F1B4F-C0FD-40AA-813C-B80BA66FCB36}" sibTransId="{62A52B06-8C15-4223-95AE-470837C2013C}"/>
    <dgm:cxn modelId="{E5FFA5BE-C712-4CA1-BB45-87A88851B7D3}" srcId="{881D51D1-9B10-4871-AD29-1086B1B7144F}" destId="{02D10B54-D7C7-42A2-9307-F158D415C0B6}" srcOrd="0" destOrd="0" parTransId="{97CE1766-DBF8-4525-8E94-65B5ED09D448}" sibTransId="{2C3753AD-0640-4C68-B831-4D2640591654}"/>
    <dgm:cxn modelId="{0EE394C4-12AF-4BE7-8573-F8291B956E60}" type="presOf" srcId="{0FE56A70-9B61-43C5-BD1F-1A7B2E169DE2}" destId="{4FDDE1F8-83E4-4D9E-9E67-FADBFFA097E0}" srcOrd="0" destOrd="0" presId="urn:microsoft.com/office/officeart/2009/layout/CircleArrowProcess"/>
    <dgm:cxn modelId="{1EFDCFC6-4E5A-410A-A52B-125C333988A4}" type="presOf" srcId="{881D51D1-9B10-4871-AD29-1086B1B7144F}" destId="{81DD0D18-410F-402C-818B-EC1DCF0EC409}" srcOrd="0" destOrd="0" presId="urn:microsoft.com/office/officeart/2009/layout/CircleArrowProcess"/>
    <dgm:cxn modelId="{9AA6E85C-C3E7-4CA2-B574-3B19AEB2880E}" type="presParOf" srcId="{81DD0D18-410F-402C-818B-EC1DCF0EC409}" destId="{18DB5EE2-96F5-4AAE-ABEB-D02198F86A4D}" srcOrd="0" destOrd="0" presId="urn:microsoft.com/office/officeart/2009/layout/CircleArrowProcess"/>
    <dgm:cxn modelId="{29919C83-5771-4F7E-B8D4-AE1FA0B08EDE}" type="presParOf" srcId="{18DB5EE2-96F5-4AAE-ABEB-D02198F86A4D}" destId="{8AC67562-666A-4F26-AFA1-5F1D8BF6D558}" srcOrd="0" destOrd="0" presId="urn:microsoft.com/office/officeart/2009/layout/CircleArrowProcess"/>
    <dgm:cxn modelId="{B09F40FD-CF18-411F-A8A0-C4E3A40C0C8F}" type="presParOf" srcId="{81DD0D18-410F-402C-818B-EC1DCF0EC409}" destId="{729B9B76-EDA5-4039-8B9B-A09B620F14DD}" srcOrd="1" destOrd="0" presId="urn:microsoft.com/office/officeart/2009/layout/CircleArrowProcess"/>
    <dgm:cxn modelId="{B0DAE396-D988-4487-8A5C-3CA26735473B}" type="presParOf" srcId="{81DD0D18-410F-402C-818B-EC1DCF0EC409}" destId="{FA63791D-7E13-49BD-85FC-D369EF1A9F6C}" srcOrd="2" destOrd="0" presId="urn:microsoft.com/office/officeart/2009/layout/CircleArrowProcess"/>
    <dgm:cxn modelId="{7619BA52-F350-4D58-A8DE-D92C3BC9CD20}" type="presParOf" srcId="{FA63791D-7E13-49BD-85FC-D369EF1A9F6C}" destId="{889421A3-32FB-4FDC-BFFE-EF9D6EF601D7}" srcOrd="0" destOrd="0" presId="urn:microsoft.com/office/officeart/2009/layout/CircleArrowProcess"/>
    <dgm:cxn modelId="{C21C48FF-A69A-40AF-8171-8F8EB4928AD1}" type="presParOf" srcId="{81DD0D18-410F-402C-818B-EC1DCF0EC409}" destId="{4FDDE1F8-83E4-4D9E-9E67-FADBFFA097E0}" srcOrd="3" destOrd="0" presId="urn:microsoft.com/office/officeart/2009/layout/CircleArrowProcess"/>
    <dgm:cxn modelId="{10A68A6C-5A8D-43DE-BC05-816D5244484F}" type="presParOf" srcId="{81DD0D18-410F-402C-818B-EC1DCF0EC409}" destId="{3910E005-39A0-4599-836D-20C595D7C61F}" srcOrd="4" destOrd="0" presId="urn:microsoft.com/office/officeart/2009/layout/CircleArrowProcess"/>
    <dgm:cxn modelId="{E75BDEAF-6750-4413-B050-BA043BF41B6B}" type="presParOf" srcId="{3910E005-39A0-4599-836D-20C595D7C61F}" destId="{44BA8E3D-FB42-41DD-AFC8-DCD9ED3ACE15}" srcOrd="0" destOrd="0" presId="urn:microsoft.com/office/officeart/2009/layout/CircleArrowProcess"/>
    <dgm:cxn modelId="{DB8D1914-B5DF-4CF2-8719-B3A3599AC40C}" type="presParOf" srcId="{81DD0D18-410F-402C-818B-EC1DCF0EC409}" destId="{8B70A9B4-D01A-4E3A-88C7-9707DB263BDD}" srcOrd="5"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D0821A0-4969-48B1-902A-AEF14A50370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nl-BE"/>
        </a:p>
      </dgm:t>
    </dgm:pt>
    <dgm:pt modelId="{23438C25-C1D1-4FEC-BB67-0AAC32297A2C}">
      <dgm:prSet phldrT="[Texte]" custT="1"/>
      <dgm:spPr/>
      <dgm:t>
        <a:bodyPr/>
        <a:lstStyle/>
        <a:p>
          <a:r>
            <a:rPr lang="fr-FR" sz="2800" dirty="0"/>
            <a:t>Test en mode de vol</a:t>
          </a:r>
          <a:endParaRPr lang="nl-BE" sz="2800" dirty="0"/>
        </a:p>
      </dgm:t>
    </dgm:pt>
    <dgm:pt modelId="{9722228F-83CD-4DCB-B011-E4669F559ABE}" type="parTrans" cxnId="{F7B1DEE4-3161-4716-8434-44FDC5F4D9D9}">
      <dgm:prSet/>
      <dgm:spPr/>
      <dgm:t>
        <a:bodyPr/>
        <a:lstStyle/>
        <a:p>
          <a:endParaRPr lang="nl-BE"/>
        </a:p>
      </dgm:t>
    </dgm:pt>
    <dgm:pt modelId="{EF7F551B-14D5-4F07-A733-7B5C6171B272}" type="sibTrans" cxnId="{F7B1DEE4-3161-4716-8434-44FDC5F4D9D9}">
      <dgm:prSet/>
      <dgm:spPr/>
      <dgm:t>
        <a:bodyPr/>
        <a:lstStyle/>
        <a:p>
          <a:endParaRPr lang="nl-BE"/>
        </a:p>
      </dgm:t>
    </dgm:pt>
    <dgm:pt modelId="{3F643233-1057-4C42-B3AA-3D1ED0C9F9D3}">
      <dgm:prSet phldrT="[Texte]" custT="1"/>
      <dgm:spPr/>
      <dgm:t>
        <a:bodyPr/>
        <a:lstStyle/>
        <a:p>
          <a:r>
            <a:rPr lang="fr-FR" sz="1600" dirty="0"/>
            <a:t>Cette méthode inclut la vérification de la réaction des bras pendant le vol. Les vibrations, la flexion et la torsion du bras du drone sont analysées en utilisant des capteurs de vibrations pour évaluer le comportement du bras du drones</a:t>
          </a:r>
          <a:endParaRPr lang="nl-BE" sz="1600" dirty="0"/>
        </a:p>
      </dgm:t>
    </dgm:pt>
    <dgm:pt modelId="{D75CD858-AEFC-4FEB-82BC-6FC95247D60D}" type="parTrans" cxnId="{C2276DE5-85AA-4055-8163-AEF3D382F2A6}">
      <dgm:prSet/>
      <dgm:spPr/>
      <dgm:t>
        <a:bodyPr/>
        <a:lstStyle/>
        <a:p>
          <a:endParaRPr lang="nl-BE"/>
        </a:p>
      </dgm:t>
    </dgm:pt>
    <dgm:pt modelId="{75BEE9C4-9959-4A7C-9458-88EB71A4F453}" type="sibTrans" cxnId="{C2276DE5-85AA-4055-8163-AEF3D382F2A6}">
      <dgm:prSet/>
      <dgm:spPr/>
      <dgm:t>
        <a:bodyPr/>
        <a:lstStyle/>
        <a:p>
          <a:endParaRPr lang="nl-BE"/>
        </a:p>
      </dgm:t>
    </dgm:pt>
    <dgm:pt modelId="{C0066D33-3D3F-482C-B914-D2679A2A0147}">
      <dgm:prSet phldrT="[Texte]" custT="1"/>
      <dgm:spPr/>
      <dgm:t>
        <a:bodyPr/>
        <a:lstStyle/>
        <a:p>
          <a:pPr>
            <a:buSzPts val="1400"/>
            <a:buFont typeface="Arial" panose="020B0604020202020204" pitchFamily="34" charset="0"/>
            <a:buChar char="•"/>
          </a:pPr>
          <a:r>
            <a:rPr lang="fr-FR" sz="1600" dirty="0"/>
            <a:t>Les machines utilises ici sont des bancs d’essai de vol. elle permet de simuler les différentes conditions de vol d’un drone y compris les vents forts des turbulences, les variations de température</a:t>
          </a:r>
          <a:r>
            <a:rPr lang="fr-FR" sz="1200" dirty="0"/>
            <a:t>. </a:t>
          </a:r>
          <a:endParaRPr lang="nl-BE" sz="1200" dirty="0"/>
        </a:p>
      </dgm:t>
    </dgm:pt>
    <dgm:pt modelId="{8961688F-5839-48DC-9BD2-950D65BB6569}" type="parTrans" cxnId="{EBAE9C95-AB2A-4699-BC03-B8EDF686F6C9}">
      <dgm:prSet/>
      <dgm:spPr/>
      <dgm:t>
        <a:bodyPr/>
        <a:lstStyle/>
        <a:p>
          <a:endParaRPr lang="nl-BE"/>
        </a:p>
      </dgm:t>
    </dgm:pt>
    <dgm:pt modelId="{DF2D3B91-6C87-4DF0-BAA0-2C06297C39AC}" type="sibTrans" cxnId="{EBAE9C95-AB2A-4699-BC03-B8EDF686F6C9}">
      <dgm:prSet/>
      <dgm:spPr/>
      <dgm:t>
        <a:bodyPr/>
        <a:lstStyle/>
        <a:p>
          <a:endParaRPr lang="nl-BE"/>
        </a:p>
      </dgm:t>
    </dgm:pt>
    <dgm:pt modelId="{ED1DF664-940C-40E7-A514-04686D1041B6}">
      <dgm:prSet phldrT="[Texte]" custT="1"/>
      <dgm:spPr/>
      <dgm:t>
        <a:bodyPr/>
        <a:lstStyle/>
        <a:p>
          <a:r>
            <a:rPr lang="fr-FR" sz="2800" dirty="0"/>
            <a:t>Test de chute libre/impact</a:t>
          </a:r>
          <a:endParaRPr lang="nl-BE" sz="2800" dirty="0"/>
        </a:p>
      </dgm:t>
    </dgm:pt>
    <dgm:pt modelId="{B1DA43DB-741A-4B55-A0DF-FB48B3134297}" type="parTrans" cxnId="{2265F314-C5E5-4C96-B460-99FD5D89CF64}">
      <dgm:prSet/>
      <dgm:spPr/>
      <dgm:t>
        <a:bodyPr/>
        <a:lstStyle/>
        <a:p>
          <a:endParaRPr lang="nl-BE"/>
        </a:p>
      </dgm:t>
    </dgm:pt>
    <dgm:pt modelId="{3660A34C-F868-4D87-AE44-A9AC67A40FB1}" type="sibTrans" cxnId="{2265F314-C5E5-4C96-B460-99FD5D89CF64}">
      <dgm:prSet/>
      <dgm:spPr/>
      <dgm:t>
        <a:bodyPr/>
        <a:lstStyle/>
        <a:p>
          <a:endParaRPr lang="nl-BE"/>
        </a:p>
      </dgm:t>
    </dgm:pt>
    <dgm:pt modelId="{E4453290-57E3-491C-9E24-83F40554116E}">
      <dgm:prSet phldrT="[Texte]" custT="1"/>
      <dgm:spPr/>
      <dgm:t>
        <a:bodyPr/>
        <a:lstStyle/>
        <a:p>
          <a:r>
            <a:rPr lang="fr-FR" sz="1600" dirty="0"/>
            <a:t>Cette méthode simule une chute ou un impact en laissant tomber le drone en haut. Cela permet de tester la résistance aux chocs, la rigidité et la durabilité du bras. </a:t>
          </a:r>
          <a:endParaRPr lang="nl-BE" sz="1600" dirty="0"/>
        </a:p>
      </dgm:t>
    </dgm:pt>
    <dgm:pt modelId="{35EC2777-D9AB-4E56-A8A0-B43BA1580357}" type="parTrans" cxnId="{22A98359-8CE5-44B0-A4D0-F66731E215FD}">
      <dgm:prSet/>
      <dgm:spPr/>
      <dgm:t>
        <a:bodyPr/>
        <a:lstStyle/>
        <a:p>
          <a:endParaRPr lang="nl-BE"/>
        </a:p>
      </dgm:t>
    </dgm:pt>
    <dgm:pt modelId="{13BF32DD-0552-43DA-A5C4-E4D5F30CAD16}" type="sibTrans" cxnId="{22A98359-8CE5-44B0-A4D0-F66731E215FD}">
      <dgm:prSet/>
      <dgm:spPr/>
      <dgm:t>
        <a:bodyPr/>
        <a:lstStyle/>
        <a:p>
          <a:endParaRPr lang="nl-BE"/>
        </a:p>
      </dgm:t>
    </dgm:pt>
    <dgm:pt modelId="{5182AB0A-0C30-4473-AE9A-751A8082D7FA}">
      <dgm:prSet phldrT="[Texte]" custT="1"/>
      <dgm:spPr/>
      <dgm:t>
        <a:bodyPr/>
        <a:lstStyle/>
        <a:p>
          <a:pPr>
            <a:buSzPts val="1400"/>
            <a:buFont typeface="Arial" panose="020B0604020202020204" pitchFamily="34" charset="0"/>
            <a:buChar char="•"/>
          </a:pPr>
          <a:r>
            <a:rPr lang="fr-FR" sz="1600" dirty="0"/>
            <a:t>La machine utilise pour tester la chute libre du bras du drone est la machine de chute libre. </a:t>
          </a:r>
          <a:endParaRPr lang="nl-BE" sz="1600" dirty="0"/>
        </a:p>
      </dgm:t>
    </dgm:pt>
    <dgm:pt modelId="{4B0C26F1-4A1E-4B60-8360-5DDE1357CA1E}" type="parTrans" cxnId="{2AE2C8D6-7F3E-4AB2-A31B-DFE2435EE10B}">
      <dgm:prSet/>
      <dgm:spPr/>
      <dgm:t>
        <a:bodyPr/>
        <a:lstStyle/>
        <a:p>
          <a:endParaRPr lang="nl-BE"/>
        </a:p>
      </dgm:t>
    </dgm:pt>
    <dgm:pt modelId="{0200D8DB-7094-4D61-A76C-8A94DCECDD52}" type="sibTrans" cxnId="{2AE2C8D6-7F3E-4AB2-A31B-DFE2435EE10B}">
      <dgm:prSet/>
      <dgm:spPr/>
      <dgm:t>
        <a:bodyPr/>
        <a:lstStyle/>
        <a:p>
          <a:endParaRPr lang="nl-BE"/>
        </a:p>
      </dgm:t>
    </dgm:pt>
    <dgm:pt modelId="{373D76A7-38C4-4EF8-AFD0-157A65F19DA9}">
      <dgm:prSet phldrT="[Texte]" custT="1"/>
      <dgm:spPr/>
      <dgm:t>
        <a:bodyPr/>
        <a:lstStyle/>
        <a:p>
          <a:r>
            <a:rPr lang="fr-FR" sz="2800" dirty="0"/>
            <a:t>Test de chargement cyclique</a:t>
          </a:r>
          <a:endParaRPr lang="nl-BE" sz="2800" dirty="0"/>
        </a:p>
      </dgm:t>
    </dgm:pt>
    <dgm:pt modelId="{E65EFA49-D282-4C16-849F-6084C6E190AB}" type="parTrans" cxnId="{1D082038-DA9A-4355-B7D1-7024ACD451C2}">
      <dgm:prSet/>
      <dgm:spPr/>
      <dgm:t>
        <a:bodyPr/>
        <a:lstStyle/>
        <a:p>
          <a:endParaRPr lang="nl-BE"/>
        </a:p>
      </dgm:t>
    </dgm:pt>
    <dgm:pt modelId="{B8711E65-23E1-4791-B7C6-AEB0EFBBBD33}" type="sibTrans" cxnId="{1D082038-DA9A-4355-B7D1-7024ACD451C2}">
      <dgm:prSet/>
      <dgm:spPr/>
      <dgm:t>
        <a:bodyPr/>
        <a:lstStyle/>
        <a:p>
          <a:endParaRPr lang="nl-BE"/>
        </a:p>
      </dgm:t>
    </dgm:pt>
    <dgm:pt modelId="{2970F886-1704-44EE-971A-6C8E1AD14787}">
      <dgm:prSet phldrT="[Texte]" custT="1"/>
      <dgm:spPr/>
      <dgm:t>
        <a:bodyPr/>
        <a:lstStyle/>
        <a:p>
          <a:r>
            <a:rPr lang="fr-FR" sz="1600" dirty="0"/>
            <a:t>Cette méthode implique l’application de charges multiples à la fois sur le bras pour simuler la contrainte sous la forme des cycles et afin de de tester la résistance du bras après un certain nombre de cycle. </a:t>
          </a:r>
          <a:endParaRPr lang="nl-BE" sz="1600" dirty="0"/>
        </a:p>
      </dgm:t>
    </dgm:pt>
    <dgm:pt modelId="{61995D65-8975-43A6-85ED-01329FFB1197}" type="parTrans" cxnId="{1F3B3A5F-B571-4727-8510-086A4FDA7D00}">
      <dgm:prSet/>
      <dgm:spPr/>
      <dgm:t>
        <a:bodyPr/>
        <a:lstStyle/>
        <a:p>
          <a:endParaRPr lang="nl-BE"/>
        </a:p>
      </dgm:t>
    </dgm:pt>
    <dgm:pt modelId="{EC12B475-24B6-45AC-93A3-4C6495EEF3AD}" type="sibTrans" cxnId="{1F3B3A5F-B571-4727-8510-086A4FDA7D00}">
      <dgm:prSet/>
      <dgm:spPr/>
      <dgm:t>
        <a:bodyPr/>
        <a:lstStyle/>
        <a:p>
          <a:endParaRPr lang="nl-BE"/>
        </a:p>
      </dgm:t>
    </dgm:pt>
    <dgm:pt modelId="{A5FE16AE-D087-45D2-B783-4EA0549F8516}">
      <dgm:prSet phldrT="[Texte]" custT="1"/>
      <dgm:spPr/>
      <dgm:t>
        <a:bodyPr/>
        <a:lstStyle/>
        <a:p>
          <a:pPr>
            <a:buSzPts val="1400"/>
            <a:buFont typeface="Arial" panose="020B0604020202020204" pitchFamily="34" charset="0"/>
            <a:buChar char="•"/>
          </a:pPr>
          <a:r>
            <a:rPr lang="fr-FR" sz="1600" dirty="0"/>
            <a:t>La machine généralement utilise pour le test de chargement cyclique du bras du drone est le banc d’essai de chargement cyclique du bras du drone</a:t>
          </a:r>
          <a:r>
            <a:rPr lang="fr-FR" sz="1200" dirty="0"/>
            <a:t>.</a:t>
          </a:r>
          <a:endParaRPr lang="nl-BE" sz="1200" dirty="0"/>
        </a:p>
      </dgm:t>
    </dgm:pt>
    <dgm:pt modelId="{128D6C6B-DF0A-453B-A439-D6B6BEE97F82}" type="parTrans" cxnId="{AE683914-E321-4753-AE3A-EB02266941B7}">
      <dgm:prSet/>
      <dgm:spPr/>
      <dgm:t>
        <a:bodyPr/>
        <a:lstStyle/>
        <a:p>
          <a:endParaRPr lang="nl-BE"/>
        </a:p>
      </dgm:t>
    </dgm:pt>
    <dgm:pt modelId="{175E2F02-EA07-4006-BA1A-1F9043A86949}" type="sibTrans" cxnId="{AE683914-E321-4753-AE3A-EB02266941B7}">
      <dgm:prSet/>
      <dgm:spPr/>
      <dgm:t>
        <a:bodyPr/>
        <a:lstStyle/>
        <a:p>
          <a:endParaRPr lang="nl-BE"/>
        </a:p>
      </dgm:t>
    </dgm:pt>
    <dgm:pt modelId="{EE12CE71-564F-4454-90EC-605E1FB36A9F}" type="pres">
      <dgm:prSet presAssocID="{FD0821A0-4969-48B1-902A-AEF14A50370D}" presName="Name0" presStyleCnt="0">
        <dgm:presLayoutVars>
          <dgm:dir/>
          <dgm:animLvl val="lvl"/>
          <dgm:resizeHandles val="exact"/>
        </dgm:presLayoutVars>
      </dgm:prSet>
      <dgm:spPr/>
    </dgm:pt>
    <dgm:pt modelId="{0913208F-1BF4-4C36-BAD4-29233A77BECF}" type="pres">
      <dgm:prSet presAssocID="{23438C25-C1D1-4FEC-BB67-0AAC32297A2C}" presName="linNode" presStyleCnt="0"/>
      <dgm:spPr/>
    </dgm:pt>
    <dgm:pt modelId="{64486A39-BA97-44B1-A25E-4196971FBA8F}" type="pres">
      <dgm:prSet presAssocID="{23438C25-C1D1-4FEC-BB67-0AAC32297A2C}" presName="parentText" presStyleLbl="node1" presStyleIdx="0" presStyleCnt="3" custScaleX="113229" custLinFactNeighborY="2562">
        <dgm:presLayoutVars>
          <dgm:chMax val="1"/>
          <dgm:bulletEnabled val="1"/>
        </dgm:presLayoutVars>
      </dgm:prSet>
      <dgm:spPr/>
    </dgm:pt>
    <dgm:pt modelId="{DE1A68D1-D968-468C-A1FC-D55E979F5A1C}" type="pres">
      <dgm:prSet presAssocID="{23438C25-C1D1-4FEC-BB67-0AAC32297A2C}" presName="descendantText" presStyleLbl="alignAccFollowNode1" presStyleIdx="0" presStyleCnt="3" custScaleX="145969" custScaleY="154659" custLinFactNeighborX="297" custLinFactNeighborY="2237">
        <dgm:presLayoutVars>
          <dgm:bulletEnabled val="1"/>
        </dgm:presLayoutVars>
      </dgm:prSet>
      <dgm:spPr/>
    </dgm:pt>
    <dgm:pt modelId="{1193E540-67C5-4D1D-9769-A2B1BE27A733}" type="pres">
      <dgm:prSet presAssocID="{EF7F551B-14D5-4F07-A733-7B5C6171B272}" presName="sp" presStyleCnt="0"/>
      <dgm:spPr/>
    </dgm:pt>
    <dgm:pt modelId="{2C0E16F4-5AFB-4EDF-870C-8EF359C575B4}" type="pres">
      <dgm:prSet presAssocID="{ED1DF664-940C-40E7-A514-04686D1041B6}" presName="linNode" presStyleCnt="0"/>
      <dgm:spPr/>
    </dgm:pt>
    <dgm:pt modelId="{CB430B6A-F2A8-4401-AA9D-97C1BB8949EB}" type="pres">
      <dgm:prSet presAssocID="{ED1DF664-940C-40E7-A514-04686D1041B6}" presName="parentText" presStyleLbl="node1" presStyleIdx="1" presStyleCnt="3" custScaleX="88617" custLinFactNeighborY="130">
        <dgm:presLayoutVars>
          <dgm:chMax val="1"/>
          <dgm:bulletEnabled val="1"/>
        </dgm:presLayoutVars>
      </dgm:prSet>
      <dgm:spPr/>
    </dgm:pt>
    <dgm:pt modelId="{701C0EB3-1D59-4676-9521-5F3DE9F107C2}" type="pres">
      <dgm:prSet presAssocID="{ED1DF664-940C-40E7-A514-04686D1041B6}" presName="descendantText" presStyleLbl="alignAccFollowNode1" presStyleIdx="1" presStyleCnt="3" custScaleX="118027" custScaleY="121704" custLinFactNeighborX="0" custLinFactNeighborY="-5411">
        <dgm:presLayoutVars>
          <dgm:bulletEnabled val="1"/>
        </dgm:presLayoutVars>
      </dgm:prSet>
      <dgm:spPr/>
    </dgm:pt>
    <dgm:pt modelId="{54A7343A-9CE7-450A-AEF3-DE4DA473E63C}" type="pres">
      <dgm:prSet presAssocID="{3660A34C-F868-4D87-AE44-A9AC67A40FB1}" presName="sp" presStyleCnt="0"/>
      <dgm:spPr/>
    </dgm:pt>
    <dgm:pt modelId="{FE5ECBD1-A07C-44A3-93C5-5EA2D5242A97}" type="pres">
      <dgm:prSet presAssocID="{373D76A7-38C4-4EF8-AFD0-157A65F19DA9}" presName="linNode" presStyleCnt="0"/>
      <dgm:spPr/>
    </dgm:pt>
    <dgm:pt modelId="{B763C75B-DE7F-4C87-8319-3A8282CB6B89}" type="pres">
      <dgm:prSet presAssocID="{373D76A7-38C4-4EF8-AFD0-157A65F19DA9}" presName="parentText" presStyleLbl="node1" presStyleIdx="2" presStyleCnt="3" custScaleX="81778">
        <dgm:presLayoutVars>
          <dgm:chMax val="1"/>
          <dgm:bulletEnabled val="1"/>
        </dgm:presLayoutVars>
      </dgm:prSet>
      <dgm:spPr/>
    </dgm:pt>
    <dgm:pt modelId="{CB339161-7609-40EF-81BD-07C274C177BB}" type="pres">
      <dgm:prSet presAssocID="{373D76A7-38C4-4EF8-AFD0-157A65F19DA9}" presName="descendantText" presStyleLbl="alignAccFollowNode1" presStyleIdx="2" presStyleCnt="3" custScaleX="109021" custScaleY="125060" custLinFactNeighborY="0">
        <dgm:presLayoutVars>
          <dgm:bulletEnabled val="1"/>
        </dgm:presLayoutVars>
      </dgm:prSet>
      <dgm:spPr/>
    </dgm:pt>
  </dgm:ptLst>
  <dgm:cxnLst>
    <dgm:cxn modelId="{2FCF5007-20B7-46D4-850F-75C75D1889E4}" type="presOf" srcId="{5182AB0A-0C30-4473-AE9A-751A8082D7FA}" destId="{701C0EB3-1D59-4676-9521-5F3DE9F107C2}" srcOrd="0" destOrd="1" presId="urn:microsoft.com/office/officeart/2005/8/layout/vList5"/>
    <dgm:cxn modelId="{711DD20D-910A-4027-9FFB-EB0B05CAE35C}" type="presOf" srcId="{A5FE16AE-D087-45D2-B783-4EA0549F8516}" destId="{CB339161-7609-40EF-81BD-07C274C177BB}" srcOrd="0" destOrd="1" presId="urn:microsoft.com/office/officeart/2005/8/layout/vList5"/>
    <dgm:cxn modelId="{AE683914-E321-4753-AE3A-EB02266941B7}" srcId="{373D76A7-38C4-4EF8-AFD0-157A65F19DA9}" destId="{A5FE16AE-D087-45D2-B783-4EA0549F8516}" srcOrd="1" destOrd="0" parTransId="{128D6C6B-DF0A-453B-A439-D6B6BEE97F82}" sibTransId="{175E2F02-EA07-4006-BA1A-1F9043A86949}"/>
    <dgm:cxn modelId="{2265F314-C5E5-4C96-B460-99FD5D89CF64}" srcId="{FD0821A0-4969-48B1-902A-AEF14A50370D}" destId="{ED1DF664-940C-40E7-A514-04686D1041B6}" srcOrd="1" destOrd="0" parTransId="{B1DA43DB-741A-4B55-A0DF-FB48B3134297}" sibTransId="{3660A34C-F868-4D87-AE44-A9AC67A40FB1}"/>
    <dgm:cxn modelId="{7505ED27-17EE-405F-A4D7-271090A45580}" type="presOf" srcId="{2970F886-1704-44EE-971A-6C8E1AD14787}" destId="{CB339161-7609-40EF-81BD-07C274C177BB}" srcOrd="0" destOrd="0" presId="urn:microsoft.com/office/officeart/2005/8/layout/vList5"/>
    <dgm:cxn modelId="{2F83FA36-2E2D-4954-A72A-6CB3D333AD87}" type="presOf" srcId="{23438C25-C1D1-4FEC-BB67-0AAC32297A2C}" destId="{64486A39-BA97-44B1-A25E-4196971FBA8F}" srcOrd="0" destOrd="0" presId="urn:microsoft.com/office/officeart/2005/8/layout/vList5"/>
    <dgm:cxn modelId="{1D082038-DA9A-4355-B7D1-7024ACD451C2}" srcId="{FD0821A0-4969-48B1-902A-AEF14A50370D}" destId="{373D76A7-38C4-4EF8-AFD0-157A65F19DA9}" srcOrd="2" destOrd="0" parTransId="{E65EFA49-D282-4C16-849F-6084C6E190AB}" sibTransId="{B8711E65-23E1-4791-B7C6-AEB0EFBBBD33}"/>
    <dgm:cxn modelId="{1F3B3A5F-B571-4727-8510-086A4FDA7D00}" srcId="{373D76A7-38C4-4EF8-AFD0-157A65F19DA9}" destId="{2970F886-1704-44EE-971A-6C8E1AD14787}" srcOrd="0" destOrd="0" parTransId="{61995D65-8975-43A6-85ED-01329FFB1197}" sibTransId="{EC12B475-24B6-45AC-93A3-4C6495EEF3AD}"/>
    <dgm:cxn modelId="{84E0EC44-6670-4DED-823D-BF962218A8C1}" type="presOf" srcId="{ED1DF664-940C-40E7-A514-04686D1041B6}" destId="{CB430B6A-F2A8-4401-AA9D-97C1BB8949EB}" srcOrd="0" destOrd="0" presId="urn:microsoft.com/office/officeart/2005/8/layout/vList5"/>
    <dgm:cxn modelId="{F9AB926D-3B46-4B35-A5D0-0D27F9270765}" type="presOf" srcId="{FD0821A0-4969-48B1-902A-AEF14A50370D}" destId="{EE12CE71-564F-4454-90EC-605E1FB36A9F}" srcOrd="0" destOrd="0" presId="urn:microsoft.com/office/officeart/2005/8/layout/vList5"/>
    <dgm:cxn modelId="{22A98359-8CE5-44B0-A4D0-F66731E215FD}" srcId="{ED1DF664-940C-40E7-A514-04686D1041B6}" destId="{E4453290-57E3-491C-9E24-83F40554116E}" srcOrd="0" destOrd="0" parTransId="{35EC2777-D9AB-4E56-A8A0-B43BA1580357}" sibTransId="{13BF32DD-0552-43DA-A5C4-E4D5F30CAD16}"/>
    <dgm:cxn modelId="{287E9379-975F-40EB-AE7F-89C6E25DE061}" type="presOf" srcId="{C0066D33-3D3F-482C-B914-D2679A2A0147}" destId="{DE1A68D1-D968-468C-A1FC-D55E979F5A1C}" srcOrd="0" destOrd="1" presId="urn:microsoft.com/office/officeart/2005/8/layout/vList5"/>
    <dgm:cxn modelId="{EBAE9C95-AB2A-4699-BC03-B8EDF686F6C9}" srcId="{23438C25-C1D1-4FEC-BB67-0AAC32297A2C}" destId="{C0066D33-3D3F-482C-B914-D2679A2A0147}" srcOrd="1" destOrd="0" parTransId="{8961688F-5839-48DC-9BD2-950D65BB6569}" sibTransId="{DF2D3B91-6C87-4DF0-BAA0-2C06297C39AC}"/>
    <dgm:cxn modelId="{02FB6EB8-F5EE-4F53-A728-0659C0DA6394}" type="presOf" srcId="{3F643233-1057-4C42-B3AA-3D1ED0C9F9D3}" destId="{DE1A68D1-D968-468C-A1FC-D55E979F5A1C}" srcOrd="0" destOrd="0" presId="urn:microsoft.com/office/officeart/2005/8/layout/vList5"/>
    <dgm:cxn modelId="{2EC488C6-04B3-4C58-8B3A-4B6AF565ED13}" type="presOf" srcId="{E4453290-57E3-491C-9E24-83F40554116E}" destId="{701C0EB3-1D59-4676-9521-5F3DE9F107C2}" srcOrd="0" destOrd="0" presId="urn:microsoft.com/office/officeart/2005/8/layout/vList5"/>
    <dgm:cxn modelId="{2AE2C8D6-7F3E-4AB2-A31B-DFE2435EE10B}" srcId="{ED1DF664-940C-40E7-A514-04686D1041B6}" destId="{5182AB0A-0C30-4473-AE9A-751A8082D7FA}" srcOrd="1" destOrd="0" parTransId="{4B0C26F1-4A1E-4B60-8360-5DDE1357CA1E}" sibTransId="{0200D8DB-7094-4D61-A76C-8A94DCECDD52}"/>
    <dgm:cxn modelId="{F7B1DEE4-3161-4716-8434-44FDC5F4D9D9}" srcId="{FD0821A0-4969-48B1-902A-AEF14A50370D}" destId="{23438C25-C1D1-4FEC-BB67-0AAC32297A2C}" srcOrd="0" destOrd="0" parTransId="{9722228F-83CD-4DCB-B011-E4669F559ABE}" sibTransId="{EF7F551B-14D5-4F07-A733-7B5C6171B272}"/>
    <dgm:cxn modelId="{C2276DE5-85AA-4055-8163-AEF3D382F2A6}" srcId="{23438C25-C1D1-4FEC-BB67-0AAC32297A2C}" destId="{3F643233-1057-4C42-B3AA-3D1ED0C9F9D3}" srcOrd="0" destOrd="0" parTransId="{D75CD858-AEFC-4FEB-82BC-6FC95247D60D}" sibTransId="{75BEE9C4-9959-4A7C-9458-88EB71A4F453}"/>
    <dgm:cxn modelId="{BB151CF9-2BB5-4E81-97DE-6DE4D9DB55FA}" type="presOf" srcId="{373D76A7-38C4-4EF8-AFD0-157A65F19DA9}" destId="{B763C75B-DE7F-4C87-8319-3A8282CB6B89}" srcOrd="0" destOrd="0" presId="urn:microsoft.com/office/officeart/2005/8/layout/vList5"/>
    <dgm:cxn modelId="{9BA5DDAA-6A1C-4A0E-A4DF-9D645E7E8BB5}" type="presParOf" srcId="{EE12CE71-564F-4454-90EC-605E1FB36A9F}" destId="{0913208F-1BF4-4C36-BAD4-29233A77BECF}" srcOrd="0" destOrd="0" presId="urn:microsoft.com/office/officeart/2005/8/layout/vList5"/>
    <dgm:cxn modelId="{92DD24A2-F791-43F7-BE5C-4049CE841AE1}" type="presParOf" srcId="{0913208F-1BF4-4C36-BAD4-29233A77BECF}" destId="{64486A39-BA97-44B1-A25E-4196971FBA8F}" srcOrd="0" destOrd="0" presId="urn:microsoft.com/office/officeart/2005/8/layout/vList5"/>
    <dgm:cxn modelId="{795DA9BE-288D-4628-B278-4D86CC6BD424}" type="presParOf" srcId="{0913208F-1BF4-4C36-BAD4-29233A77BECF}" destId="{DE1A68D1-D968-468C-A1FC-D55E979F5A1C}" srcOrd="1" destOrd="0" presId="urn:microsoft.com/office/officeart/2005/8/layout/vList5"/>
    <dgm:cxn modelId="{41D1BC35-0DF8-4982-A38B-523FACCBA2CA}" type="presParOf" srcId="{EE12CE71-564F-4454-90EC-605E1FB36A9F}" destId="{1193E540-67C5-4D1D-9769-A2B1BE27A733}" srcOrd="1" destOrd="0" presId="urn:microsoft.com/office/officeart/2005/8/layout/vList5"/>
    <dgm:cxn modelId="{D056F74D-C10D-402F-B98B-765D816B8AF8}" type="presParOf" srcId="{EE12CE71-564F-4454-90EC-605E1FB36A9F}" destId="{2C0E16F4-5AFB-4EDF-870C-8EF359C575B4}" srcOrd="2" destOrd="0" presId="urn:microsoft.com/office/officeart/2005/8/layout/vList5"/>
    <dgm:cxn modelId="{C6004DEE-5634-4F18-9135-AB56DBD09D7D}" type="presParOf" srcId="{2C0E16F4-5AFB-4EDF-870C-8EF359C575B4}" destId="{CB430B6A-F2A8-4401-AA9D-97C1BB8949EB}" srcOrd="0" destOrd="0" presId="urn:microsoft.com/office/officeart/2005/8/layout/vList5"/>
    <dgm:cxn modelId="{685AB057-9ED1-40DF-A179-10C2974FC3B6}" type="presParOf" srcId="{2C0E16F4-5AFB-4EDF-870C-8EF359C575B4}" destId="{701C0EB3-1D59-4676-9521-5F3DE9F107C2}" srcOrd="1" destOrd="0" presId="urn:microsoft.com/office/officeart/2005/8/layout/vList5"/>
    <dgm:cxn modelId="{E627ED42-5AA7-4DA6-BD08-72146733B1A5}" type="presParOf" srcId="{EE12CE71-564F-4454-90EC-605E1FB36A9F}" destId="{54A7343A-9CE7-450A-AEF3-DE4DA473E63C}" srcOrd="3" destOrd="0" presId="urn:microsoft.com/office/officeart/2005/8/layout/vList5"/>
    <dgm:cxn modelId="{BB1B0BC8-7F8D-4B73-A7DB-31D4BBDEB750}" type="presParOf" srcId="{EE12CE71-564F-4454-90EC-605E1FB36A9F}" destId="{FE5ECBD1-A07C-44A3-93C5-5EA2D5242A97}" srcOrd="4" destOrd="0" presId="urn:microsoft.com/office/officeart/2005/8/layout/vList5"/>
    <dgm:cxn modelId="{50252234-1107-4684-8786-0E200C742299}" type="presParOf" srcId="{FE5ECBD1-A07C-44A3-93C5-5EA2D5242A97}" destId="{B763C75B-DE7F-4C87-8319-3A8282CB6B89}" srcOrd="0" destOrd="0" presId="urn:microsoft.com/office/officeart/2005/8/layout/vList5"/>
    <dgm:cxn modelId="{044956F2-EDBF-4E17-BFFE-4CB3DC550779}" type="presParOf" srcId="{FE5ECBD1-A07C-44A3-93C5-5EA2D5242A97}" destId="{CB339161-7609-40EF-81BD-07C274C177BB}"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C67562-666A-4F26-AFA1-5F1D8BF6D558}">
      <dsp:nvSpPr>
        <dsp:cNvPr id="0" name=""/>
        <dsp:cNvSpPr/>
      </dsp:nvSpPr>
      <dsp:spPr>
        <a:xfrm>
          <a:off x="3966023" y="0"/>
          <a:ext cx="2183551" cy="2183884"/>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29B9B76-EDA5-4039-8B9B-A09B620F14DD}">
      <dsp:nvSpPr>
        <dsp:cNvPr id="0" name=""/>
        <dsp:cNvSpPr/>
      </dsp:nvSpPr>
      <dsp:spPr>
        <a:xfrm>
          <a:off x="4448660" y="788448"/>
          <a:ext cx="1213357" cy="606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fr-FR" sz="2500" kern="1200" dirty="0"/>
            <a:t>contexte</a:t>
          </a:r>
          <a:endParaRPr lang="nl-BE" sz="2500" kern="1200" dirty="0"/>
        </a:p>
      </dsp:txBody>
      <dsp:txXfrm>
        <a:off x="4448660" y="788448"/>
        <a:ext cx="1213357" cy="606533"/>
      </dsp:txXfrm>
    </dsp:sp>
    <dsp:sp modelId="{889421A3-32FB-4FDC-BFFE-EF9D6EF601D7}">
      <dsp:nvSpPr>
        <dsp:cNvPr id="0" name=""/>
        <dsp:cNvSpPr/>
      </dsp:nvSpPr>
      <dsp:spPr>
        <a:xfrm>
          <a:off x="3359549" y="1254803"/>
          <a:ext cx="2183551" cy="2183884"/>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FDDE1F8-83E4-4D9E-9E67-FADBFFA097E0}">
      <dsp:nvSpPr>
        <dsp:cNvPr id="0" name=""/>
        <dsp:cNvSpPr/>
      </dsp:nvSpPr>
      <dsp:spPr>
        <a:xfrm>
          <a:off x="3844646" y="2050510"/>
          <a:ext cx="1213357" cy="606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fr-FR" sz="2500" kern="1200" dirty="0"/>
            <a:t>objectif</a:t>
          </a:r>
          <a:endParaRPr lang="nl-BE" sz="2500" kern="1200" dirty="0"/>
        </a:p>
      </dsp:txBody>
      <dsp:txXfrm>
        <a:off x="3844646" y="2050510"/>
        <a:ext cx="1213357" cy="606533"/>
      </dsp:txXfrm>
    </dsp:sp>
    <dsp:sp modelId="{44BA8E3D-FB42-41DD-AFC8-DCD9ED3ACE15}">
      <dsp:nvSpPr>
        <dsp:cNvPr id="0" name=""/>
        <dsp:cNvSpPr/>
      </dsp:nvSpPr>
      <dsp:spPr>
        <a:xfrm>
          <a:off x="4121416" y="2707379"/>
          <a:ext cx="1876009" cy="1876761"/>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B70A9B4-D01A-4E3A-88C7-9707DB263BDD}">
      <dsp:nvSpPr>
        <dsp:cNvPr id="0" name=""/>
        <dsp:cNvSpPr/>
      </dsp:nvSpPr>
      <dsp:spPr>
        <a:xfrm>
          <a:off x="4451530" y="3314386"/>
          <a:ext cx="1213357" cy="6065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875" tIns="15875" rIns="15875" bIns="15875" numCol="1" spcCol="1270" anchor="ctr" anchorCtr="0">
          <a:noAutofit/>
        </a:bodyPr>
        <a:lstStyle/>
        <a:p>
          <a:pPr marL="0" lvl="0" indent="0" algn="ctr" defTabSz="1111250">
            <a:lnSpc>
              <a:spcPct val="90000"/>
            </a:lnSpc>
            <a:spcBef>
              <a:spcPct val="0"/>
            </a:spcBef>
            <a:spcAft>
              <a:spcPct val="35000"/>
            </a:spcAft>
            <a:buNone/>
          </a:pPr>
          <a:r>
            <a:rPr lang="fr-FR" sz="2500" kern="1200" dirty="0"/>
            <a:t>enjeux</a:t>
          </a:r>
          <a:endParaRPr lang="nl-BE" sz="2500" kern="1200" dirty="0"/>
        </a:p>
      </dsp:txBody>
      <dsp:txXfrm>
        <a:off x="4451530" y="3314386"/>
        <a:ext cx="1213357" cy="60653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1A68D1-D968-468C-A1FC-D55E979F5A1C}">
      <dsp:nvSpPr>
        <dsp:cNvPr id="0" name=""/>
        <dsp:cNvSpPr/>
      </dsp:nvSpPr>
      <dsp:spPr>
        <a:xfrm rot="5400000">
          <a:off x="6778011" y="-3253467"/>
          <a:ext cx="1466693" cy="801984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fr-FR" sz="1600" kern="1200" dirty="0"/>
            <a:t>Cette méthode inclut la vérification de la réaction des bras pendant le vol. Les vibrations, la flexion et la torsion du bras du drone sont analysées en utilisant des capteurs de vibrations pour évaluer le comportement du bras du drones</a:t>
          </a:r>
          <a:endParaRPr lang="nl-BE" sz="1600" kern="1200" dirty="0"/>
        </a:p>
        <a:p>
          <a:pPr marL="171450" lvl="1" indent="-171450" algn="l" defTabSz="711200">
            <a:lnSpc>
              <a:spcPct val="90000"/>
            </a:lnSpc>
            <a:spcBef>
              <a:spcPct val="0"/>
            </a:spcBef>
            <a:spcAft>
              <a:spcPct val="15000"/>
            </a:spcAft>
            <a:buSzPts val="1400"/>
            <a:buFont typeface="Arial" panose="020B0604020202020204" pitchFamily="34" charset="0"/>
            <a:buChar char="•"/>
          </a:pPr>
          <a:r>
            <a:rPr lang="fr-FR" sz="1600" kern="1200" dirty="0"/>
            <a:t>Les machines utilises ici sont des bancs d’essai de vol. elle permet de simuler les différentes conditions de vol d’un drone y compris les vents forts des turbulences, les variations de température</a:t>
          </a:r>
          <a:r>
            <a:rPr lang="fr-FR" sz="1200" kern="1200" dirty="0"/>
            <a:t>. </a:t>
          </a:r>
          <a:endParaRPr lang="nl-BE" sz="1200" kern="1200" dirty="0"/>
        </a:p>
      </dsp:txBody>
      <dsp:txXfrm rot="-5400000">
        <a:off x="3501436" y="94706"/>
        <a:ext cx="7948245" cy="1323497"/>
      </dsp:txXfrm>
    </dsp:sp>
    <dsp:sp modelId="{64486A39-BA97-44B1-A25E-4196971FBA8F}">
      <dsp:nvSpPr>
        <dsp:cNvPr id="0" name=""/>
        <dsp:cNvSpPr/>
      </dsp:nvSpPr>
      <dsp:spPr>
        <a:xfrm>
          <a:off x="576" y="172897"/>
          <a:ext cx="3499334" cy="11854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fr-FR" sz="2800" kern="1200" dirty="0"/>
            <a:t>Test en mode de vol</a:t>
          </a:r>
          <a:endParaRPr lang="nl-BE" sz="2800" kern="1200" dirty="0"/>
        </a:p>
      </dsp:txBody>
      <dsp:txXfrm>
        <a:off x="58444" y="230765"/>
        <a:ext cx="3383598" cy="1069688"/>
      </dsp:txXfrm>
    </dsp:sp>
    <dsp:sp modelId="{701C0EB3-1D59-4676-9521-5F3DE9F107C2}">
      <dsp:nvSpPr>
        <dsp:cNvPr id="0" name=""/>
        <dsp:cNvSpPr/>
      </dsp:nvSpPr>
      <dsp:spPr>
        <a:xfrm rot="5400000">
          <a:off x="6893899" y="-1980464"/>
          <a:ext cx="1154167" cy="8099440"/>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fr-FR" sz="1600" kern="1200" dirty="0"/>
            <a:t>Cette méthode simule une chute ou un impact en laissant tomber le drone en haut. Cela permet de tester la résistance aux chocs, la rigidité et la durabilité du bras. </a:t>
          </a:r>
          <a:endParaRPr lang="nl-BE" sz="1600" kern="1200" dirty="0"/>
        </a:p>
        <a:p>
          <a:pPr marL="171450" lvl="1" indent="-171450" algn="l" defTabSz="711200">
            <a:lnSpc>
              <a:spcPct val="90000"/>
            </a:lnSpc>
            <a:spcBef>
              <a:spcPct val="0"/>
            </a:spcBef>
            <a:spcAft>
              <a:spcPct val="15000"/>
            </a:spcAft>
            <a:buSzPts val="1400"/>
            <a:buFont typeface="Arial" panose="020B0604020202020204" pitchFamily="34" charset="0"/>
            <a:buChar char="•"/>
          </a:pPr>
          <a:r>
            <a:rPr lang="fr-FR" sz="1600" kern="1200" dirty="0"/>
            <a:t>La machine utilise pour tester la chute libre du bras du drone est la machine de chute libre. </a:t>
          </a:r>
          <a:endParaRPr lang="nl-BE" sz="1600" kern="1200" dirty="0"/>
        </a:p>
      </dsp:txBody>
      <dsp:txXfrm rot="-5400000">
        <a:off x="3421263" y="1548514"/>
        <a:ext cx="8043098" cy="1041483"/>
      </dsp:txXfrm>
    </dsp:sp>
    <dsp:sp modelId="{CB430B6A-F2A8-4401-AA9D-97C1BB8949EB}">
      <dsp:nvSpPr>
        <dsp:cNvPr id="0" name=""/>
        <dsp:cNvSpPr/>
      </dsp:nvSpPr>
      <dsp:spPr>
        <a:xfrm>
          <a:off x="576" y="1529398"/>
          <a:ext cx="3420686" cy="11854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fr-FR" sz="2800" kern="1200" dirty="0"/>
            <a:t>Test de chute libre/impact</a:t>
          </a:r>
          <a:endParaRPr lang="nl-BE" sz="2800" kern="1200" dirty="0"/>
        </a:p>
      </dsp:txBody>
      <dsp:txXfrm>
        <a:off x="58444" y="1587266"/>
        <a:ext cx="3304950" cy="1069688"/>
      </dsp:txXfrm>
    </dsp:sp>
    <dsp:sp modelId="{CB339161-7609-40EF-81BD-07C274C177BB}">
      <dsp:nvSpPr>
        <dsp:cNvPr id="0" name=""/>
        <dsp:cNvSpPr/>
      </dsp:nvSpPr>
      <dsp:spPr>
        <a:xfrm rot="5400000">
          <a:off x="6811612" y="-649920"/>
          <a:ext cx="1185993" cy="8030943"/>
        </a:xfrm>
        <a:prstGeom prst="round2Same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71450" lvl="1" indent="-171450" algn="l" defTabSz="711200">
            <a:lnSpc>
              <a:spcPct val="90000"/>
            </a:lnSpc>
            <a:spcBef>
              <a:spcPct val="0"/>
            </a:spcBef>
            <a:spcAft>
              <a:spcPct val="15000"/>
            </a:spcAft>
            <a:buChar char="•"/>
          </a:pPr>
          <a:r>
            <a:rPr lang="fr-FR" sz="1600" kern="1200" dirty="0"/>
            <a:t>Cette méthode implique l’application de charges multiples à la fois sur le bras pour simuler la contrainte sous la forme des cycles et afin de de tester la résistance du bras après un certain nombre de cycle. </a:t>
          </a:r>
          <a:endParaRPr lang="nl-BE" sz="1600" kern="1200" dirty="0"/>
        </a:p>
        <a:p>
          <a:pPr marL="171450" lvl="1" indent="-171450" algn="l" defTabSz="711200">
            <a:lnSpc>
              <a:spcPct val="90000"/>
            </a:lnSpc>
            <a:spcBef>
              <a:spcPct val="0"/>
            </a:spcBef>
            <a:spcAft>
              <a:spcPct val="15000"/>
            </a:spcAft>
            <a:buSzPts val="1400"/>
            <a:buFont typeface="Arial" panose="020B0604020202020204" pitchFamily="34" charset="0"/>
            <a:buChar char="•"/>
          </a:pPr>
          <a:r>
            <a:rPr lang="fr-FR" sz="1600" kern="1200" dirty="0"/>
            <a:t>La machine généralement utilise pour le test de chargement cyclique du bras du drone est le banc d’essai de chargement cyclique du bras du drone</a:t>
          </a:r>
          <a:r>
            <a:rPr lang="fr-FR" sz="1200" kern="1200" dirty="0"/>
            <a:t>.</a:t>
          </a:r>
          <a:endParaRPr lang="nl-BE" sz="1200" kern="1200" dirty="0"/>
        </a:p>
      </dsp:txBody>
      <dsp:txXfrm rot="-5400000">
        <a:off x="3389138" y="2830449"/>
        <a:ext cx="7973048" cy="1070203"/>
      </dsp:txXfrm>
    </dsp:sp>
    <dsp:sp modelId="{B763C75B-DE7F-4C87-8319-3A8282CB6B89}">
      <dsp:nvSpPr>
        <dsp:cNvPr id="0" name=""/>
        <dsp:cNvSpPr/>
      </dsp:nvSpPr>
      <dsp:spPr>
        <a:xfrm>
          <a:off x="576" y="2772838"/>
          <a:ext cx="3388561" cy="118542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106680" bIns="53340" numCol="1" spcCol="1270" anchor="ctr" anchorCtr="0">
          <a:noAutofit/>
        </a:bodyPr>
        <a:lstStyle/>
        <a:p>
          <a:pPr marL="0" lvl="0" indent="0" algn="ctr" defTabSz="1244600">
            <a:lnSpc>
              <a:spcPct val="90000"/>
            </a:lnSpc>
            <a:spcBef>
              <a:spcPct val="0"/>
            </a:spcBef>
            <a:spcAft>
              <a:spcPct val="35000"/>
            </a:spcAft>
            <a:buNone/>
          </a:pPr>
          <a:r>
            <a:rPr lang="fr-FR" sz="2800" kern="1200" dirty="0"/>
            <a:t>Test de chargement cyclique</a:t>
          </a:r>
          <a:endParaRPr lang="nl-BE" sz="2800" kern="1200" dirty="0"/>
        </a:p>
      </dsp:txBody>
      <dsp:txXfrm>
        <a:off x="58444" y="2830706"/>
        <a:ext cx="3272825" cy="1069688"/>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rtl="0">
              <a:defRPr sz="1200"/>
            </a:lvl1pPr>
          </a:lstStyle>
          <a:p>
            <a:pPr algn="r" rtl="0"/>
            <a:fld id="{286B362F-EEAF-4BA4-9F5C-F7D573AD30CB}" type="datetime1">
              <a:rPr lang="fr-FR" smtClean="0"/>
              <a:pPr algn="r" rtl="0"/>
              <a:t>10/05/2023</a:t>
            </a:fld>
            <a:endParaRPr lang="fr-FR" dirty="0"/>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dirty="0"/>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rtl="0"/>
            <a:fld id="{7BAE14B8-3CC9-472D-9BC5-A84D80684DE2}" type="slidenum">
              <a:rPr lang="fr-FR" smtClean="0"/>
              <a:pPr algn="r" rtl="0"/>
              <a:t>‹N°›</a:t>
            </a:fld>
            <a:endParaRPr lang="fr-FR" dirty="0"/>
          </a:p>
        </p:txBody>
      </p:sp>
    </p:spTree>
    <p:extLst>
      <p:ext uri="{BB962C8B-B14F-4D97-AF65-F5344CB8AC3E}">
        <p14:creationId xmlns:p14="http://schemas.microsoft.com/office/powerpoint/2010/main" val="257782754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rtl="0">
              <a:defRPr sz="1200"/>
            </a:lvl1pPr>
          </a:lstStyle>
          <a:p>
            <a:pPr rtl="0"/>
            <a:endParaRPr lang="fr-FR" dirty="0"/>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rtl="0">
              <a:defRPr sz="1200"/>
            </a:lvl1pPr>
          </a:lstStyle>
          <a:p>
            <a:fld id="{3AA8DE6A-9E7E-4C9F-B8BB-D9FE153B75BB}" type="datetime1">
              <a:rPr lang="fr-FR" smtClean="0"/>
              <a:pPr/>
              <a:t>10/05/2023</a:t>
            </a:fld>
            <a:endParaRPr lang="fr-FR" dirty="0"/>
          </a:p>
        </p:txBody>
      </p:sp>
      <p:sp>
        <p:nvSpPr>
          <p:cNvPr id="4" name="Espace réservé d’image de diapositiv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fr-FR" dirty="0"/>
          </a:p>
        </p:txBody>
      </p:sp>
      <p:sp>
        <p:nvSpPr>
          <p:cNvPr id="5" name="Espace réservé des notes 4"/>
          <p:cNvSpPr>
            <a:spLocks noGrp="1"/>
          </p:cNvSpPr>
          <p:nvPr>
            <p:ph type="body" sz="quarter" idx="3"/>
          </p:nvPr>
        </p:nvSpPr>
        <p:spPr>
          <a:xfrm>
            <a:off x="685800" y="4400550"/>
            <a:ext cx="5486400" cy="3086100"/>
          </a:xfrm>
          <a:prstGeom prst="rect">
            <a:avLst/>
          </a:prstGeom>
        </p:spPr>
        <p:txBody>
          <a:bodyPr vert="horz" lIns="91440" tIns="45720" rIns="91440" bIns="45720" rtlCol="0"/>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rtl="0">
              <a:defRPr sz="1200"/>
            </a:lvl1pPr>
          </a:lstStyle>
          <a:p>
            <a:pPr rtl="0"/>
            <a:endParaRPr lang="fr-FR" dirty="0"/>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rtl="0">
              <a:defRPr sz="1200"/>
            </a:lvl1pPr>
          </a:lstStyle>
          <a:p>
            <a:pPr algn="r"/>
            <a:fld id="{7FB667E1-E601-4AAF-B95C-B25720D70A60}" type="slidenum">
              <a:rPr lang="fr-FR" smtClean="0"/>
              <a:pPr algn="r"/>
              <a:t>‹N°›</a:t>
            </a:fld>
            <a:endParaRPr lang="fr-FR" dirty="0"/>
          </a:p>
        </p:txBody>
      </p:sp>
    </p:spTree>
    <p:extLst>
      <p:ext uri="{BB962C8B-B14F-4D97-AF65-F5344CB8AC3E}">
        <p14:creationId xmlns:p14="http://schemas.microsoft.com/office/powerpoint/2010/main" val="711136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7FB667E1-E601-4AAF-B95C-B25720D70A60}" type="slidenum">
              <a:rPr lang="fr-FR" smtClean="0"/>
              <a:pPr algn="r"/>
              <a:t>1</a:t>
            </a:fld>
            <a:endParaRPr lang="fr-FR" dirty="0"/>
          </a:p>
        </p:txBody>
      </p:sp>
    </p:spTree>
    <p:extLst>
      <p:ext uri="{BB962C8B-B14F-4D97-AF65-F5344CB8AC3E}">
        <p14:creationId xmlns:p14="http://schemas.microsoft.com/office/powerpoint/2010/main" val="4987154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Peut nécessiter plusieurs diapositives</a:t>
            </a:r>
          </a:p>
        </p:txBody>
      </p:sp>
      <p:sp>
        <p:nvSpPr>
          <p:cNvPr id="4" name="Espace réservé du numéro de diapositive 3"/>
          <p:cNvSpPr>
            <a:spLocks noGrp="1"/>
          </p:cNvSpPr>
          <p:nvPr>
            <p:ph type="sldNum" sz="quarter" idx="10"/>
          </p:nvPr>
        </p:nvSpPr>
        <p:spPr/>
        <p:txBody>
          <a:bodyPr rtlCol="0"/>
          <a:lstStyle/>
          <a:p>
            <a:pPr algn="r" rtl="0"/>
            <a:fld id="{7FB667E1-E601-4AAF-B95C-B25720D70A60}" type="slidenum">
              <a:rPr lang="fr-FR" smtClean="0"/>
              <a:pPr algn="r" rtl="0"/>
              <a:t>2</a:t>
            </a:fld>
            <a:endParaRPr lang="fr-FR" dirty="0"/>
          </a:p>
        </p:txBody>
      </p:sp>
    </p:spTree>
    <p:extLst>
      <p:ext uri="{BB962C8B-B14F-4D97-AF65-F5344CB8AC3E}">
        <p14:creationId xmlns:p14="http://schemas.microsoft.com/office/powerpoint/2010/main" val="42658260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7FB667E1-E601-4AAF-B95C-B25720D70A60}" type="slidenum">
              <a:rPr lang="fr-FR" smtClean="0"/>
              <a:pPr algn="r"/>
              <a:t>3</a:t>
            </a:fld>
            <a:endParaRPr lang="fr-FR" dirty="0"/>
          </a:p>
        </p:txBody>
      </p:sp>
    </p:spTree>
    <p:extLst>
      <p:ext uri="{BB962C8B-B14F-4D97-AF65-F5344CB8AC3E}">
        <p14:creationId xmlns:p14="http://schemas.microsoft.com/office/powerpoint/2010/main" val="36158074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Peut nécessiter plusieurs diapositives</a:t>
            </a:r>
          </a:p>
        </p:txBody>
      </p:sp>
      <p:sp>
        <p:nvSpPr>
          <p:cNvPr id="4" name="Espace réservé du numéro de diapositive 3"/>
          <p:cNvSpPr>
            <a:spLocks noGrp="1"/>
          </p:cNvSpPr>
          <p:nvPr>
            <p:ph type="sldNum" sz="quarter" idx="10"/>
          </p:nvPr>
        </p:nvSpPr>
        <p:spPr/>
        <p:txBody>
          <a:bodyPr rtlCol="0"/>
          <a:lstStyle/>
          <a:p>
            <a:pPr algn="r" rtl="0"/>
            <a:fld id="{7FB667E1-E601-4AAF-B95C-B25720D70A60}" type="slidenum">
              <a:rPr lang="fr-FR" smtClean="0"/>
              <a:pPr algn="r" rtl="0"/>
              <a:t>11</a:t>
            </a:fld>
            <a:endParaRPr lang="fr-FR" dirty="0"/>
          </a:p>
        </p:txBody>
      </p:sp>
    </p:spTree>
    <p:extLst>
      <p:ext uri="{BB962C8B-B14F-4D97-AF65-F5344CB8AC3E}">
        <p14:creationId xmlns:p14="http://schemas.microsoft.com/office/powerpoint/2010/main" val="2015115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7FB667E1-E601-4AAF-B95C-B25720D70A60}" type="slidenum">
              <a:rPr lang="fr-FR" smtClean="0"/>
              <a:pPr algn="r"/>
              <a:t>13</a:t>
            </a:fld>
            <a:endParaRPr lang="fr-FR" dirty="0"/>
          </a:p>
        </p:txBody>
      </p:sp>
    </p:spTree>
    <p:extLst>
      <p:ext uri="{BB962C8B-B14F-4D97-AF65-F5344CB8AC3E}">
        <p14:creationId xmlns:p14="http://schemas.microsoft.com/office/powerpoint/2010/main" val="30168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pPr algn="r"/>
            <a:fld id="{7FB667E1-E601-4AAF-B95C-B25720D70A60}" type="slidenum">
              <a:rPr lang="fr-FR" smtClean="0"/>
              <a:pPr algn="r"/>
              <a:t>14</a:t>
            </a:fld>
            <a:endParaRPr lang="fr-FR" dirty="0"/>
          </a:p>
        </p:txBody>
      </p:sp>
    </p:spTree>
    <p:extLst>
      <p:ext uri="{BB962C8B-B14F-4D97-AF65-F5344CB8AC3E}">
        <p14:creationId xmlns:p14="http://schemas.microsoft.com/office/powerpoint/2010/main" val="3695257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rtlCol="0"/>
          <a:lstStyle/>
          <a:p>
            <a:pPr rtl="0"/>
            <a:r>
              <a:rPr lang="fr-FR" dirty="0"/>
              <a:t>Peut nécessiter plusieurs </a:t>
            </a:r>
            <a:r>
              <a:rPr lang="fr-FR" dirty="0" err="1"/>
              <a:t>diapositiveas</a:t>
            </a:r>
            <a:endParaRPr lang="fr-FR" dirty="0"/>
          </a:p>
        </p:txBody>
      </p:sp>
      <p:sp>
        <p:nvSpPr>
          <p:cNvPr id="4" name="Espace réservé du numéro de diapositive 3"/>
          <p:cNvSpPr>
            <a:spLocks noGrp="1"/>
          </p:cNvSpPr>
          <p:nvPr>
            <p:ph type="sldNum" sz="quarter" idx="10"/>
          </p:nvPr>
        </p:nvSpPr>
        <p:spPr/>
        <p:txBody>
          <a:bodyPr rtlCol="0"/>
          <a:lstStyle/>
          <a:p>
            <a:pPr algn="r" rtl="0"/>
            <a:fld id="{7FB667E1-E601-4AAF-B95C-B25720D70A60}" type="slidenum">
              <a:rPr lang="fr-FR" smtClean="0"/>
              <a:pPr algn="r" rtl="0"/>
              <a:t>17</a:t>
            </a:fld>
            <a:endParaRPr lang="fr-FR" dirty="0"/>
          </a:p>
        </p:txBody>
      </p:sp>
    </p:spTree>
    <p:extLst>
      <p:ext uri="{BB962C8B-B14F-4D97-AF65-F5344CB8AC3E}">
        <p14:creationId xmlns:p14="http://schemas.microsoft.com/office/powerpoint/2010/main" val="121495699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pic>
        <p:nvPicPr>
          <p:cNvPr id="9" name="Image 8" descr="Soleil levant derrière des collines vert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1" y="0"/>
            <a:ext cx="12188699" cy="4799300"/>
          </a:xfrm>
          <a:prstGeom prst="rect">
            <a:avLst/>
          </a:prstGeom>
        </p:spPr>
      </p:pic>
      <p:sp>
        <p:nvSpPr>
          <p:cNvPr id="4" name="Rectangle 3"/>
          <p:cNvSpPr/>
          <p:nvPr/>
        </p:nvSpPr>
        <p:spPr bwMode="ltGray">
          <a:xfrm>
            <a:off x="-2" y="4754880"/>
            <a:ext cx="12192002" cy="21031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dirty="0">
              <a:ln>
                <a:noFill/>
              </a:ln>
              <a:solidFill>
                <a:prstClr val="white"/>
              </a:solidFill>
              <a:effectLst/>
              <a:uLnTx/>
              <a:uFillTx/>
              <a:latin typeface="Euphemia"/>
              <a:ea typeface="+mn-ea"/>
              <a:cs typeface="+mn-cs"/>
            </a:endParaRPr>
          </a:p>
        </p:txBody>
      </p:sp>
      <p:sp>
        <p:nvSpPr>
          <p:cNvPr id="6" name="Rectangle 5"/>
          <p:cNvSpPr/>
          <p:nvPr/>
        </p:nvSpPr>
        <p:spPr bwMode="white">
          <a:xfrm>
            <a:off x="-127" y="4724400"/>
            <a:ext cx="12188826" cy="76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fr-FR" dirty="0"/>
          </a:p>
        </p:txBody>
      </p:sp>
      <p:sp>
        <p:nvSpPr>
          <p:cNvPr id="2" name="Titre 1"/>
          <p:cNvSpPr>
            <a:spLocks noGrp="1"/>
          </p:cNvSpPr>
          <p:nvPr>
            <p:ph type="ctrTitle"/>
          </p:nvPr>
        </p:nvSpPr>
        <p:spPr>
          <a:xfrm>
            <a:off x="1523999" y="4800600"/>
            <a:ext cx="9144002" cy="1143000"/>
          </a:xfrm>
        </p:spPr>
        <p:txBody>
          <a:bodyPr rtlCol="0" anchor="b">
            <a:normAutofit/>
          </a:bodyPr>
          <a:lstStyle>
            <a:lvl1pPr algn="ctr" rtl="0">
              <a:defRPr sz="4800">
                <a:solidFill>
                  <a:schemeClr val="bg1"/>
                </a:solidFill>
              </a:defRPr>
            </a:lvl1pPr>
          </a:lstStyle>
          <a:p>
            <a:pPr rtl="0"/>
            <a:r>
              <a:rPr lang="fr-FR"/>
              <a:t>Modifiez le style du titre</a:t>
            </a:r>
            <a:endParaRPr lang="fr-FR" dirty="0"/>
          </a:p>
        </p:txBody>
      </p:sp>
      <p:sp>
        <p:nvSpPr>
          <p:cNvPr id="3" name="Sous-titre 2"/>
          <p:cNvSpPr>
            <a:spLocks noGrp="1"/>
          </p:cNvSpPr>
          <p:nvPr>
            <p:ph type="subTitle" idx="1"/>
          </p:nvPr>
        </p:nvSpPr>
        <p:spPr>
          <a:xfrm>
            <a:off x="1522413" y="5943600"/>
            <a:ext cx="9144002" cy="762000"/>
          </a:xfrm>
        </p:spPr>
        <p:txBody>
          <a:bodyPr rtlCol="0">
            <a:normAutofit/>
          </a:bodyPr>
          <a:lstStyle>
            <a:lvl1pPr marL="0" indent="0" algn="ctr" rtl="0">
              <a:spcBef>
                <a:spcPts val="0"/>
              </a:spcBef>
              <a:buNone/>
              <a:defRPr sz="2000" cap="none" baseline="0">
                <a:solidFill>
                  <a:schemeClr val="bg1"/>
                </a:solidFill>
              </a:defRPr>
            </a:lvl1pPr>
            <a:lvl2pPr marL="457200" indent="0" algn="ctr" rtl="0">
              <a:buNone/>
              <a:defRPr sz="2800"/>
            </a:lvl2pPr>
            <a:lvl3pPr marL="914400" indent="0" algn="ctr" rtl="0">
              <a:buNone/>
              <a:defRPr sz="2400"/>
            </a:lvl3pPr>
            <a:lvl4pPr marL="1371600" indent="0" algn="ctr" rtl="0">
              <a:buNone/>
              <a:defRPr sz="2000"/>
            </a:lvl4pPr>
            <a:lvl5pPr marL="1828800" indent="0" algn="ctr" rtl="0">
              <a:buNone/>
              <a:defRPr sz="2000"/>
            </a:lvl5pPr>
            <a:lvl6pPr marL="2286000" indent="0" algn="ctr" rtl="0">
              <a:buNone/>
              <a:defRPr sz="2000"/>
            </a:lvl6pPr>
            <a:lvl7pPr marL="2743200" indent="0" algn="ctr" rtl="0">
              <a:buNone/>
              <a:defRPr sz="2000"/>
            </a:lvl7pPr>
            <a:lvl8pPr marL="3200400" indent="0" algn="ctr" rtl="0">
              <a:buNone/>
              <a:defRPr sz="2000"/>
            </a:lvl8pPr>
            <a:lvl9pPr marL="3657600" indent="0" algn="ctr" rtl="0">
              <a:buNone/>
              <a:defRPr sz="2000"/>
            </a:lvl9pPr>
          </a:lstStyle>
          <a:p>
            <a:pPr rtl="0"/>
            <a:r>
              <a:rPr lang="fr-FR"/>
              <a:t>Modifier le style des sous-titres du masque</a:t>
            </a:r>
            <a:endParaRPr lang="fr-FR" dirty="0"/>
          </a:p>
        </p:txBody>
      </p:sp>
    </p:spTree>
    <p:extLst>
      <p:ext uri="{BB962C8B-B14F-4D97-AF65-F5344CB8AC3E}">
        <p14:creationId xmlns:p14="http://schemas.microsoft.com/office/powerpoint/2010/main" val="3382882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objTx" preserve="1">
  <p:cSld name="Contenu de remplacement avec légende">
    <p:spTree>
      <p:nvGrpSpPr>
        <p:cNvPr id="1" name=""/>
        <p:cNvGrpSpPr/>
        <p:nvPr/>
      </p:nvGrpSpPr>
      <p:grpSpPr>
        <a:xfrm>
          <a:off x="0" y="0"/>
          <a:ext cx="0" cy="0"/>
          <a:chOff x="0" y="0"/>
          <a:chExt cx="0" cy="0"/>
        </a:xfrm>
      </p:grpSpPr>
      <p:sp>
        <p:nvSpPr>
          <p:cNvPr id="8" name="Rectangle 7"/>
          <p:cNvSpPr/>
          <p:nvPr/>
        </p:nvSpPr>
        <p:spPr bwMode="ltGray">
          <a:xfrm>
            <a:off x="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dirty="0">
              <a:ln>
                <a:noFill/>
              </a:ln>
              <a:solidFill>
                <a:prstClr val="white"/>
              </a:solidFill>
              <a:effectLst/>
              <a:uLnTx/>
              <a:uFillTx/>
              <a:latin typeface="Euphemia"/>
              <a:ea typeface="+mn-ea"/>
              <a:cs typeface="+mn-cs"/>
            </a:endParaRPr>
          </a:p>
        </p:txBody>
      </p:sp>
      <p:sp>
        <p:nvSpPr>
          <p:cNvPr id="2" name="Titre 1"/>
          <p:cNvSpPr>
            <a:spLocks noGrp="1"/>
          </p:cNvSpPr>
          <p:nvPr>
            <p:ph type="title"/>
          </p:nvPr>
        </p:nvSpPr>
        <p:spPr>
          <a:xfrm>
            <a:off x="760412" y="2362200"/>
            <a:ext cx="3200400" cy="1990725"/>
          </a:xfrm>
        </p:spPr>
        <p:txBody>
          <a:bodyPr rtlCol="0" anchor="b">
            <a:normAutofit/>
          </a:bodyPr>
          <a:lstStyle>
            <a:lvl1pPr algn="l" rtl="0">
              <a:defRPr sz="3400" b="0">
                <a:solidFill>
                  <a:schemeClr val="bg1"/>
                </a:solidFill>
              </a:defRPr>
            </a:lvl1pPr>
          </a:lstStyle>
          <a:p>
            <a:pPr rtl="0"/>
            <a:r>
              <a:rPr lang="fr-FR"/>
              <a:t>Modifiez le style du titre</a:t>
            </a:r>
            <a:endParaRPr lang="fr-FR" dirty="0"/>
          </a:p>
        </p:txBody>
      </p:sp>
      <p:sp>
        <p:nvSpPr>
          <p:cNvPr id="4" name="Espace réservé du texte 3"/>
          <p:cNvSpPr>
            <a:spLocks noGrp="1"/>
          </p:cNvSpPr>
          <p:nvPr>
            <p:ph type="body" sz="half" idx="2"/>
          </p:nvPr>
        </p:nvSpPr>
        <p:spPr>
          <a:xfrm>
            <a:off x="760412" y="4367308"/>
            <a:ext cx="3200400" cy="1622012"/>
          </a:xfrm>
        </p:spPr>
        <p:txBody>
          <a:bodyPr rtlCol="0">
            <a:normAutofit/>
          </a:bodyPr>
          <a:lstStyle>
            <a:lvl1pPr marL="0" indent="0" algn="l" rtl="0">
              <a:spcBef>
                <a:spcPts val="1200"/>
              </a:spcBef>
              <a:buNone/>
              <a:defRPr sz="1600">
                <a:solidFill>
                  <a:schemeClr val="bg1"/>
                </a:solidFill>
              </a:defRPr>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fr-FR"/>
              <a:t>Modifier les styles du texte du masque</a:t>
            </a:r>
          </a:p>
        </p:txBody>
      </p:sp>
      <p:sp>
        <p:nvSpPr>
          <p:cNvPr id="3" name="Espace réservé du contenu 2"/>
          <p:cNvSpPr>
            <a:spLocks noGrp="1"/>
          </p:cNvSpPr>
          <p:nvPr>
            <p:ph idx="1"/>
          </p:nvPr>
        </p:nvSpPr>
        <p:spPr>
          <a:xfrm>
            <a:off x="5362892" y="685800"/>
            <a:ext cx="6370320" cy="54864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5" name="Espace réservé de la date 4"/>
          <p:cNvSpPr>
            <a:spLocks noGrp="1"/>
          </p:cNvSpPr>
          <p:nvPr>
            <p:ph type="dt" sz="half" idx="10"/>
          </p:nvPr>
        </p:nvSpPr>
        <p:spPr/>
        <p:txBody>
          <a:bodyPr rtlCol="0"/>
          <a:lstStyle>
            <a:lvl1pPr algn="r" rtl="0">
              <a:defRPr>
                <a:solidFill>
                  <a:schemeClr val="tx2"/>
                </a:solidFill>
              </a:defRPr>
            </a:lvl1pPr>
          </a:lstStyle>
          <a:p>
            <a:fld id="{B4FC8013-3D18-416D-B883-975F897F7A3E}" type="datetime1">
              <a:rPr lang="fr-FR" smtClean="0"/>
              <a:pPr/>
              <a:t>10/05/2023</a:t>
            </a:fld>
            <a:endParaRPr lang="fr-FR" dirty="0"/>
          </a:p>
        </p:txBody>
      </p:sp>
      <p:sp>
        <p:nvSpPr>
          <p:cNvPr id="7" name="Espace réservé du numéro de diapositive 6"/>
          <p:cNvSpPr>
            <a:spLocks noGrp="1"/>
          </p:cNvSpPr>
          <p:nvPr>
            <p:ph type="sldNum" sz="quarter" idx="12"/>
          </p:nvPr>
        </p:nvSpPr>
        <p:spPr/>
        <p:txBody>
          <a:bodyPr rtlCol="0"/>
          <a:lstStyle>
            <a:lvl1pPr algn="l" rtl="0">
              <a:defRPr>
                <a:solidFill>
                  <a:schemeClr val="tx2"/>
                </a:solidFill>
              </a:defRPr>
            </a:lvl1pPr>
          </a:lstStyle>
          <a:p>
            <a:pPr algn="r"/>
            <a:fld id="{CA8D9AD5-F248-4919-864A-CFD76CC027D6}" type="slidenum">
              <a:rPr lang="fr-FR" smtClean="0"/>
              <a:pPr algn="r"/>
              <a:t>‹N°›</a:t>
            </a:fld>
            <a:endParaRPr lang="fr-FR" dirty="0"/>
          </a:p>
        </p:txBody>
      </p:sp>
    </p:spTree>
    <p:extLst>
      <p:ext uri="{BB962C8B-B14F-4D97-AF65-F5344CB8AC3E}">
        <p14:creationId xmlns:p14="http://schemas.microsoft.com/office/powerpoint/2010/main" val="37693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picTx" preserve="1">
  <p:cSld name="Image avec légende">
    <p:spTree>
      <p:nvGrpSpPr>
        <p:cNvPr id="1" name=""/>
        <p:cNvGrpSpPr/>
        <p:nvPr/>
      </p:nvGrpSpPr>
      <p:grpSpPr>
        <a:xfrm>
          <a:off x="0" y="0"/>
          <a:ext cx="0" cy="0"/>
          <a:chOff x="0" y="0"/>
          <a:chExt cx="0" cy="0"/>
        </a:xfrm>
      </p:grpSpPr>
      <p:sp>
        <p:nvSpPr>
          <p:cNvPr id="8" name="Rectangle 7"/>
          <p:cNvSpPr/>
          <p:nvPr/>
        </p:nvSpPr>
        <p:spPr bwMode="ltGray">
          <a:xfrm>
            <a:off x="7315200" y="0"/>
            <a:ext cx="4873752" cy="68580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dirty="0">
              <a:ln>
                <a:noFill/>
              </a:ln>
              <a:solidFill>
                <a:prstClr val="white"/>
              </a:solidFill>
              <a:effectLst/>
              <a:uLnTx/>
              <a:uFillTx/>
              <a:latin typeface="Euphemia"/>
              <a:ea typeface="+mn-ea"/>
              <a:cs typeface="+mn-cs"/>
            </a:endParaRPr>
          </a:p>
        </p:txBody>
      </p:sp>
      <p:sp>
        <p:nvSpPr>
          <p:cNvPr id="2" name="Titre 1"/>
          <p:cNvSpPr>
            <a:spLocks noGrp="1"/>
          </p:cNvSpPr>
          <p:nvPr>
            <p:ph type="title"/>
          </p:nvPr>
        </p:nvSpPr>
        <p:spPr>
          <a:xfrm>
            <a:off x="7923214" y="2362200"/>
            <a:ext cx="3200400" cy="1993392"/>
          </a:xfrm>
        </p:spPr>
        <p:txBody>
          <a:bodyPr rtlCol="0" anchor="b">
            <a:normAutofit/>
          </a:bodyPr>
          <a:lstStyle>
            <a:lvl1pPr algn="l" rtl="0">
              <a:defRPr sz="3400" b="0">
                <a:solidFill>
                  <a:schemeClr val="bg1"/>
                </a:solidFill>
              </a:defRPr>
            </a:lvl1pPr>
          </a:lstStyle>
          <a:p>
            <a:pPr rtl="0"/>
            <a:r>
              <a:rPr lang="fr-FR"/>
              <a:t>Modifiez le style du titre</a:t>
            </a:r>
            <a:endParaRPr lang="fr-FR" dirty="0"/>
          </a:p>
        </p:txBody>
      </p:sp>
      <p:sp>
        <p:nvSpPr>
          <p:cNvPr id="3" name="Espace réservé d’image 2" descr="Espace réservé vide pour ajouter une image. Cliquez sur l’espace réservé et sélectionnez l’image à ajouter."/>
          <p:cNvSpPr>
            <a:spLocks noGrp="1"/>
          </p:cNvSpPr>
          <p:nvPr>
            <p:ph type="pic" idx="1"/>
          </p:nvPr>
        </p:nvSpPr>
        <p:spPr>
          <a:xfrm>
            <a:off x="0" y="0"/>
            <a:ext cx="7315200" cy="6858000"/>
          </a:xfrm>
          <a:solidFill>
            <a:schemeClr val="bg2">
              <a:lumMod val="90000"/>
            </a:schemeClr>
          </a:solidFill>
        </p:spPr>
        <p:txBody>
          <a:bodyPr rtlCol="0"/>
          <a:lstStyle>
            <a:lvl1pPr marL="0" indent="0" algn="ctr" rtl="0">
              <a:buNone/>
              <a:defRPr sz="3200">
                <a:solidFill>
                  <a:schemeClr val="tx2"/>
                </a:solidFill>
              </a:defRPr>
            </a:lvl1pPr>
            <a:lvl2pPr marL="457200" indent="0" algn="l" rtl="0">
              <a:buNone/>
              <a:defRPr sz="2800"/>
            </a:lvl2pPr>
            <a:lvl3pPr marL="914400" indent="0" algn="l" rtl="0">
              <a:buNone/>
              <a:defRPr sz="2400"/>
            </a:lvl3pPr>
            <a:lvl4pPr marL="1371600" indent="0" algn="l" rtl="0">
              <a:buNone/>
              <a:defRPr sz="2000"/>
            </a:lvl4pPr>
            <a:lvl5pPr marL="1828800" indent="0" algn="l" rtl="0">
              <a:buNone/>
              <a:defRPr sz="2000"/>
            </a:lvl5pPr>
            <a:lvl6pPr marL="2286000" indent="0" algn="l" rtl="0">
              <a:buNone/>
              <a:defRPr sz="2000"/>
            </a:lvl6pPr>
            <a:lvl7pPr marL="2743200" indent="0" algn="l" rtl="0">
              <a:buNone/>
              <a:defRPr sz="2000"/>
            </a:lvl7pPr>
            <a:lvl8pPr marL="3200400" indent="0" algn="l" rtl="0">
              <a:buNone/>
              <a:defRPr sz="2000"/>
            </a:lvl8pPr>
            <a:lvl9pPr marL="3657600" indent="0" algn="l" rtl="0">
              <a:buNone/>
              <a:defRPr sz="2000"/>
            </a:lvl9pPr>
          </a:lstStyle>
          <a:p>
            <a:pPr rtl="0"/>
            <a:r>
              <a:rPr lang="fr-FR"/>
              <a:t>Cliquez sur l'icône pour ajouter une image</a:t>
            </a:r>
            <a:endParaRPr lang="fr-FR" dirty="0"/>
          </a:p>
        </p:txBody>
      </p:sp>
      <p:sp>
        <p:nvSpPr>
          <p:cNvPr id="4" name="Espace réservé du texte 3"/>
          <p:cNvSpPr>
            <a:spLocks noGrp="1"/>
          </p:cNvSpPr>
          <p:nvPr>
            <p:ph type="body" sz="half" idx="2"/>
          </p:nvPr>
        </p:nvSpPr>
        <p:spPr>
          <a:xfrm>
            <a:off x="7923214" y="4355592"/>
            <a:ext cx="3200400" cy="1644614"/>
          </a:xfrm>
        </p:spPr>
        <p:txBody>
          <a:bodyPr rtlCol="0">
            <a:normAutofit/>
          </a:bodyPr>
          <a:lstStyle>
            <a:lvl1pPr marL="0" indent="0" algn="l" rtl="0">
              <a:spcBef>
                <a:spcPts val="1200"/>
              </a:spcBef>
              <a:buNone/>
              <a:defRPr sz="1600">
                <a:solidFill>
                  <a:schemeClr val="bg1"/>
                </a:solidFill>
              </a:defRPr>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fr-FR"/>
              <a:t>Modifier les styles du texte du masque</a:t>
            </a:r>
          </a:p>
        </p:txBody>
      </p:sp>
      <p:sp>
        <p:nvSpPr>
          <p:cNvPr id="6" name="Espace réservé du pied de page 5"/>
          <p:cNvSpPr>
            <a:spLocks noGrp="1"/>
          </p:cNvSpPr>
          <p:nvPr>
            <p:ph type="ftr" sz="quarter" idx="11"/>
          </p:nvPr>
        </p:nvSpPr>
        <p:spPr/>
        <p:txBody>
          <a:bodyPr rtlCol="0"/>
          <a:lstStyle/>
          <a:p>
            <a:pPr rtl="0"/>
            <a:endParaRPr lang="fr-FR" dirty="0"/>
          </a:p>
        </p:txBody>
      </p:sp>
      <p:sp>
        <p:nvSpPr>
          <p:cNvPr id="5" name="Espace réservé de la date 4"/>
          <p:cNvSpPr>
            <a:spLocks noGrp="1"/>
          </p:cNvSpPr>
          <p:nvPr>
            <p:ph type="dt" sz="half" idx="10"/>
          </p:nvPr>
        </p:nvSpPr>
        <p:spPr/>
        <p:txBody>
          <a:bodyPr rtlCol="0"/>
          <a:lstStyle>
            <a:lvl1pPr>
              <a:defRPr/>
            </a:lvl1pPr>
          </a:lstStyle>
          <a:p>
            <a:fld id="{4243745F-CF6B-47A8-A122-3DB01DA498F3}" type="datetime1">
              <a:rPr lang="fr-FR" smtClean="0"/>
              <a:pPr/>
              <a:t>10/05/2023</a:t>
            </a:fld>
            <a:endParaRPr lang="fr-FR" dirty="0"/>
          </a:p>
        </p:txBody>
      </p:sp>
      <p:sp>
        <p:nvSpPr>
          <p:cNvPr id="7" name="Espace réservé du numéro de diapositive 6"/>
          <p:cNvSpPr>
            <a:spLocks noGrp="1"/>
          </p:cNvSpPr>
          <p:nvPr>
            <p:ph type="sldNum" sz="quarter" idx="12"/>
          </p:nvPr>
        </p:nvSpPr>
        <p:spPr/>
        <p:txBody>
          <a:bodyPr rtlCol="0"/>
          <a:lstStyle/>
          <a:p>
            <a:pPr algn="r"/>
            <a:fld id="{CA8D9AD5-F248-4919-864A-CFD76CC027D6}" type="slidenum">
              <a:rPr lang="fr-FR" smtClean="0"/>
              <a:pPr algn="r"/>
              <a:t>‹N°›</a:t>
            </a:fld>
            <a:endParaRPr lang="fr-FR" dirty="0"/>
          </a:p>
        </p:txBody>
      </p:sp>
    </p:spTree>
    <p:extLst>
      <p:ext uri="{BB962C8B-B14F-4D97-AF65-F5344CB8AC3E}">
        <p14:creationId xmlns:p14="http://schemas.microsoft.com/office/powerpoint/2010/main" val="13717346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texte vertical 2"/>
          <p:cNvSpPr>
            <a:spLocks noGrp="1"/>
          </p:cNvSpPr>
          <p:nvPr>
            <p:ph type="body" orient="vert" idx="1"/>
          </p:nvPr>
        </p:nvSpPr>
        <p:spPr/>
        <p:txBody>
          <a:bodyPr vert="eaVert" rtlCol="0"/>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4" name="Espace réservé de la date 3"/>
          <p:cNvSpPr>
            <a:spLocks noGrp="1"/>
          </p:cNvSpPr>
          <p:nvPr>
            <p:ph type="dt" sz="half" idx="10"/>
          </p:nvPr>
        </p:nvSpPr>
        <p:spPr/>
        <p:txBody>
          <a:bodyPr rtlCol="0"/>
          <a:lstStyle>
            <a:lvl1pPr>
              <a:defRPr/>
            </a:lvl1pPr>
          </a:lstStyle>
          <a:p>
            <a:fld id="{D67A0273-A5F3-4FF9-9BEF-900324B86100}" type="datetime1">
              <a:rPr lang="fr-FR" smtClean="0"/>
              <a:pPr/>
              <a:t>10/05/2023</a:t>
            </a:fld>
            <a:endParaRPr lang="fr-FR" dirty="0"/>
          </a:p>
        </p:txBody>
      </p:sp>
      <p:sp>
        <p:nvSpPr>
          <p:cNvPr id="6" name="Espace réservé du numéro de diapositive 5"/>
          <p:cNvSpPr>
            <a:spLocks noGrp="1"/>
          </p:cNvSpPr>
          <p:nvPr>
            <p:ph type="sldNum" sz="quarter" idx="12"/>
          </p:nvPr>
        </p:nvSpPr>
        <p:spPr/>
        <p:txBody>
          <a:bodyPr rtlCol="0"/>
          <a:lstStyle/>
          <a:p>
            <a:pPr algn="r"/>
            <a:fld id="{CA8D9AD5-F248-4919-864A-CFD76CC027D6}" type="slidenum">
              <a:rPr lang="fr-FR" smtClean="0"/>
              <a:pPr algn="r"/>
              <a:t>‹N°›</a:t>
            </a:fld>
            <a:endParaRPr lang="fr-FR" dirty="0"/>
          </a:p>
        </p:txBody>
      </p:sp>
    </p:spTree>
    <p:extLst>
      <p:ext uri="{BB962C8B-B14F-4D97-AF65-F5344CB8AC3E}">
        <p14:creationId xmlns:p14="http://schemas.microsoft.com/office/powerpoint/2010/main" val="333857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274638"/>
            <a:ext cx="2628900" cy="5897562"/>
          </a:xfrm>
        </p:spPr>
        <p:txBody>
          <a:bodyPr vert="eaVert" rtlCol="0"/>
          <a:lstStyle/>
          <a:p>
            <a:pPr rtl="0"/>
            <a:r>
              <a:rPr lang="fr-FR"/>
              <a:t>Modifiez le style du titre</a:t>
            </a:r>
            <a:endParaRPr lang="fr-FR" dirty="0"/>
          </a:p>
        </p:txBody>
      </p:sp>
      <p:sp>
        <p:nvSpPr>
          <p:cNvPr id="3" name="Espace réservé du texte vertical 2"/>
          <p:cNvSpPr>
            <a:spLocks noGrp="1"/>
          </p:cNvSpPr>
          <p:nvPr>
            <p:ph type="body" orient="vert" idx="1"/>
          </p:nvPr>
        </p:nvSpPr>
        <p:spPr>
          <a:xfrm>
            <a:off x="838200" y="274638"/>
            <a:ext cx="7734300" cy="5897562"/>
          </a:xfrm>
        </p:spPr>
        <p:txBody>
          <a:bodyPr vert="eaVert" rtlCol="0"/>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4" name="Espace réservé de la date 3"/>
          <p:cNvSpPr>
            <a:spLocks noGrp="1"/>
          </p:cNvSpPr>
          <p:nvPr>
            <p:ph type="dt" sz="half" idx="10"/>
          </p:nvPr>
        </p:nvSpPr>
        <p:spPr/>
        <p:txBody>
          <a:bodyPr rtlCol="0"/>
          <a:lstStyle>
            <a:lvl1pPr>
              <a:defRPr/>
            </a:lvl1pPr>
          </a:lstStyle>
          <a:p>
            <a:fld id="{05261B0B-8BD2-470A-BD7E-F3EC06346A28}" type="datetime1">
              <a:rPr lang="fr-FR" smtClean="0"/>
              <a:pPr/>
              <a:t>10/05/2023</a:t>
            </a:fld>
            <a:endParaRPr lang="fr-FR" dirty="0"/>
          </a:p>
        </p:txBody>
      </p:sp>
      <p:sp>
        <p:nvSpPr>
          <p:cNvPr id="6" name="Espace réservé du numéro de diapositive 5"/>
          <p:cNvSpPr>
            <a:spLocks noGrp="1"/>
          </p:cNvSpPr>
          <p:nvPr>
            <p:ph type="sldNum" sz="quarter" idx="12"/>
          </p:nvPr>
        </p:nvSpPr>
        <p:spPr/>
        <p:txBody>
          <a:bodyPr rtlCol="0"/>
          <a:lstStyle/>
          <a:p>
            <a:pPr algn="r"/>
            <a:fld id="{CA8D9AD5-F248-4919-864A-CFD76CC027D6}" type="slidenum">
              <a:rPr lang="fr-FR" smtClean="0"/>
              <a:pPr algn="r"/>
              <a:t>‹N°›</a:t>
            </a:fld>
            <a:endParaRPr lang="fr-FR" dirty="0"/>
          </a:p>
        </p:txBody>
      </p:sp>
    </p:spTree>
    <p:extLst>
      <p:ext uri="{BB962C8B-B14F-4D97-AF65-F5344CB8AC3E}">
        <p14:creationId xmlns:p14="http://schemas.microsoft.com/office/powerpoint/2010/main" val="275155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a:t>Modifiez le style du titre</a:t>
            </a:r>
            <a:endParaRPr lang="fr-FR" dirty="0"/>
          </a:p>
        </p:txBody>
      </p:sp>
      <p:sp>
        <p:nvSpPr>
          <p:cNvPr id="3" name="Espace réservé du contenu 2"/>
          <p:cNvSpPr>
            <a:spLocks noGrp="1"/>
          </p:cNvSpPr>
          <p:nvPr>
            <p:ph idx="1"/>
          </p:nvPr>
        </p:nvSpPr>
        <p:spPr/>
        <p:txBody>
          <a:bodyPr rtlCol="0"/>
          <a:lstStyle>
            <a:lvl6pPr algn="l" rtl="0">
              <a:defRPr/>
            </a:lvl6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pied de page 4"/>
          <p:cNvSpPr>
            <a:spLocks noGrp="1"/>
          </p:cNvSpPr>
          <p:nvPr>
            <p:ph type="ftr" sz="quarter" idx="11"/>
          </p:nvPr>
        </p:nvSpPr>
        <p:spPr/>
        <p:txBody>
          <a:bodyPr rtlCol="0"/>
          <a:lstStyle/>
          <a:p>
            <a:pPr rtl="0"/>
            <a:endParaRPr lang="fr-FR" dirty="0"/>
          </a:p>
        </p:txBody>
      </p:sp>
      <p:sp>
        <p:nvSpPr>
          <p:cNvPr id="4" name="Espace réservé de la date 3"/>
          <p:cNvSpPr>
            <a:spLocks noGrp="1"/>
          </p:cNvSpPr>
          <p:nvPr>
            <p:ph type="dt" sz="half" idx="10"/>
          </p:nvPr>
        </p:nvSpPr>
        <p:spPr/>
        <p:txBody>
          <a:bodyPr rtlCol="0"/>
          <a:lstStyle>
            <a:lvl1pPr>
              <a:defRPr/>
            </a:lvl1pPr>
          </a:lstStyle>
          <a:p>
            <a:fld id="{F47D144A-E188-497B-AEF9-2BB3906BBF15}" type="datetime1">
              <a:rPr lang="fr-FR" smtClean="0"/>
              <a:pPr/>
              <a:t>10/05/2023</a:t>
            </a:fld>
            <a:endParaRPr lang="fr-FR" dirty="0"/>
          </a:p>
        </p:txBody>
      </p:sp>
      <p:sp>
        <p:nvSpPr>
          <p:cNvPr id="6" name="Espace réservé du numéro de diapositive 5"/>
          <p:cNvSpPr>
            <a:spLocks noGrp="1"/>
          </p:cNvSpPr>
          <p:nvPr>
            <p:ph type="sldNum" sz="quarter" idx="12"/>
          </p:nvPr>
        </p:nvSpPr>
        <p:spPr/>
        <p:txBody>
          <a:bodyPr rtlCol="0"/>
          <a:lstStyle/>
          <a:p>
            <a:pPr algn="r"/>
            <a:fld id="{CA8D9AD5-F248-4919-864A-CFD76CC027D6}" type="slidenum">
              <a:rPr lang="fr-FR" smtClean="0"/>
              <a:pPr algn="r"/>
              <a:t>‹N°›</a:t>
            </a:fld>
            <a:endParaRPr lang="fr-FR" dirty="0"/>
          </a:p>
        </p:txBody>
      </p:sp>
    </p:spTree>
    <p:extLst>
      <p:ext uri="{BB962C8B-B14F-4D97-AF65-F5344CB8AC3E}">
        <p14:creationId xmlns:p14="http://schemas.microsoft.com/office/powerpoint/2010/main" val="415934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tête de section">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0" y="0"/>
            <a:ext cx="12188826" cy="45720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rtl="0" fontAlgn="auto">
              <a:lnSpc>
                <a:spcPct val="100000"/>
              </a:lnSpc>
              <a:spcBef>
                <a:spcPts val="0"/>
              </a:spcBef>
              <a:spcAft>
                <a:spcPts val="0"/>
              </a:spcAft>
              <a:buClrTx/>
              <a:buSzTx/>
              <a:buFontTx/>
              <a:buNone/>
              <a:tabLst/>
            </a:pPr>
            <a:endParaRPr kumimoji="0" lang="fr-FR" b="0" i="0" u="none" strike="noStrike" kern="0" cap="none" spc="0" normalizeH="0" baseline="0" dirty="0">
              <a:ln>
                <a:noFill/>
              </a:ln>
              <a:solidFill>
                <a:prstClr val="white"/>
              </a:solidFill>
              <a:effectLst/>
              <a:uLnTx/>
              <a:uFillTx/>
              <a:latin typeface="Euphemia"/>
            </a:endParaRPr>
          </a:p>
        </p:txBody>
      </p:sp>
      <p:sp>
        <p:nvSpPr>
          <p:cNvPr id="8" name="Rectangle 7"/>
          <p:cNvSpPr/>
          <p:nvPr/>
        </p:nvSpPr>
        <p:spPr bwMode="white">
          <a:xfrm>
            <a:off x="-1" y="4114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fr-FR" dirty="0"/>
          </a:p>
        </p:txBody>
      </p:sp>
      <p:sp>
        <p:nvSpPr>
          <p:cNvPr id="2" name="Titre 1"/>
          <p:cNvSpPr>
            <a:spLocks noGrp="1"/>
          </p:cNvSpPr>
          <p:nvPr>
            <p:ph type="title"/>
          </p:nvPr>
        </p:nvSpPr>
        <p:spPr>
          <a:xfrm>
            <a:off x="1524000" y="1143000"/>
            <a:ext cx="9144000" cy="2667000"/>
          </a:xfrm>
        </p:spPr>
        <p:txBody>
          <a:bodyPr rtlCol="0" anchor="b">
            <a:normAutofit/>
          </a:bodyPr>
          <a:lstStyle>
            <a:lvl1pPr algn="ctr" rtl="0">
              <a:defRPr sz="5200" b="0"/>
            </a:lvl1pPr>
          </a:lstStyle>
          <a:p>
            <a:pPr rtl="0"/>
            <a:r>
              <a:rPr lang="fr-FR"/>
              <a:t>Modifiez le style du titre</a:t>
            </a:r>
            <a:endParaRPr lang="fr-FR" dirty="0"/>
          </a:p>
        </p:txBody>
      </p:sp>
      <p:sp>
        <p:nvSpPr>
          <p:cNvPr id="3" name="Espace réservé du texte 2"/>
          <p:cNvSpPr>
            <a:spLocks noGrp="1"/>
          </p:cNvSpPr>
          <p:nvPr>
            <p:ph type="body" idx="1"/>
          </p:nvPr>
        </p:nvSpPr>
        <p:spPr>
          <a:xfrm>
            <a:off x="1524000" y="3810000"/>
            <a:ext cx="9144000" cy="1143000"/>
          </a:xfrm>
        </p:spPr>
        <p:txBody>
          <a:bodyPr rtlCol="0" anchor="t">
            <a:normAutofit/>
          </a:bodyPr>
          <a:lstStyle>
            <a:lvl1pPr marL="0" indent="0" algn="ctr" rtl="0">
              <a:spcBef>
                <a:spcPts val="0"/>
              </a:spcBef>
              <a:buNone/>
              <a:defRPr sz="2400" cap="none" baseline="0">
                <a:solidFill>
                  <a:schemeClr val="tx2"/>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fr-FR"/>
              <a:t>Modifier les styles du texte du masque</a:t>
            </a:r>
          </a:p>
        </p:txBody>
      </p:sp>
      <p:sp>
        <p:nvSpPr>
          <p:cNvPr id="5" name="Espace réservé du pied de page 4"/>
          <p:cNvSpPr>
            <a:spLocks noGrp="1"/>
          </p:cNvSpPr>
          <p:nvPr>
            <p:ph type="ftr" sz="quarter" idx="11"/>
          </p:nvPr>
        </p:nvSpPr>
        <p:spPr/>
        <p:txBody>
          <a:bodyPr rtlCol="0"/>
          <a:lstStyle/>
          <a:p>
            <a:pPr rtl="0"/>
            <a:endParaRPr lang="fr-FR" dirty="0"/>
          </a:p>
        </p:txBody>
      </p:sp>
      <p:sp>
        <p:nvSpPr>
          <p:cNvPr id="4" name="Espace réservé de la date 3"/>
          <p:cNvSpPr>
            <a:spLocks noGrp="1"/>
          </p:cNvSpPr>
          <p:nvPr>
            <p:ph type="dt" sz="half" idx="10"/>
          </p:nvPr>
        </p:nvSpPr>
        <p:spPr/>
        <p:txBody>
          <a:bodyPr rtlCol="0"/>
          <a:lstStyle>
            <a:lvl1pPr>
              <a:defRPr/>
            </a:lvl1pPr>
          </a:lstStyle>
          <a:p>
            <a:fld id="{FD92C2F2-B2FE-427F-8C67-B2D57936B3A5}" type="datetime1">
              <a:rPr lang="fr-FR" smtClean="0"/>
              <a:pPr/>
              <a:t>10/05/2023</a:t>
            </a:fld>
            <a:endParaRPr lang="fr-FR" dirty="0"/>
          </a:p>
        </p:txBody>
      </p:sp>
      <p:sp>
        <p:nvSpPr>
          <p:cNvPr id="6" name="Espace réservé du numéro de diapositive 5"/>
          <p:cNvSpPr>
            <a:spLocks noGrp="1"/>
          </p:cNvSpPr>
          <p:nvPr>
            <p:ph type="sldNum" sz="quarter" idx="12"/>
          </p:nvPr>
        </p:nvSpPr>
        <p:spPr/>
        <p:txBody>
          <a:bodyPr rtlCol="0"/>
          <a:lstStyle/>
          <a:p>
            <a:pPr algn="r"/>
            <a:fld id="{CA8D9AD5-F248-4919-864A-CFD76CC027D6}" type="slidenum">
              <a:rPr lang="fr-FR" smtClean="0"/>
              <a:pPr algn="r"/>
              <a:t>‹N°›</a:t>
            </a:fld>
            <a:endParaRPr lang="fr-FR" dirty="0"/>
          </a:p>
        </p:txBody>
      </p:sp>
    </p:spTree>
    <p:extLst>
      <p:ext uri="{BB962C8B-B14F-4D97-AF65-F5344CB8AC3E}">
        <p14:creationId xmlns:p14="http://schemas.microsoft.com/office/powerpoint/2010/main" val="271584378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En-tête de section de remplacement">
    <p:bg>
      <p:bgRef idx="1003">
        <a:schemeClr val="bg2"/>
      </p:bgRef>
    </p:bg>
    <p:spTree>
      <p:nvGrpSpPr>
        <p:cNvPr id="1" name=""/>
        <p:cNvGrpSpPr/>
        <p:nvPr/>
      </p:nvGrpSpPr>
      <p:grpSpPr>
        <a:xfrm>
          <a:off x="0" y="0"/>
          <a:ext cx="0" cy="0"/>
          <a:chOff x="0" y="0"/>
          <a:chExt cx="0" cy="0"/>
        </a:xfrm>
      </p:grpSpPr>
      <p:sp>
        <p:nvSpPr>
          <p:cNvPr id="2" name="Titre 1"/>
          <p:cNvSpPr>
            <a:spLocks noGrp="1"/>
          </p:cNvSpPr>
          <p:nvPr>
            <p:ph type="title"/>
          </p:nvPr>
        </p:nvSpPr>
        <p:spPr>
          <a:xfrm>
            <a:off x="1524000" y="1143000"/>
            <a:ext cx="9144000" cy="2667000"/>
          </a:xfrm>
        </p:spPr>
        <p:txBody>
          <a:bodyPr rtlCol="0" anchor="b">
            <a:normAutofit/>
          </a:bodyPr>
          <a:lstStyle>
            <a:lvl1pPr algn="ctr" rtl="0">
              <a:defRPr sz="5200" b="0">
                <a:solidFill>
                  <a:schemeClr val="tx1"/>
                </a:solidFill>
              </a:defRPr>
            </a:lvl1pPr>
          </a:lstStyle>
          <a:p>
            <a:pPr rtl="0"/>
            <a:r>
              <a:rPr lang="fr-FR"/>
              <a:t>Modifiez le style du titre</a:t>
            </a:r>
            <a:endParaRPr lang="fr-FR" dirty="0"/>
          </a:p>
        </p:txBody>
      </p:sp>
      <p:sp>
        <p:nvSpPr>
          <p:cNvPr id="3" name="Espace réservé du texte 2"/>
          <p:cNvSpPr>
            <a:spLocks noGrp="1"/>
          </p:cNvSpPr>
          <p:nvPr>
            <p:ph type="body" idx="1"/>
          </p:nvPr>
        </p:nvSpPr>
        <p:spPr>
          <a:xfrm>
            <a:off x="1522413" y="3810000"/>
            <a:ext cx="9144000" cy="1143000"/>
          </a:xfrm>
        </p:spPr>
        <p:txBody>
          <a:bodyPr rtlCol="0" anchor="t">
            <a:normAutofit/>
          </a:bodyPr>
          <a:lstStyle>
            <a:lvl1pPr marL="0" indent="0" algn="ctr" rtl="0">
              <a:spcBef>
                <a:spcPts val="0"/>
              </a:spcBef>
              <a:buNone/>
              <a:defRPr sz="2400" cap="none" baseline="0">
                <a:solidFill>
                  <a:schemeClr val="tx1"/>
                </a:solidFill>
              </a:defRPr>
            </a:lvl1pPr>
            <a:lvl2pPr marL="457200" indent="0" algn="l" rtl="0">
              <a:buNone/>
              <a:defRPr sz="1800">
                <a:solidFill>
                  <a:schemeClr val="tx1">
                    <a:tint val="75000"/>
                  </a:schemeClr>
                </a:solidFill>
              </a:defRPr>
            </a:lvl2pPr>
            <a:lvl3pPr marL="914400" indent="0" algn="l" rtl="0">
              <a:buNone/>
              <a:defRPr sz="1600">
                <a:solidFill>
                  <a:schemeClr val="tx1">
                    <a:tint val="75000"/>
                  </a:schemeClr>
                </a:solidFill>
              </a:defRPr>
            </a:lvl3pPr>
            <a:lvl4pPr marL="1371600" indent="0" algn="l" rtl="0">
              <a:buNone/>
              <a:defRPr sz="1400">
                <a:solidFill>
                  <a:schemeClr val="tx1">
                    <a:tint val="75000"/>
                  </a:schemeClr>
                </a:solidFill>
              </a:defRPr>
            </a:lvl4pPr>
            <a:lvl5pPr marL="1828800" indent="0" algn="l" rtl="0">
              <a:buNone/>
              <a:defRPr sz="1400">
                <a:solidFill>
                  <a:schemeClr val="tx1">
                    <a:tint val="75000"/>
                  </a:schemeClr>
                </a:solidFill>
              </a:defRPr>
            </a:lvl5pPr>
            <a:lvl6pPr marL="2286000" indent="0" algn="l" rtl="0">
              <a:buNone/>
              <a:defRPr sz="1400">
                <a:solidFill>
                  <a:schemeClr val="tx1">
                    <a:tint val="75000"/>
                  </a:schemeClr>
                </a:solidFill>
              </a:defRPr>
            </a:lvl6pPr>
            <a:lvl7pPr marL="2743200" indent="0" algn="l" rtl="0">
              <a:buNone/>
              <a:defRPr sz="1400">
                <a:solidFill>
                  <a:schemeClr val="tx1">
                    <a:tint val="75000"/>
                  </a:schemeClr>
                </a:solidFill>
              </a:defRPr>
            </a:lvl7pPr>
            <a:lvl8pPr marL="3200400" indent="0" algn="l" rtl="0">
              <a:buNone/>
              <a:defRPr sz="1400">
                <a:solidFill>
                  <a:schemeClr val="tx1">
                    <a:tint val="75000"/>
                  </a:schemeClr>
                </a:solidFill>
              </a:defRPr>
            </a:lvl8pPr>
            <a:lvl9pPr marL="3657600" indent="0" algn="l" rtl="0">
              <a:buNone/>
              <a:defRPr sz="1400">
                <a:solidFill>
                  <a:schemeClr val="tx1">
                    <a:tint val="75000"/>
                  </a:schemeClr>
                </a:solidFill>
              </a:defRPr>
            </a:lvl9pPr>
          </a:lstStyle>
          <a:p>
            <a:pPr lvl="0" rtl="0"/>
            <a:r>
              <a:rPr lang="fr-FR"/>
              <a:t>Modifier les styles du texte du masque</a:t>
            </a:r>
          </a:p>
        </p:txBody>
      </p:sp>
      <p:sp>
        <p:nvSpPr>
          <p:cNvPr id="5" name="Espace réservé du pied de page 4"/>
          <p:cNvSpPr>
            <a:spLocks noGrp="1"/>
          </p:cNvSpPr>
          <p:nvPr>
            <p:ph type="ftr" sz="quarter" idx="11"/>
          </p:nvPr>
        </p:nvSpPr>
        <p:spPr/>
        <p:txBody>
          <a:bodyPr rtlCol="0"/>
          <a:lstStyle>
            <a:lvl1pPr algn="l" rtl="0">
              <a:defRPr>
                <a:solidFill>
                  <a:schemeClr val="tx2"/>
                </a:solidFill>
              </a:defRPr>
            </a:lvl1pPr>
          </a:lstStyle>
          <a:p>
            <a:pPr rtl="0"/>
            <a:endParaRPr lang="fr-FR" dirty="0"/>
          </a:p>
        </p:txBody>
      </p:sp>
      <p:sp>
        <p:nvSpPr>
          <p:cNvPr id="4" name="Espace réservé de la date 3"/>
          <p:cNvSpPr>
            <a:spLocks noGrp="1"/>
          </p:cNvSpPr>
          <p:nvPr>
            <p:ph type="dt" sz="half" idx="10"/>
          </p:nvPr>
        </p:nvSpPr>
        <p:spPr/>
        <p:txBody>
          <a:bodyPr rtlCol="0"/>
          <a:lstStyle>
            <a:lvl1pPr algn="r" rtl="0">
              <a:defRPr>
                <a:solidFill>
                  <a:schemeClr val="tx2"/>
                </a:solidFill>
              </a:defRPr>
            </a:lvl1pPr>
          </a:lstStyle>
          <a:p>
            <a:fld id="{6E2D7E69-190B-4FFD-A51C-B9B1E64FC407}" type="datetime1">
              <a:rPr lang="fr-FR" smtClean="0"/>
              <a:pPr/>
              <a:t>10/05/2023</a:t>
            </a:fld>
            <a:endParaRPr lang="fr-FR" dirty="0"/>
          </a:p>
        </p:txBody>
      </p:sp>
      <p:sp>
        <p:nvSpPr>
          <p:cNvPr id="6" name="Espace réservé du numéro de diapositive 5"/>
          <p:cNvSpPr>
            <a:spLocks noGrp="1"/>
          </p:cNvSpPr>
          <p:nvPr>
            <p:ph type="sldNum" sz="quarter" idx="12"/>
          </p:nvPr>
        </p:nvSpPr>
        <p:spPr/>
        <p:txBody>
          <a:bodyPr rtlCol="0"/>
          <a:lstStyle>
            <a:lvl1pPr algn="l" rtl="0">
              <a:defRPr>
                <a:solidFill>
                  <a:schemeClr val="tx2"/>
                </a:solidFill>
              </a:defRPr>
            </a:lvl1pPr>
          </a:lstStyle>
          <a:p>
            <a:pPr algn="r"/>
            <a:fld id="{CA8D9AD5-F248-4919-864A-CFD76CC027D6}" type="slidenum">
              <a:rPr lang="fr-FR" smtClean="0"/>
              <a:pPr algn="r"/>
              <a:t>‹N°›</a:t>
            </a:fld>
            <a:endParaRPr lang="fr-FR" dirty="0"/>
          </a:p>
        </p:txBody>
      </p:sp>
    </p:spTree>
    <p:extLst>
      <p:ext uri="{BB962C8B-B14F-4D97-AF65-F5344CB8AC3E}">
        <p14:creationId xmlns:p14="http://schemas.microsoft.com/office/powerpoint/2010/main" val="28043280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rtl="0">
              <a:defRPr/>
            </a:lvl1pPr>
          </a:lstStyle>
          <a:p>
            <a:pPr rtl="0"/>
            <a:r>
              <a:rPr lang="fr-FR"/>
              <a:t>Modifiez le style du titre</a:t>
            </a:r>
            <a:endParaRPr lang="fr-FR" dirty="0"/>
          </a:p>
        </p:txBody>
      </p:sp>
      <p:sp>
        <p:nvSpPr>
          <p:cNvPr id="3" name="Espace réservé du contenu 2"/>
          <p:cNvSpPr>
            <a:spLocks noGrp="1"/>
          </p:cNvSpPr>
          <p:nvPr>
            <p:ph sz="half" idx="1"/>
          </p:nvPr>
        </p:nvSpPr>
        <p:spPr>
          <a:xfrm>
            <a:off x="1341120" y="1901952"/>
            <a:ext cx="4572000" cy="4123944"/>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4" name="Espace réservé du contenu 3"/>
          <p:cNvSpPr>
            <a:spLocks noGrp="1"/>
          </p:cNvSpPr>
          <p:nvPr>
            <p:ph sz="half" idx="2"/>
          </p:nvPr>
        </p:nvSpPr>
        <p:spPr>
          <a:xfrm>
            <a:off x="6278880" y="1901952"/>
            <a:ext cx="4572000" cy="4123944"/>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5" name="Espace réservé de la date 4"/>
          <p:cNvSpPr>
            <a:spLocks noGrp="1"/>
          </p:cNvSpPr>
          <p:nvPr>
            <p:ph type="dt" sz="half" idx="10"/>
          </p:nvPr>
        </p:nvSpPr>
        <p:spPr/>
        <p:txBody>
          <a:bodyPr rtlCol="0"/>
          <a:lstStyle>
            <a:lvl1pPr>
              <a:defRPr/>
            </a:lvl1pPr>
          </a:lstStyle>
          <a:p>
            <a:fld id="{EE363BEC-251E-4C0B-90B2-DC82991A151A}" type="datetime1">
              <a:rPr lang="fr-FR" smtClean="0"/>
              <a:pPr/>
              <a:t>10/05/2023</a:t>
            </a:fld>
            <a:endParaRPr lang="fr-FR" dirty="0"/>
          </a:p>
        </p:txBody>
      </p:sp>
      <p:sp>
        <p:nvSpPr>
          <p:cNvPr id="7" name="Espace réservé du numéro de diapositive 6"/>
          <p:cNvSpPr>
            <a:spLocks noGrp="1"/>
          </p:cNvSpPr>
          <p:nvPr>
            <p:ph type="sldNum" sz="quarter" idx="12"/>
          </p:nvPr>
        </p:nvSpPr>
        <p:spPr/>
        <p:txBody>
          <a:bodyPr rtlCol="0"/>
          <a:lstStyle/>
          <a:p>
            <a:pPr algn="r"/>
            <a:fld id="{A0ECE5F2-81AA-4605-B028-6FBA391056AF}" type="slidenum">
              <a:rPr lang="fr-FR" smtClean="0"/>
              <a:pPr algn="r"/>
              <a:t>‹N°›</a:t>
            </a:fld>
            <a:endParaRPr lang="fr-FR" dirty="0"/>
          </a:p>
        </p:txBody>
      </p:sp>
    </p:spTree>
    <p:extLst>
      <p:ext uri="{BB962C8B-B14F-4D97-AF65-F5344CB8AC3E}">
        <p14:creationId xmlns:p14="http://schemas.microsoft.com/office/powerpoint/2010/main" val="3117078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1341120" y="466344"/>
            <a:ext cx="9509760" cy="1234440"/>
          </a:xfrm>
        </p:spPr>
        <p:txBody>
          <a:bodyPr rtlCol="0"/>
          <a:lstStyle/>
          <a:p>
            <a:pPr rtl="0"/>
            <a:r>
              <a:rPr lang="fr-FR"/>
              <a:t>Modifiez le style du titre</a:t>
            </a:r>
            <a:endParaRPr lang="fr-FR" dirty="0"/>
          </a:p>
        </p:txBody>
      </p:sp>
      <p:sp>
        <p:nvSpPr>
          <p:cNvPr id="3" name="Espace réservé du texte 2"/>
          <p:cNvSpPr>
            <a:spLocks noGrp="1"/>
          </p:cNvSpPr>
          <p:nvPr>
            <p:ph type="body" idx="1"/>
          </p:nvPr>
        </p:nvSpPr>
        <p:spPr>
          <a:xfrm>
            <a:off x="1341120" y="1837464"/>
            <a:ext cx="4572000" cy="766588"/>
          </a:xfrm>
        </p:spPr>
        <p:txBody>
          <a:bodyPr rtlCol="0" anchor="ctr">
            <a:normAutofit/>
          </a:bodyPr>
          <a:lstStyle>
            <a:lvl1pPr marL="0" indent="0" algn="l" rtl="0">
              <a:spcBef>
                <a:spcPts val="0"/>
              </a:spcBef>
              <a:buNone/>
              <a:defRPr sz="2200" b="0" cap="none" baseline="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a:t>Modifier les styles du texte du masque</a:t>
            </a:r>
          </a:p>
        </p:txBody>
      </p:sp>
      <p:sp>
        <p:nvSpPr>
          <p:cNvPr id="4" name="Espace réservé du contenu 3"/>
          <p:cNvSpPr>
            <a:spLocks noGrp="1"/>
          </p:cNvSpPr>
          <p:nvPr>
            <p:ph sz="half" idx="2"/>
          </p:nvPr>
        </p:nvSpPr>
        <p:spPr>
          <a:xfrm>
            <a:off x="1341120" y="2740732"/>
            <a:ext cx="4572000" cy="3288847"/>
          </a:xfrm>
        </p:spPr>
        <p:txBody>
          <a:bodyPr rtlCol="0">
            <a:normAutofit/>
          </a:bodyPr>
          <a:lstStyle>
            <a:lvl1pPr algn="l" rtl="0">
              <a:defRPr sz="1800"/>
            </a:lvl1pPr>
            <a:lvl2pPr algn="l" rtl="0">
              <a:defRPr sz="1600"/>
            </a:lvl2pPr>
            <a:lvl3pPr algn="l" rtl="0">
              <a:defRPr sz="1400"/>
            </a:lvl3pPr>
            <a:lvl4pPr algn="l" rtl="0">
              <a:defRPr sz="1200"/>
            </a:lvl4pPr>
            <a:lvl5pPr algn="l" rtl="0">
              <a:defRPr sz="1200"/>
            </a:lvl5pPr>
            <a:lvl6pPr algn="l" rtl="0">
              <a:defRPr sz="1200"/>
            </a:lvl6pPr>
            <a:lvl7pPr algn="l" rtl="0">
              <a:defRPr sz="1200"/>
            </a:lvl7pPr>
            <a:lvl8pPr algn="l" rtl="0">
              <a:defRPr sz="1200"/>
            </a:lvl8pPr>
            <a:lvl9pPr algn="l" rtl="0">
              <a:defRPr sz="120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5" name="Espace réservé du texte 4"/>
          <p:cNvSpPr>
            <a:spLocks noGrp="1"/>
          </p:cNvSpPr>
          <p:nvPr>
            <p:ph type="body" sz="quarter" idx="3"/>
          </p:nvPr>
        </p:nvSpPr>
        <p:spPr>
          <a:xfrm>
            <a:off x="6278880" y="1837464"/>
            <a:ext cx="4572000" cy="766588"/>
          </a:xfrm>
        </p:spPr>
        <p:txBody>
          <a:bodyPr rtlCol="0" anchor="ctr">
            <a:normAutofit/>
          </a:bodyPr>
          <a:lstStyle>
            <a:lvl1pPr marL="0" indent="0" algn="l" rtl="0">
              <a:spcBef>
                <a:spcPts val="0"/>
              </a:spcBef>
              <a:buNone/>
              <a:defRPr sz="2200" b="0" cap="none" baseline="0"/>
            </a:lvl1pPr>
            <a:lvl2pPr marL="457200" indent="0" algn="l" rtl="0">
              <a:buNone/>
              <a:defRPr sz="2000" b="1"/>
            </a:lvl2pPr>
            <a:lvl3pPr marL="914400" indent="0" algn="l" rtl="0">
              <a:buNone/>
              <a:defRPr sz="1800" b="1"/>
            </a:lvl3pPr>
            <a:lvl4pPr marL="1371600" indent="0" algn="l" rtl="0">
              <a:buNone/>
              <a:defRPr sz="1600" b="1"/>
            </a:lvl4pPr>
            <a:lvl5pPr marL="1828800" indent="0" algn="l" rtl="0">
              <a:buNone/>
              <a:defRPr sz="1600" b="1"/>
            </a:lvl5pPr>
            <a:lvl6pPr marL="2286000" indent="0" algn="l" rtl="0">
              <a:buNone/>
              <a:defRPr sz="1600" b="1"/>
            </a:lvl6pPr>
            <a:lvl7pPr marL="2743200" indent="0" algn="l" rtl="0">
              <a:buNone/>
              <a:defRPr sz="1600" b="1"/>
            </a:lvl7pPr>
            <a:lvl8pPr marL="3200400" indent="0" algn="l" rtl="0">
              <a:buNone/>
              <a:defRPr sz="1600" b="1"/>
            </a:lvl8pPr>
            <a:lvl9pPr marL="3657600" indent="0" algn="l" rtl="0">
              <a:buNone/>
              <a:defRPr sz="1600" b="1"/>
            </a:lvl9pPr>
          </a:lstStyle>
          <a:p>
            <a:pPr lvl="0" rtl="0"/>
            <a:r>
              <a:rPr lang="fr-FR"/>
              <a:t>Modifier les styles du texte du masque</a:t>
            </a:r>
          </a:p>
        </p:txBody>
      </p:sp>
      <p:sp>
        <p:nvSpPr>
          <p:cNvPr id="6" name="Espace réservé du contenu 5"/>
          <p:cNvSpPr>
            <a:spLocks noGrp="1"/>
          </p:cNvSpPr>
          <p:nvPr>
            <p:ph sz="quarter" idx="4"/>
          </p:nvPr>
        </p:nvSpPr>
        <p:spPr>
          <a:xfrm>
            <a:off x="6278880" y="2740732"/>
            <a:ext cx="4572000" cy="3288847"/>
          </a:xfrm>
        </p:spPr>
        <p:txBody>
          <a:bodyPr rtlCol="0">
            <a:normAutofit/>
          </a:bodyPr>
          <a:lstStyle>
            <a:lvl1pPr algn="l" rtl="0">
              <a:defRPr sz="1800"/>
            </a:lvl1pPr>
            <a:lvl2pPr algn="l" rtl="0">
              <a:defRPr sz="1600"/>
            </a:lvl2pPr>
            <a:lvl3pPr algn="l" rtl="0">
              <a:defRPr sz="1400"/>
            </a:lvl3pPr>
            <a:lvl4pPr algn="l" rtl="0">
              <a:defRPr sz="1200"/>
            </a:lvl4pPr>
            <a:lvl5pPr algn="l" rtl="0">
              <a:defRPr sz="1200"/>
            </a:lvl5pPr>
            <a:lvl6pPr algn="l" rtl="0">
              <a:defRPr sz="1200"/>
            </a:lvl6pPr>
            <a:lvl7pPr algn="l" rtl="0">
              <a:defRPr sz="1200"/>
            </a:lvl7pPr>
            <a:lvl8pPr algn="l" rtl="0">
              <a:defRPr sz="1200"/>
            </a:lvl8pPr>
            <a:lvl9pPr algn="l" rtl="0">
              <a:defRPr sz="120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8" name="Espace réservé du pied de page 7"/>
          <p:cNvSpPr>
            <a:spLocks noGrp="1"/>
          </p:cNvSpPr>
          <p:nvPr>
            <p:ph type="ftr" sz="quarter" idx="11"/>
          </p:nvPr>
        </p:nvSpPr>
        <p:spPr/>
        <p:txBody>
          <a:bodyPr rtlCol="0"/>
          <a:lstStyle/>
          <a:p>
            <a:pPr rtl="0"/>
            <a:endParaRPr lang="fr-FR" dirty="0"/>
          </a:p>
        </p:txBody>
      </p:sp>
      <p:sp>
        <p:nvSpPr>
          <p:cNvPr id="7" name="Espace réservé de la date 6"/>
          <p:cNvSpPr>
            <a:spLocks noGrp="1"/>
          </p:cNvSpPr>
          <p:nvPr>
            <p:ph type="dt" sz="half" idx="10"/>
          </p:nvPr>
        </p:nvSpPr>
        <p:spPr/>
        <p:txBody>
          <a:bodyPr rtlCol="0"/>
          <a:lstStyle>
            <a:lvl1pPr>
              <a:defRPr/>
            </a:lvl1pPr>
          </a:lstStyle>
          <a:p>
            <a:fld id="{B27D362C-637B-40A3-972D-5EB6EBE7C221}" type="datetime1">
              <a:rPr lang="fr-FR" smtClean="0"/>
              <a:pPr/>
              <a:t>10/05/2023</a:t>
            </a:fld>
            <a:endParaRPr lang="fr-FR" dirty="0"/>
          </a:p>
        </p:txBody>
      </p:sp>
      <p:sp>
        <p:nvSpPr>
          <p:cNvPr id="9" name="Espace réservé du numéro de diapositive 8"/>
          <p:cNvSpPr>
            <a:spLocks noGrp="1"/>
          </p:cNvSpPr>
          <p:nvPr>
            <p:ph type="sldNum" sz="quarter" idx="12"/>
          </p:nvPr>
        </p:nvSpPr>
        <p:spPr/>
        <p:txBody>
          <a:bodyPr rtlCol="0"/>
          <a:lstStyle/>
          <a:p>
            <a:pPr algn="r"/>
            <a:fld id="{CA8D9AD5-F248-4919-864A-CFD76CC027D6}" type="slidenum">
              <a:rPr lang="fr-FR" smtClean="0"/>
              <a:pPr algn="r"/>
              <a:t>‹N°›</a:t>
            </a:fld>
            <a:endParaRPr lang="fr-FR" dirty="0"/>
          </a:p>
        </p:txBody>
      </p:sp>
    </p:spTree>
    <p:extLst>
      <p:ext uri="{BB962C8B-B14F-4D97-AF65-F5344CB8AC3E}">
        <p14:creationId xmlns:p14="http://schemas.microsoft.com/office/powerpoint/2010/main" val="4057080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re uniquement">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lvl1pPr rtl="0">
              <a:defRPr/>
            </a:lvl1pPr>
          </a:lstStyle>
          <a:p>
            <a:pPr rtl="0"/>
            <a:r>
              <a:rPr lang="fr-FR"/>
              <a:t>Modifiez le style du titre</a:t>
            </a:r>
            <a:endParaRPr lang="fr-FR" dirty="0"/>
          </a:p>
        </p:txBody>
      </p:sp>
      <p:sp>
        <p:nvSpPr>
          <p:cNvPr id="4" name="Espace réservé du pied de page 3"/>
          <p:cNvSpPr>
            <a:spLocks noGrp="1"/>
          </p:cNvSpPr>
          <p:nvPr>
            <p:ph type="ftr" sz="quarter" idx="11"/>
          </p:nvPr>
        </p:nvSpPr>
        <p:spPr/>
        <p:txBody>
          <a:bodyPr rtlCol="0"/>
          <a:lstStyle/>
          <a:p>
            <a:pPr rtl="0"/>
            <a:endParaRPr lang="fr-FR" dirty="0"/>
          </a:p>
        </p:txBody>
      </p:sp>
      <p:sp>
        <p:nvSpPr>
          <p:cNvPr id="3" name="Espace réservé de la date 2"/>
          <p:cNvSpPr>
            <a:spLocks noGrp="1"/>
          </p:cNvSpPr>
          <p:nvPr>
            <p:ph type="dt" sz="half" idx="10"/>
          </p:nvPr>
        </p:nvSpPr>
        <p:spPr/>
        <p:txBody>
          <a:bodyPr rtlCol="0"/>
          <a:lstStyle>
            <a:lvl1pPr>
              <a:defRPr/>
            </a:lvl1pPr>
          </a:lstStyle>
          <a:p>
            <a:fld id="{0B550069-B028-42CB-A4CF-B60EEA15E3AF}" type="datetime1">
              <a:rPr lang="fr-FR" smtClean="0"/>
              <a:pPr/>
              <a:t>10/05/2023</a:t>
            </a:fld>
            <a:endParaRPr lang="fr-FR" dirty="0"/>
          </a:p>
        </p:txBody>
      </p:sp>
      <p:sp>
        <p:nvSpPr>
          <p:cNvPr id="5" name="Espace réservé du numéro de diapositive 4"/>
          <p:cNvSpPr>
            <a:spLocks noGrp="1"/>
          </p:cNvSpPr>
          <p:nvPr>
            <p:ph type="sldNum" sz="quarter" idx="12"/>
          </p:nvPr>
        </p:nvSpPr>
        <p:spPr/>
        <p:txBody>
          <a:bodyPr rtlCol="0"/>
          <a:lstStyle/>
          <a:p>
            <a:pPr algn="r"/>
            <a:fld id="{CA8D9AD5-F248-4919-864A-CFD76CC027D6}" type="slidenum">
              <a:rPr lang="fr-FR" smtClean="0"/>
              <a:pPr algn="r"/>
              <a:t>‹N°›</a:t>
            </a:fld>
            <a:endParaRPr lang="fr-FR" dirty="0"/>
          </a:p>
        </p:txBody>
      </p:sp>
    </p:spTree>
    <p:extLst>
      <p:ext uri="{BB962C8B-B14F-4D97-AF65-F5344CB8AC3E}">
        <p14:creationId xmlns:p14="http://schemas.microsoft.com/office/powerpoint/2010/main" val="842011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3" name="Espace réservé du pied de page 2"/>
          <p:cNvSpPr>
            <a:spLocks noGrp="1"/>
          </p:cNvSpPr>
          <p:nvPr>
            <p:ph type="ftr" sz="quarter" idx="11"/>
          </p:nvPr>
        </p:nvSpPr>
        <p:spPr/>
        <p:txBody>
          <a:bodyPr rtlCol="0"/>
          <a:lstStyle>
            <a:lvl1pPr algn="l" rtl="0">
              <a:defRPr>
                <a:solidFill>
                  <a:schemeClr val="tx2"/>
                </a:solidFill>
              </a:defRPr>
            </a:lvl1pPr>
          </a:lstStyle>
          <a:p>
            <a:pPr rtl="0"/>
            <a:endParaRPr lang="fr-FR" dirty="0"/>
          </a:p>
        </p:txBody>
      </p:sp>
      <p:sp>
        <p:nvSpPr>
          <p:cNvPr id="2" name="Espace réservé de la date 1"/>
          <p:cNvSpPr>
            <a:spLocks noGrp="1"/>
          </p:cNvSpPr>
          <p:nvPr>
            <p:ph type="dt" sz="half" idx="10"/>
          </p:nvPr>
        </p:nvSpPr>
        <p:spPr/>
        <p:txBody>
          <a:bodyPr rtlCol="0"/>
          <a:lstStyle>
            <a:lvl1pPr algn="l" rtl="0">
              <a:defRPr>
                <a:solidFill>
                  <a:schemeClr val="tx2"/>
                </a:solidFill>
              </a:defRPr>
            </a:lvl1pPr>
          </a:lstStyle>
          <a:p>
            <a:pPr algn="r"/>
            <a:fld id="{FD3D2EFC-44ED-4752-BB22-6EC7A0E62852}" type="datetime1">
              <a:rPr lang="fr-FR" smtClean="0"/>
              <a:pPr algn="r"/>
              <a:t>10/05/2023</a:t>
            </a:fld>
            <a:endParaRPr lang="fr-FR" dirty="0"/>
          </a:p>
        </p:txBody>
      </p:sp>
      <p:sp>
        <p:nvSpPr>
          <p:cNvPr id="4" name="Espace réservé du numéro de diapositive 3"/>
          <p:cNvSpPr>
            <a:spLocks noGrp="1"/>
          </p:cNvSpPr>
          <p:nvPr>
            <p:ph type="sldNum" sz="quarter" idx="12"/>
          </p:nvPr>
        </p:nvSpPr>
        <p:spPr/>
        <p:txBody>
          <a:bodyPr rtlCol="0"/>
          <a:lstStyle>
            <a:lvl1pPr algn="l" rtl="0">
              <a:defRPr>
                <a:solidFill>
                  <a:schemeClr val="tx2"/>
                </a:solidFill>
              </a:defRPr>
            </a:lvl1pPr>
          </a:lstStyle>
          <a:p>
            <a:pPr algn="r"/>
            <a:fld id="{CA8D9AD5-F248-4919-864A-CFD76CC027D6}" type="slidenum">
              <a:rPr lang="fr-FR" smtClean="0"/>
              <a:pPr algn="r"/>
              <a:t>‹N°›</a:t>
            </a:fld>
            <a:endParaRPr lang="fr-FR" dirty="0"/>
          </a:p>
        </p:txBody>
      </p:sp>
    </p:spTree>
    <p:extLst>
      <p:ext uri="{BB962C8B-B14F-4D97-AF65-F5344CB8AC3E}">
        <p14:creationId xmlns:p14="http://schemas.microsoft.com/office/powerpoint/2010/main" val="2559003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760412" y="2362200"/>
            <a:ext cx="3200400" cy="1990725"/>
          </a:xfrm>
        </p:spPr>
        <p:txBody>
          <a:bodyPr rtlCol="0" anchor="b">
            <a:normAutofit/>
          </a:bodyPr>
          <a:lstStyle>
            <a:lvl1pPr algn="l" rtl="0">
              <a:defRPr sz="3400" b="0"/>
            </a:lvl1pPr>
          </a:lstStyle>
          <a:p>
            <a:pPr rtl="0"/>
            <a:r>
              <a:rPr lang="fr-FR"/>
              <a:t>Modifiez le style du titre</a:t>
            </a:r>
            <a:endParaRPr lang="fr-FR" dirty="0"/>
          </a:p>
        </p:txBody>
      </p:sp>
      <p:sp>
        <p:nvSpPr>
          <p:cNvPr id="4" name="Espace réservé du texte 3"/>
          <p:cNvSpPr>
            <a:spLocks noGrp="1"/>
          </p:cNvSpPr>
          <p:nvPr>
            <p:ph type="body" sz="half" idx="2"/>
          </p:nvPr>
        </p:nvSpPr>
        <p:spPr>
          <a:xfrm>
            <a:off x="760412" y="4367308"/>
            <a:ext cx="3200400" cy="1622012"/>
          </a:xfrm>
        </p:spPr>
        <p:txBody>
          <a:bodyPr rtlCol="0">
            <a:normAutofit/>
          </a:bodyPr>
          <a:lstStyle>
            <a:lvl1pPr marL="0" indent="0" algn="l" rtl="0">
              <a:spcBef>
                <a:spcPts val="1200"/>
              </a:spcBef>
              <a:buNone/>
              <a:defRPr sz="1600"/>
            </a:lvl1pPr>
            <a:lvl2pPr marL="457200" indent="0" algn="l" rtl="0">
              <a:buNone/>
              <a:defRPr sz="1200"/>
            </a:lvl2pPr>
            <a:lvl3pPr marL="914400" indent="0" algn="l" rtl="0">
              <a:buNone/>
              <a:defRPr sz="1000"/>
            </a:lvl3pPr>
            <a:lvl4pPr marL="1371600" indent="0" algn="l" rtl="0">
              <a:buNone/>
              <a:defRPr sz="900"/>
            </a:lvl4pPr>
            <a:lvl5pPr marL="1828800" indent="0" algn="l" rtl="0">
              <a:buNone/>
              <a:defRPr sz="900"/>
            </a:lvl5pPr>
            <a:lvl6pPr marL="2286000" indent="0" algn="l" rtl="0">
              <a:buNone/>
              <a:defRPr sz="900"/>
            </a:lvl6pPr>
            <a:lvl7pPr marL="2743200" indent="0" algn="l" rtl="0">
              <a:buNone/>
              <a:defRPr sz="900"/>
            </a:lvl7pPr>
            <a:lvl8pPr marL="3200400" indent="0" algn="l" rtl="0">
              <a:buNone/>
              <a:defRPr sz="900"/>
            </a:lvl8pPr>
            <a:lvl9pPr marL="3657600" indent="0" algn="l" rtl="0">
              <a:buNone/>
              <a:defRPr sz="900"/>
            </a:lvl9pPr>
          </a:lstStyle>
          <a:p>
            <a:pPr lvl="0" rtl="0"/>
            <a:r>
              <a:rPr lang="fr-FR"/>
              <a:t>Modifier les styles du texte du masque</a:t>
            </a:r>
          </a:p>
        </p:txBody>
      </p:sp>
      <p:sp>
        <p:nvSpPr>
          <p:cNvPr id="3" name="Espace réservé du contenu 2"/>
          <p:cNvSpPr>
            <a:spLocks noGrp="1"/>
          </p:cNvSpPr>
          <p:nvPr>
            <p:ph idx="1"/>
          </p:nvPr>
        </p:nvSpPr>
        <p:spPr>
          <a:xfrm>
            <a:off x="4494212" y="685800"/>
            <a:ext cx="7239001" cy="5486400"/>
          </a:xfrm>
        </p:spPr>
        <p:txBody>
          <a:bodyPr rtlCol="0">
            <a:normAutofit/>
          </a:bodyPr>
          <a:lstStyle>
            <a:lvl1pPr algn="l" rtl="0">
              <a:defRPr sz="2000"/>
            </a:lvl1pPr>
            <a:lvl2pPr algn="l" rtl="0">
              <a:defRPr sz="1800"/>
            </a:lvl2pPr>
            <a:lvl3pPr algn="l" rtl="0">
              <a:defRPr sz="1600"/>
            </a:lvl3pPr>
            <a:lvl4pPr algn="l" rtl="0">
              <a:defRPr sz="1400"/>
            </a:lvl4pPr>
            <a:lvl5pPr algn="l" rtl="0">
              <a:defRPr sz="1400"/>
            </a:lvl5pPr>
            <a:lvl6pPr algn="l" rtl="0">
              <a:defRPr sz="1400"/>
            </a:lvl6pPr>
            <a:lvl7pPr algn="l" rtl="0">
              <a:defRPr sz="1400"/>
            </a:lvl7pPr>
            <a:lvl8pPr algn="l" rtl="0">
              <a:defRPr sz="1400"/>
            </a:lvl8pPr>
            <a:lvl9pPr algn="l" rtl="0">
              <a:defRPr sz="1400"/>
            </a:lvl9pPr>
          </a:lstStyle>
          <a:p>
            <a:pPr lvl="0" rtl="0"/>
            <a:r>
              <a:rPr lang="fr-FR"/>
              <a:t>Modifier les styles du texte du masque</a:t>
            </a:r>
          </a:p>
          <a:p>
            <a:pPr lvl="1" rtl="0"/>
            <a:r>
              <a:rPr lang="fr-FR"/>
              <a:t>Deuxième niveau</a:t>
            </a:r>
          </a:p>
          <a:p>
            <a:pPr lvl="2" rtl="0"/>
            <a:r>
              <a:rPr lang="fr-FR"/>
              <a:t>Troisième niveau</a:t>
            </a:r>
          </a:p>
          <a:p>
            <a:pPr lvl="3" rtl="0"/>
            <a:r>
              <a:rPr lang="fr-FR"/>
              <a:t>Quatrième niveau</a:t>
            </a:r>
          </a:p>
          <a:p>
            <a:pPr lvl="4" rtl="0"/>
            <a:r>
              <a:rPr lang="fr-FR"/>
              <a:t>Cinquième niveau</a:t>
            </a:r>
            <a:endParaRPr lang="fr-FR" dirty="0"/>
          </a:p>
        </p:txBody>
      </p:sp>
      <p:sp>
        <p:nvSpPr>
          <p:cNvPr id="6" name="Espace réservé du pied de page 5"/>
          <p:cNvSpPr>
            <a:spLocks noGrp="1"/>
          </p:cNvSpPr>
          <p:nvPr>
            <p:ph type="ftr" sz="quarter" idx="11"/>
          </p:nvPr>
        </p:nvSpPr>
        <p:spPr/>
        <p:txBody>
          <a:bodyPr rtlCol="0"/>
          <a:lstStyle/>
          <a:p>
            <a:pPr rtl="0"/>
            <a:endParaRPr lang="fr-FR" dirty="0"/>
          </a:p>
        </p:txBody>
      </p:sp>
      <p:sp>
        <p:nvSpPr>
          <p:cNvPr id="5" name="Espace réservé de la date 4"/>
          <p:cNvSpPr>
            <a:spLocks noGrp="1"/>
          </p:cNvSpPr>
          <p:nvPr>
            <p:ph type="dt" sz="half" idx="10"/>
          </p:nvPr>
        </p:nvSpPr>
        <p:spPr/>
        <p:txBody>
          <a:bodyPr rtlCol="0"/>
          <a:lstStyle>
            <a:lvl1pPr>
              <a:defRPr/>
            </a:lvl1pPr>
          </a:lstStyle>
          <a:p>
            <a:fld id="{C1CC7A5E-FFEC-4121-BBE6-EABDE172A7DD}" type="datetime1">
              <a:rPr lang="fr-FR" smtClean="0"/>
              <a:pPr/>
              <a:t>10/05/2023</a:t>
            </a:fld>
            <a:endParaRPr lang="fr-FR" dirty="0"/>
          </a:p>
        </p:txBody>
      </p:sp>
      <p:sp>
        <p:nvSpPr>
          <p:cNvPr id="7" name="Espace réservé du numéro de diapositive 6"/>
          <p:cNvSpPr>
            <a:spLocks noGrp="1"/>
          </p:cNvSpPr>
          <p:nvPr>
            <p:ph type="sldNum" sz="quarter" idx="12"/>
          </p:nvPr>
        </p:nvSpPr>
        <p:spPr/>
        <p:txBody>
          <a:bodyPr rtlCol="0"/>
          <a:lstStyle/>
          <a:p>
            <a:pPr algn="r"/>
            <a:fld id="{CA8D9AD5-F248-4919-864A-CFD76CC027D6}" type="slidenum">
              <a:rPr lang="fr-FR" smtClean="0"/>
              <a:pPr algn="r"/>
              <a:t>‹N°›</a:t>
            </a:fld>
            <a:endParaRPr lang="fr-FR" dirty="0"/>
          </a:p>
        </p:txBody>
      </p:sp>
    </p:spTree>
    <p:extLst>
      <p:ext uri="{BB962C8B-B14F-4D97-AF65-F5344CB8AC3E}">
        <p14:creationId xmlns:p14="http://schemas.microsoft.com/office/powerpoint/2010/main" val="14359466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sp>
        <p:nvSpPr>
          <p:cNvPr id="7" name="Rectangle 6"/>
          <p:cNvSpPr/>
          <p:nvPr/>
        </p:nvSpPr>
        <p:spPr bwMode="ltGray">
          <a:xfrm>
            <a:off x="1587" y="6583680"/>
            <a:ext cx="12188826" cy="274320"/>
          </a:xfrm>
          <a:prstGeom prst="rect">
            <a:avLst/>
          </a:prstGeom>
          <a:gradFill flip="none" rotWithShape="1">
            <a:gsLst>
              <a:gs pos="100000">
                <a:schemeClr val="tx2">
                  <a:lumMod val="75000"/>
                </a:schemeClr>
              </a:gs>
              <a:gs pos="0">
                <a:schemeClr val="tx2"/>
              </a:gs>
            </a:gsLst>
            <a:path path="circle">
              <a:fillToRect l="50000" t="50000" r="50000" b="50000"/>
            </a:path>
            <a:tileRect/>
          </a:gradFill>
          <a:ln w="9525" cap="flat" cmpd="sng" algn="ctr">
            <a:noFill/>
            <a:prstDash val="solid"/>
          </a:ln>
          <a:effectLst/>
        </p:spPr>
        <p:txBody>
          <a:bodyPr rtlCol="0" anchor="ctr"/>
          <a:lstStyle/>
          <a:p>
            <a:pPr marR="0" lvl="0" indent="0" algn="ctr" rtl="0" fontAlgn="auto">
              <a:lnSpc>
                <a:spcPct val="100000"/>
              </a:lnSpc>
              <a:spcBef>
                <a:spcPts val="0"/>
              </a:spcBef>
              <a:spcAft>
                <a:spcPts val="0"/>
              </a:spcAft>
              <a:buClrTx/>
              <a:buSzTx/>
              <a:buFontTx/>
              <a:buNone/>
              <a:tabLst/>
            </a:pPr>
            <a:endParaRPr kumimoji="0" lang="fr-FR" b="0" i="0" u="none" strike="noStrike" kern="0" cap="none" spc="0" normalizeH="0" baseline="0" dirty="0">
              <a:ln>
                <a:noFill/>
              </a:ln>
              <a:solidFill>
                <a:prstClr val="white"/>
              </a:solidFill>
              <a:effectLst/>
              <a:uLnTx/>
              <a:uFillTx/>
              <a:latin typeface="Euphemia"/>
            </a:endParaRPr>
          </a:p>
        </p:txBody>
      </p:sp>
      <p:sp>
        <p:nvSpPr>
          <p:cNvPr id="8" name="Rectangle 7"/>
          <p:cNvSpPr/>
          <p:nvPr/>
        </p:nvSpPr>
        <p:spPr bwMode="white">
          <a:xfrm>
            <a:off x="1587" y="6583680"/>
            <a:ext cx="12188826" cy="4572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rtl="0"/>
            <a:endParaRPr lang="fr-FR" dirty="0"/>
          </a:p>
        </p:txBody>
      </p:sp>
      <p:sp>
        <p:nvSpPr>
          <p:cNvPr id="2" name="Espace réservé du titre 1"/>
          <p:cNvSpPr>
            <a:spLocks noGrp="1"/>
          </p:cNvSpPr>
          <p:nvPr>
            <p:ph type="title"/>
          </p:nvPr>
        </p:nvSpPr>
        <p:spPr>
          <a:xfrm>
            <a:off x="1341120" y="467360"/>
            <a:ext cx="9509760" cy="1233424"/>
          </a:xfrm>
          <a:prstGeom prst="rect">
            <a:avLst/>
          </a:prstGeom>
        </p:spPr>
        <p:txBody>
          <a:bodyPr vert="horz" lIns="91440" tIns="45720" rIns="91440" bIns="45720" rtlCol="0" anchor="b">
            <a:normAutofit/>
          </a:bodyPr>
          <a:lstStyle/>
          <a:p>
            <a:pPr rtl="0"/>
            <a:r>
              <a:rPr lang="fr-FR" dirty="0"/>
              <a:t>Modifiez le style du titre</a:t>
            </a:r>
          </a:p>
        </p:txBody>
      </p:sp>
      <p:sp>
        <p:nvSpPr>
          <p:cNvPr id="3" name="Espace réservé du texte 2"/>
          <p:cNvSpPr>
            <a:spLocks noGrp="1"/>
          </p:cNvSpPr>
          <p:nvPr>
            <p:ph type="body" idx="1"/>
          </p:nvPr>
        </p:nvSpPr>
        <p:spPr>
          <a:xfrm>
            <a:off x="1341120" y="1901952"/>
            <a:ext cx="9509760" cy="4127627"/>
          </a:xfrm>
          <a:prstGeom prst="rect">
            <a:avLst/>
          </a:prstGeom>
        </p:spPr>
        <p:txBody>
          <a:bodyPr vert="horz" lIns="91440" tIns="45720" rIns="91440" bIns="45720" rtlCol="0">
            <a:normAutofit/>
          </a:bodyPr>
          <a:lstStyle/>
          <a:p>
            <a:pPr lvl="0" rtl="0"/>
            <a:r>
              <a:rPr lang="fr-FR" dirty="0"/>
              <a:t>Modifiez les styles du texte du masque</a:t>
            </a:r>
          </a:p>
          <a:p>
            <a:pPr lvl="1" rtl="0"/>
            <a:r>
              <a:rPr lang="fr-FR" dirty="0"/>
              <a:t>Deuxième niveau</a:t>
            </a:r>
          </a:p>
          <a:p>
            <a:pPr lvl="2" rtl="0"/>
            <a:r>
              <a:rPr lang="fr-FR" dirty="0"/>
              <a:t>Troisième niveau</a:t>
            </a:r>
          </a:p>
          <a:p>
            <a:pPr lvl="3" rtl="0"/>
            <a:r>
              <a:rPr lang="fr-FR" dirty="0"/>
              <a:t>Quatrième niveau</a:t>
            </a:r>
          </a:p>
          <a:p>
            <a:pPr lvl="4" rtl="0"/>
            <a:r>
              <a:rPr lang="fr-FR" dirty="0"/>
              <a:t>Cinquième niveau</a:t>
            </a:r>
          </a:p>
          <a:p>
            <a:pPr lvl="5" rtl="0"/>
            <a:r>
              <a:rPr lang="fr-FR" dirty="0"/>
              <a:t>Sixième</a:t>
            </a:r>
          </a:p>
          <a:p>
            <a:pPr lvl="6" rtl="0"/>
            <a:r>
              <a:rPr lang="fr-FR" dirty="0"/>
              <a:t>Septième</a:t>
            </a:r>
          </a:p>
          <a:p>
            <a:pPr lvl="7" rtl="0"/>
            <a:r>
              <a:rPr lang="fr-FR" dirty="0"/>
              <a:t>Huitième</a:t>
            </a:r>
          </a:p>
          <a:p>
            <a:pPr lvl="8" rtl="0"/>
            <a:r>
              <a:rPr lang="fr-FR" dirty="0"/>
              <a:t>Neuvième</a:t>
            </a:r>
          </a:p>
        </p:txBody>
      </p:sp>
      <p:sp>
        <p:nvSpPr>
          <p:cNvPr id="5" name="Espace réservé du pied de page 4"/>
          <p:cNvSpPr>
            <a:spLocks noGrp="1"/>
          </p:cNvSpPr>
          <p:nvPr>
            <p:ph type="ftr" sz="quarter" idx="3"/>
          </p:nvPr>
        </p:nvSpPr>
        <p:spPr>
          <a:xfrm>
            <a:off x="1341120" y="6601968"/>
            <a:ext cx="7159752" cy="237744"/>
          </a:xfrm>
          <a:prstGeom prst="rect">
            <a:avLst/>
          </a:prstGeom>
        </p:spPr>
        <p:txBody>
          <a:bodyPr vert="horz" lIns="91440" tIns="45720" rIns="91440" bIns="45720" rtlCol="0" anchor="ctr"/>
          <a:lstStyle>
            <a:lvl1pPr algn="l" rtl="0">
              <a:defRPr sz="1100" cap="all" baseline="0">
                <a:solidFill>
                  <a:schemeClr val="bg2"/>
                </a:solidFill>
              </a:defRPr>
            </a:lvl1pPr>
          </a:lstStyle>
          <a:p>
            <a:pPr rtl="0"/>
            <a:endParaRPr lang="fr-FR" dirty="0"/>
          </a:p>
        </p:txBody>
      </p:sp>
      <p:sp>
        <p:nvSpPr>
          <p:cNvPr id="4" name="Espace réservé de la date 3"/>
          <p:cNvSpPr>
            <a:spLocks noGrp="1"/>
          </p:cNvSpPr>
          <p:nvPr>
            <p:ph type="dt" sz="half" idx="2"/>
          </p:nvPr>
        </p:nvSpPr>
        <p:spPr>
          <a:xfrm>
            <a:off x="8875776" y="6601968"/>
            <a:ext cx="960120" cy="237744"/>
          </a:xfrm>
          <a:prstGeom prst="rect">
            <a:avLst/>
          </a:prstGeom>
        </p:spPr>
        <p:txBody>
          <a:bodyPr vert="horz" lIns="91440" tIns="45720" rIns="91440" bIns="45720" rtlCol="0" anchor="ctr"/>
          <a:lstStyle>
            <a:lvl1pPr algn="r" rtl="0">
              <a:defRPr sz="1100">
                <a:solidFill>
                  <a:schemeClr val="bg2"/>
                </a:solidFill>
              </a:defRPr>
            </a:lvl1pPr>
          </a:lstStyle>
          <a:p>
            <a:fld id="{7B07091E-9E8C-44BD-A59D-0A2BC6B08F66}" type="datetime1">
              <a:rPr lang="fr-FR" smtClean="0"/>
              <a:pPr/>
              <a:t>10/05/2023</a:t>
            </a:fld>
            <a:endParaRPr lang="fr-FR" dirty="0"/>
          </a:p>
        </p:txBody>
      </p:sp>
      <p:sp>
        <p:nvSpPr>
          <p:cNvPr id="6" name="Espace réservé du numéro de diapositive 5"/>
          <p:cNvSpPr>
            <a:spLocks noGrp="1"/>
          </p:cNvSpPr>
          <p:nvPr>
            <p:ph type="sldNum" sz="quarter" idx="4"/>
          </p:nvPr>
        </p:nvSpPr>
        <p:spPr>
          <a:xfrm>
            <a:off x="10210800" y="6601968"/>
            <a:ext cx="640080" cy="237744"/>
          </a:xfrm>
          <a:prstGeom prst="rect">
            <a:avLst/>
          </a:prstGeom>
        </p:spPr>
        <p:txBody>
          <a:bodyPr vert="horz" lIns="91440" tIns="45720" rIns="91440" bIns="45720" rtlCol="0" anchor="ctr"/>
          <a:lstStyle>
            <a:lvl1pPr algn="l" rtl="0">
              <a:defRPr sz="1100">
                <a:solidFill>
                  <a:schemeClr val="bg2"/>
                </a:solidFill>
              </a:defRPr>
            </a:lvl1pPr>
          </a:lstStyle>
          <a:p>
            <a:pPr algn="r"/>
            <a:fld id="{CA8D9AD5-F248-4919-864A-CFD76CC027D6}" type="slidenum">
              <a:rPr lang="fr-FR" smtClean="0"/>
              <a:pPr algn="r"/>
              <a:t>‹N°›</a:t>
            </a:fld>
            <a:endParaRPr lang="fr-FR" dirty="0"/>
          </a:p>
        </p:txBody>
      </p:sp>
    </p:spTree>
    <p:extLst>
      <p:ext uri="{BB962C8B-B14F-4D97-AF65-F5344CB8AC3E}">
        <p14:creationId xmlns:p14="http://schemas.microsoft.com/office/powerpoint/2010/main" val="25637609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2" r:id="rId4"/>
    <p:sldLayoutId id="2147483661" r:id="rId5"/>
    <p:sldLayoutId id="2147483653" r:id="rId6"/>
    <p:sldLayoutId id="2147483654" r:id="rId7"/>
    <p:sldLayoutId id="2147483655" r:id="rId8"/>
    <p:sldLayoutId id="2147483656" r:id="rId9"/>
    <p:sldLayoutId id="2147483663" r:id="rId10"/>
    <p:sldLayoutId id="2147483657" r:id="rId11"/>
    <p:sldLayoutId id="2147483658" r:id="rId12"/>
    <p:sldLayoutId id="2147483659" r:id="rId13"/>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marL="0" indent="0" algn="l" defTabSz="914400" rtl="0" eaLnBrk="1" latinLnBrk="0" hangingPunct="1">
        <a:lnSpc>
          <a:spcPct val="90000"/>
        </a:lnSpc>
        <a:spcBef>
          <a:spcPct val="0"/>
        </a:spcBef>
        <a:buFont typeface="Arial" pitchFamily="34" charset="0"/>
        <a:buNone/>
        <a:defRPr sz="3400" kern="1200">
          <a:solidFill>
            <a:schemeClr val="tx2">
              <a:lumMod val="75000"/>
            </a:schemeClr>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tx2"/>
        </a:buClr>
        <a:buSzPct val="80000"/>
        <a:buFont typeface="Wingdings" pitchFamily="2" charset="2"/>
        <a:buChar char="§"/>
        <a:defRPr sz="2000" kern="1200">
          <a:solidFill>
            <a:schemeClr val="tx2"/>
          </a:solidFill>
          <a:latin typeface="+mn-lt"/>
          <a:ea typeface="+mn-ea"/>
          <a:cs typeface="+mn-cs"/>
        </a:defRPr>
      </a:lvl1pPr>
      <a:lvl2pPr marL="594360" indent="-228600" algn="l" defTabSz="914400" rtl="0" eaLnBrk="1" latinLnBrk="0" hangingPunct="1">
        <a:lnSpc>
          <a:spcPct val="90000"/>
        </a:lnSpc>
        <a:spcBef>
          <a:spcPts val="1000"/>
        </a:spcBef>
        <a:buClr>
          <a:schemeClr val="tx2"/>
        </a:buClr>
        <a:buSzPct val="80000"/>
        <a:buFont typeface="Wingdings" pitchFamily="2" charset="2"/>
        <a:buChar char="§"/>
        <a:defRPr sz="1800" kern="1200">
          <a:solidFill>
            <a:schemeClr val="tx2"/>
          </a:solidFill>
          <a:latin typeface="+mn-lt"/>
          <a:ea typeface="+mn-ea"/>
          <a:cs typeface="+mn-cs"/>
        </a:defRPr>
      </a:lvl2pPr>
      <a:lvl3pPr marL="914400" indent="-228600" algn="l" defTabSz="914400" rtl="0" eaLnBrk="1" latinLnBrk="0" hangingPunct="1">
        <a:lnSpc>
          <a:spcPct val="90000"/>
        </a:lnSpc>
        <a:spcBef>
          <a:spcPts val="800"/>
        </a:spcBef>
        <a:buClr>
          <a:schemeClr val="tx2"/>
        </a:buClr>
        <a:buSzPct val="80000"/>
        <a:buFont typeface="Wingdings" pitchFamily="2" charset="2"/>
        <a:buChar char="§"/>
        <a:defRPr sz="1600" kern="1200">
          <a:solidFill>
            <a:schemeClr val="tx2"/>
          </a:solidFill>
          <a:latin typeface="+mn-lt"/>
          <a:ea typeface="+mn-ea"/>
          <a:cs typeface="+mn-cs"/>
        </a:defRPr>
      </a:lvl3pPr>
      <a:lvl4pPr marL="123444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4pPr>
      <a:lvl5pPr marL="1554480" indent="-228600" algn="l" defTabSz="914400" rtl="0" eaLnBrk="1" latinLnBrk="0" hangingPunct="1">
        <a:lnSpc>
          <a:spcPct val="90000"/>
        </a:lnSpc>
        <a:spcBef>
          <a:spcPts val="800"/>
        </a:spcBef>
        <a:buClr>
          <a:schemeClr val="tx2"/>
        </a:buClr>
        <a:buSzPct val="80000"/>
        <a:buFont typeface="Wingdings" pitchFamily="2" charset="2"/>
        <a:buChar char="§"/>
        <a:defRPr sz="1400" kern="1200">
          <a:solidFill>
            <a:schemeClr val="tx2"/>
          </a:solidFill>
          <a:latin typeface="+mn-lt"/>
          <a:ea typeface="+mn-ea"/>
          <a:cs typeface="+mn-cs"/>
        </a:defRPr>
      </a:lvl5pPr>
      <a:lvl6pPr marL="1874520" indent="-228600" algn="l" defTabSz="914400" rtl="0" eaLnBrk="1" latinLnBrk="0" hangingPunct="1">
        <a:lnSpc>
          <a:spcPct val="90000"/>
        </a:lnSpc>
        <a:spcBef>
          <a:spcPts val="800"/>
        </a:spcBef>
        <a:buSzPct val="80000"/>
        <a:buFont typeface="Wingdings" pitchFamily="2" charset="2"/>
        <a:buChar char="§"/>
        <a:defRPr sz="1400" kern="1200">
          <a:solidFill>
            <a:schemeClr val="tx2"/>
          </a:solidFill>
          <a:latin typeface="+mn-lt"/>
          <a:ea typeface="+mn-ea"/>
          <a:cs typeface="+mn-cs"/>
        </a:defRPr>
      </a:lvl6pPr>
      <a:lvl7pPr marL="219456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7pPr>
      <a:lvl8pPr marL="251460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8pPr>
      <a:lvl9pPr marL="2834640" indent="-228600" algn="l" defTabSz="914400" rtl="0" eaLnBrk="1" latinLnBrk="0" hangingPunct="1">
        <a:lnSpc>
          <a:spcPct val="90000"/>
        </a:lnSpc>
        <a:spcBef>
          <a:spcPts val="800"/>
        </a:spcBef>
        <a:buSzPct val="80000"/>
        <a:buFont typeface="Wingdings" pitchFamily="2" charset="2"/>
        <a:buChar char="§"/>
        <a:defRPr sz="1400" kern="1200" baseline="0">
          <a:solidFill>
            <a:schemeClr val="tx2"/>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360">
          <p15:clr>
            <a:srgbClr val="F26B43"/>
          </p15:clr>
        </p15:guide>
        <p15:guide id="2" pos="40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p:txBody>
          <a:bodyPr rtlCol="0"/>
          <a:lstStyle/>
          <a:p>
            <a:pPr rtl="0"/>
            <a:r>
              <a:rPr lang="fr-FR" dirty="0"/>
              <a:t>INTEGRATION MEE</a:t>
            </a:r>
          </a:p>
        </p:txBody>
      </p:sp>
      <p:sp>
        <p:nvSpPr>
          <p:cNvPr id="4" name="Sous-titre 3"/>
          <p:cNvSpPr>
            <a:spLocks noGrp="1"/>
          </p:cNvSpPr>
          <p:nvPr>
            <p:ph type="subTitle" idx="1"/>
          </p:nvPr>
        </p:nvSpPr>
        <p:spPr/>
        <p:txBody>
          <a:bodyPr rtlCol="0"/>
          <a:lstStyle/>
          <a:p>
            <a:pPr rtl="0"/>
            <a:r>
              <a:rPr lang="fr-FR" dirty="0"/>
              <a:t>Supervise Par Andre Marie MBAKOP</a:t>
            </a:r>
          </a:p>
        </p:txBody>
      </p:sp>
    </p:spTree>
    <p:extLst>
      <p:ext uri="{BB962C8B-B14F-4D97-AF65-F5344CB8AC3E}">
        <p14:creationId xmlns:p14="http://schemas.microsoft.com/office/powerpoint/2010/main" val="27988093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CFD9304-2C99-4871-AC94-B61AC31FF037}"/>
              </a:ext>
            </a:extLst>
          </p:cNvPr>
          <p:cNvSpPr>
            <a:spLocks noGrp="1"/>
          </p:cNvSpPr>
          <p:nvPr>
            <p:ph type="title"/>
          </p:nvPr>
        </p:nvSpPr>
        <p:spPr/>
        <p:txBody>
          <a:bodyPr/>
          <a:lstStyle/>
          <a:p>
            <a:r>
              <a:rPr lang="fr-FR" dirty="0"/>
              <a:t>DIAGRAMME SADT</a:t>
            </a:r>
            <a:br>
              <a:rPr lang="fr-FR" dirty="0"/>
            </a:br>
            <a:endParaRPr lang="nl-BE" dirty="0"/>
          </a:p>
        </p:txBody>
      </p:sp>
      <p:sp>
        <p:nvSpPr>
          <p:cNvPr id="3" name="Espace réservé du contenu 2">
            <a:extLst>
              <a:ext uri="{FF2B5EF4-FFF2-40B4-BE49-F238E27FC236}">
                <a16:creationId xmlns:a16="http://schemas.microsoft.com/office/drawing/2014/main" id="{2638F318-8455-440B-B336-33B445434D3A}"/>
              </a:ext>
            </a:extLst>
          </p:cNvPr>
          <p:cNvSpPr>
            <a:spLocks noGrp="1"/>
          </p:cNvSpPr>
          <p:nvPr>
            <p:ph sz="half" idx="1"/>
          </p:nvPr>
        </p:nvSpPr>
        <p:spPr>
          <a:xfrm>
            <a:off x="767408" y="1901952"/>
            <a:ext cx="5145712" cy="4123944"/>
          </a:xfrm>
        </p:spPr>
        <p:txBody>
          <a:bodyPr/>
          <a:lstStyle/>
          <a:p>
            <a:r>
              <a:rPr lang="fr-FR" sz="2000" dirty="0">
                <a:effectLst/>
                <a:latin typeface="Times New Roman" panose="02020603050405020304" pitchFamily="18" charset="0"/>
                <a:ea typeface="Times New Roman" panose="02020603050405020304" pitchFamily="18" charset="0"/>
              </a:rPr>
              <a:t>SADT signifie ; Structured Analysis and Design Technique. C’est un outil graphique associé à une méthode d’analyse descendante modulaire et hiérarchisée (désigné traduit ici par conception. Il permet de représenter un modelé (image de la réalité) du système réel. En ce qui concerne notre drone, il permet de décrire le mode fonctionnement de la fonction </a:t>
            </a:r>
            <a:endParaRPr lang="nl-BE" dirty="0"/>
          </a:p>
        </p:txBody>
      </p:sp>
      <p:pic>
        <p:nvPicPr>
          <p:cNvPr id="5" name="Espace réservé pour une image  4">
            <a:extLst>
              <a:ext uri="{FF2B5EF4-FFF2-40B4-BE49-F238E27FC236}">
                <a16:creationId xmlns:a16="http://schemas.microsoft.com/office/drawing/2014/main" id="{05921DBB-4C59-409B-ABA3-1997472070DC}"/>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l="2550" r="2550"/>
          <a:stretch>
            <a:fillRect/>
          </a:stretch>
        </p:blipFill>
        <p:spPr>
          <a:xfrm>
            <a:off x="6096000" y="1130275"/>
            <a:ext cx="5793384" cy="4386957"/>
          </a:xfrm>
          <a:prstGeom prst="rect">
            <a:avLst/>
          </a:prstGeom>
        </p:spPr>
      </p:pic>
    </p:spTree>
    <p:extLst>
      <p:ext uri="{BB962C8B-B14F-4D97-AF65-F5344CB8AC3E}">
        <p14:creationId xmlns:p14="http://schemas.microsoft.com/office/powerpoint/2010/main" val="10761732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sz="3600" b="1" dirty="0">
                <a:effectLst/>
                <a:latin typeface="Times New Roman" panose="02020603050405020304" pitchFamily="18" charset="0"/>
                <a:ea typeface="Calibri" panose="020F0502020204030204" pitchFamily="34" charset="0"/>
              </a:rPr>
              <a:t>CRITÈRES À CONSIDÉRER LORS DE L’OPTIMISATION DU BRAS DE DRONE</a:t>
            </a:r>
            <a:endParaRPr lang="fr-FR" dirty="0"/>
          </a:p>
        </p:txBody>
      </p:sp>
      <p:sp>
        <p:nvSpPr>
          <p:cNvPr id="3" name="Espace réservé du contenu 2"/>
          <p:cNvSpPr>
            <a:spLocks noGrp="1"/>
          </p:cNvSpPr>
          <p:nvPr>
            <p:ph idx="1"/>
          </p:nvPr>
        </p:nvSpPr>
        <p:spPr>
          <a:xfrm>
            <a:off x="767408" y="1901952"/>
            <a:ext cx="10945216" cy="4695400"/>
          </a:xfrm>
        </p:spPr>
        <p:txBody>
          <a:bodyPr rtlCol="0">
            <a:normAutofit fontScale="25000" lnSpcReduction="20000"/>
          </a:bodyPr>
          <a:lstStyle/>
          <a:p>
            <a:pPr marL="342900" lvl="0" indent="-342900">
              <a:lnSpc>
                <a:spcPct val="150000"/>
              </a:lnSpc>
              <a:buSzPts val="1200"/>
              <a:buFont typeface="+mj-lt"/>
              <a:buAutoNum type="arabicPeriod"/>
            </a:pPr>
            <a:r>
              <a:rPr lang="fr-FR" sz="6400" b="1" u="sng" kern="100" dirty="0">
                <a:effectLst/>
                <a:latin typeface="Times New Roman" panose="02020603050405020304" pitchFamily="18" charset="0"/>
                <a:ea typeface="Calibri" panose="020F0502020204030204" pitchFamily="34" charset="0"/>
                <a:cs typeface="Times New Roman" panose="02020603050405020304" pitchFamily="18" charset="0"/>
              </a:rPr>
              <a:t>Longueur du bras</a:t>
            </a:r>
            <a:r>
              <a:rPr lang="fr-FR" sz="6400" kern="100" dirty="0">
                <a:effectLst/>
                <a:latin typeface="Times New Roman" panose="02020603050405020304" pitchFamily="18" charset="0"/>
                <a:ea typeface="Calibri" panose="020F0502020204030204" pitchFamily="34" charset="0"/>
                <a:cs typeface="Times New Roman" panose="02020603050405020304" pitchFamily="18" charset="0"/>
              </a:rPr>
              <a:t> : Elle peut influer sur la stabilité et la maniabilité du drone. Des plus longs bras peuvent fournir une plus grande portée mais peuvent également alourdir le drone. </a:t>
            </a:r>
            <a:endParaRPr lang="nl-BE"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SzPts val="1200"/>
              <a:buFont typeface="+mj-lt"/>
              <a:buAutoNum type="arabicPeriod"/>
            </a:pPr>
            <a:r>
              <a:rPr lang="fr-FR" sz="6400" b="1" u="sng" kern="100" dirty="0">
                <a:effectLst/>
                <a:latin typeface="Times New Roman" panose="02020603050405020304" pitchFamily="18" charset="0"/>
                <a:ea typeface="Calibri" panose="020F0502020204030204" pitchFamily="34" charset="0"/>
                <a:cs typeface="Times New Roman" panose="02020603050405020304" pitchFamily="18" charset="0"/>
              </a:rPr>
              <a:t>Le matériau du bras</a:t>
            </a:r>
            <a:r>
              <a:rPr lang="fr-FR" sz="6400" kern="100" dirty="0">
                <a:effectLst/>
                <a:latin typeface="Times New Roman" panose="02020603050405020304" pitchFamily="18" charset="0"/>
                <a:ea typeface="Calibri" panose="020F0502020204030204" pitchFamily="34" charset="0"/>
                <a:cs typeface="Times New Roman" panose="02020603050405020304" pitchFamily="18" charset="0"/>
              </a:rPr>
              <a:t> : Le bras doit être léger mais résistant donc le matériau choisis doit réunir à la fois légère et dureté. </a:t>
            </a:r>
            <a:endParaRPr lang="nl-BE"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SzPts val="1200"/>
              <a:buFont typeface="+mj-lt"/>
              <a:buAutoNum type="arabicPeriod"/>
            </a:pPr>
            <a:r>
              <a:rPr lang="fr-FR" sz="6400" b="1" u="sng" kern="100" dirty="0">
                <a:effectLst/>
                <a:latin typeface="Times New Roman" panose="02020603050405020304" pitchFamily="18" charset="0"/>
                <a:ea typeface="Calibri" panose="020F0502020204030204" pitchFamily="34" charset="0"/>
                <a:cs typeface="Times New Roman" panose="02020603050405020304" pitchFamily="18" charset="0"/>
              </a:rPr>
              <a:t>La forme du bras</a:t>
            </a:r>
            <a:r>
              <a:rPr lang="fr-FR" sz="6400" kern="100" dirty="0">
                <a:effectLst/>
                <a:latin typeface="Times New Roman" panose="02020603050405020304" pitchFamily="18" charset="0"/>
                <a:ea typeface="Calibri" panose="020F0502020204030204" pitchFamily="34" charset="0"/>
                <a:cs typeface="Times New Roman" panose="02020603050405020304" pitchFamily="18" charset="0"/>
              </a:rPr>
              <a:t> : La forme du bras peut affecter la portance, les résistance et l’aérodynamique du drone. Il est important de concevoir un bras avec une forme qui permet une surface de portance optimale tout en optimisant l’aérodynamique.</a:t>
            </a:r>
            <a:endParaRPr lang="nl-BE"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buSzPts val="1200"/>
              <a:buFont typeface="+mj-lt"/>
              <a:buAutoNum type="arabicPeriod"/>
            </a:pPr>
            <a:r>
              <a:rPr lang="fr-FR" sz="6400" b="1" u="sng" kern="100" dirty="0">
                <a:effectLst/>
                <a:latin typeface="Times New Roman" panose="02020603050405020304" pitchFamily="18" charset="0"/>
                <a:ea typeface="Calibri" panose="020F0502020204030204" pitchFamily="34" charset="0"/>
                <a:cs typeface="Times New Roman" panose="02020603050405020304" pitchFamily="18" charset="0"/>
              </a:rPr>
              <a:t>La fixation du bras au coup du drone</a:t>
            </a:r>
            <a:r>
              <a:rPr lang="fr-FR" sz="6400" kern="100" dirty="0">
                <a:effectLst/>
                <a:latin typeface="Times New Roman" panose="02020603050405020304" pitchFamily="18" charset="0"/>
                <a:ea typeface="Calibri" panose="020F0502020204030204" pitchFamily="34" charset="0"/>
                <a:cs typeface="Times New Roman" panose="02020603050405020304" pitchFamily="18" charset="0"/>
              </a:rPr>
              <a:t> : Le bras doit être fixe aux coups du drone de manière à assurer une rigidité suffisante et à éviter toute contrainte excessive sur le bras qui pourrait entrainer des vibrations indésirables.</a:t>
            </a:r>
            <a:endParaRPr lang="nl-BE" sz="6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50000"/>
              </a:lnSpc>
              <a:spcAft>
                <a:spcPts val="800"/>
              </a:spcAft>
              <a:buSzPts val="1200"/>
              <a:buFont typeface="+mj-lt"/>
              <a:buAutoNum type="arabicPeriod"/>
            </a:pPr>
            <a:r>
              <a:rPr lang="fr-FR" sz="6400" b="1" u="sng" kern="100" dirty="0">
                <a:effectLst/>
                <a:latin typeface="Times New Roman" panose="02020603050405020304" pitchFamily="18" charset="0"/>
                <a:ea typeface="Calibri" panose="020F0502020204030204" pitchFamily="34" charset="0"/>
                <a:cs typeface="Times New Roman" panose="02020603050405020304" pitchFamily="18" charset="0"/>
              </a:rPr>
              <a:t>La compatibilité avec le reste du drone</a:t>
            </a:r>
            <a:r>
              <a:rPr lang="fr-FR" sz="6400" kern="100" dirty="0">
                <a:effectLst/>
                <a:latin typeface="Times New Roman" panose="02020603050405020304" pitchFamily="18" charset="0"/>
                <a:ea typeface="Calibri" panose="020F0502020204030204" pitchFamily="34" charset="0"/>
                <a:cs typeface="Times New Roman" panose="02020603050405020304" pitchFamily="18" charset="0"/>
              </a:rPr>
              <a:t> : IL est important que le bras soit conçu pour être compatible avec le reste du drone, y compris la motorisation et les batteries afin d’obtenir les meilleurs résultats.</a:t>
            </a:r>
            <a:endParaRPr lang="nl-BE" sz="6400" kern="100" dirty="0">
              <a:effectLst/>
              <a:latin typeface="Calibri" panose="020F0502020204030204" pitchFamily="34" charset="0"/>
              <a:ea typeface="Calibri" panose="020F0502020204030204" pitchFamily="34" charset="0"/>
              <a:cs typeface="Times New Roman" panose="02020603050405020304" pitchFamily="18" charset="0"/>
            </a:endParaRPr>
          </a:p>
          <a:p>
            <a:pPr rtl="0"/>
            <a:endParaRPr lang="fr-FR" dirty="0"/>
          </a:p>
        </p:txBody>
      </p:sp>
    </p:spTree>
    <p:extLst>
      <p:ext uri="{BB962C8B-B14F-4D97-AF65-F5344CB8AC3E}">
        <p14:creationId xmlns:p14="http://schemas.microsoft.com/office/powerpoint/2010/main" val="36767937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536645E-51D5-4813-BCAA-7BFFDE9623D4}"/>
              </a:ext>
            </a:extLst>
          </p:cNvPr>
          <p:cNvSpPr>
            <a:spLocks noGrp="1"/>
          </p:cNvSpPr>
          <p:nvPr>
            <p:ph type="title"/>
          </p:nvPr>
        </p:nvSpPr>
        <p:spPr/>
        <p:txBody>
          <a:bodyPr/>
          <a:lstStyle/>
          <a:p>
            <a:r>
              <a:rPr lang="fr-FR" b="1" dirty="0"/>
              <a:t>CHOIX DU MATERIAUX ADEQUAT </a:t>
            </a:r>
            <a:br>
              <a:rPr lang="fr-FR" b="1" dirty="0"/>
            </a:br>
            <a:endParaRPr lang="nl-BE" dirty="0"/>
          </a:p>
        </p:txBody>
      </p:sp>
      <p:sp>
        <p:nvSpPr>
          <p:cNvPr id="3" name="Espace réservé du contenu 2">
            <a:extLst>
              <a:ext uri="{FF2B5EF4-FFF2-40B4-BE49-F238E27FC236}">
                <a16:creationId xmlns:a16="http://schemas.microsoft.com/office/drawing/2014/main" id="{7F317631-BB4A-4E1E-91F3-9FA7696E620E}"/>
              </a:ext>
            </a:extLst>
          </p:cNvPr>
          <p:cNvSpPr>
            <a:spLocks noGrp="1"/>
          </p:cNvSpPr>
          <p:nvPr>
            <p:ph idx="1"/>
          </p:nvPr>
        </p:nvSpPr>
        <p:spPr/>
        <p:txBody>
          <a:bodyPr>
            <a:normAutofit fontScale="77500" lnSpcReduction="20000"/>
          </a:bodyPr>
          <a:lstStyle/>
          <a:p>
            <a:pPr>
              <a:lnSpc>
                <a:spcPct val="107000"/>
              </a:lnSpc>
              <a:spcAft>
                <a:spcPts val="800"/>
              </a:spcAft>
            </a:pPr>
            <a:r>
              <a:rPr lang="fr-FR"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Les propriétés mécaniques utile dans le choix du matériau du drone DJI F450 Quad copter sont la </a:t>
            </a:r>
            <a:r>
              <a:rPr lang="fr-FR" sz="1800" b="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légèreté</a:t>
            </a:r>
            <a:r>
              <a:rPr lang="fr-FR"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la </a:t>
            </a:r>
            <a:r>
              <a:rPr lang="fr-FR" sz="1800" b="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résistance</a:t>
            </a:r>
            <a:r>
              <a:rPr lang="fr-FR"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et la </a:t>
            </a:r>
            <a:r>
              <a:rPr lang="fr-FR" sz="1800" b="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rigidité</a:t>
            </a:r>
            <a:r>
              <a:rPr lang="fr-FR"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Les matériaux les plus appropriée pour la construction du bras de drone du F450 comprennent :</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fr-FR" sz="1800" b="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Fibre de carbone</a:t>
            </a:r>
            <a:r>
              <a:rPr lang="fr-FR"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 La fibre de carbone est un matériau très résistant et léger, qui est souvent utilisé pour la fabrication de cadres de drones de haute qualité en raison de sa grande résistance à la traction. Les bras en fibre de carbone sont également très rigides, ce qui réduit les vibrations et améliore la stabilité du drone.</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fr-FR" sz="1800" b="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Fibre de verre</a:t>
            </a:r>
            <a:r>
              <a:rPr lang="fr-FR"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 La fibre de verre est également un matériau très léger et résistant, qui est souvent utilisé pour la construction de plaques et de bras de drones. Les bras en fibre de verre sont moins rigides que ceux en fibre de carbone, mais ils sont plus économiques et plus faciles à réparer en cas de dommage. </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mj-lt"/>
              <a:buAutoNum type="arabicPeriod"/>
            </a:pPr>
            <a:r>
              <a:rPr lang="fr-FR" sz="1800" b="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Aluminium</a:t>
            </a:r>
            <a:r>
              <a:rPr lang="fr-FR"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 L'aluminium est un matériau léger et résistant à la corrosion, qui est souvent utilisé pour la fabrication de cadres pour drones. Les bras en aluminium sont plus robustes que ceux en fibre de verre, mais plus lourds que ceux en fibre de carbone.</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pPr>
            <a:r>
              <a:rPr lang="fr-FR" sz="1800" b="1"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Plastique renforcé de fibre de verre</a:t>
            </a:r>
            <a:r>
              <a:rPr lang="fr-FR" sz="1800" kern="0" dirty="0">
                <a:solidFill>
                  <a:srgbClr val="222222"/>
                </a:solidFill>
                <a:effectLst/>
                <a:latin typeface="Times New Roman" panose="02020603050405020304" pitchFamily="18" charset="0"/>
                <a:ea typeface="Times New Roman" panose="02020603050405020304" pitchFamily="18" charset="0"/>
                <a:cs typeface="Times New Roman" panose="02020603050405020304" pitchFamily="18" charset="0"/>
              </a:rPr>
              <a:t> : Le plastique renforcé de fibre de verre est un matériau composite qui combine la résistance de la fibre de verre avec la légèreté du plastique. Ce matériau est souvent utilisé pour la fabrication des bras de drones, car il est à la fois durable et léger.</a:t>
            </a: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nl-BE" dirty="0"/>
          </a:p>
        </p:txBody>
      </p:sp>
    </p:spTree>
    <p:extLst>
      <p:ext uri="{BB962C8B-B14F-4D97-AF65-F5344CB8AC3E}">
        <p14:creationId xmlns:p14="http://schemas.microsoft.com/office/powerpoint/2010/main" val="19568439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1120" y="387848"/>
            <a:ext cx="9509760" cy="1233424"/>
          </a:xfrm>
        </p:spPr>
        <p:txBody>
          <a:bodyPr rtlCol="0"/>
          <a:lstStyle/>
          <a:p>
            <a:pPr rtl="0"/>
            <a:r>
              <a:rPr lang="fr-FR" b="1" dirty="0"/>
              <a:t>PROPRIETES DES MATERIAUX </a:t>
            </a:r>
          </a:p>
        </p:txBody>
      </p:sp>
      <p:graphicFrame>
        <p:nvGraphicFramePr>
          <p:cNvPr id="6" name="Espace réservé du contenu 5"/>
          <p:cNvGraphicFramePr>
            <a:graphicFrameLocks noGrp="1"/>
          </p:cNvGraphicFramePr>
          <p:nvPr>
            <p:ph idx="1"/>
            <p:extLst>
              <p:ext uri="{D42A27DB-BD31-4B8C-83A1-F6EECF244321}">
                <p14:modId xmlns:p14="http://schemas.microsoft.com/office/powerpoint/2010/main" val="4264425981"/>
              </p:ext>
            </p:extLst>
          </p:nvPr>
        </p:nvGraphicFramePr>
        <p:xfrm>
          <a:off x="191344" y="2088776"/>
          <a:ext cx="11695856" cy="3788496"/>
        </p:xfrm>
        <a:graphic>
          <a:graphicData uri="http://schemas.openxmlformats.org/drawingml/2006/table">
            <a:tbl>
              <a:tblPr firstRow="1" firstCol="1" bandRow="1">
                <a:tableStyleId>{073A0DAA-6AF3-43AB-8588-CEC1D06C72B9}</a:tableStyleId>
              </a:tblPr>
              <a:tblGrid>
                <a:gridCol w="1838971">
                  <a:extLst>
                    <a:ext uri="{9D8B030D-6E8A-4147-A177-3AD203B41FA5}">
                      <a16:colId xmlns:a16="http://schemas.microsoft.com/office/drawing/2014/main" val="3188128358"/>
                    </a:ext>
                  </a:extLst>
                </a:gridCol>
                <a:gridCol w="1986089">
                  <a:extLst>
                    <a:ext uri="{9D8B030D-6E8A-4147-A177-3AD203B41FA5}">
                      <a16:colId xmlns:a16="http://schemas.microsoft.com/office/drawing/2014/main" val="559445873"/>
                    </a:ext>
                  </a:extLst>
                </a:gridCol>
                <a:gridCol w="1488344">
                  <a:extLst>
                    <a:ext uri="{9D8B030D-6E8A-4147-A177-3AD203B41FA5}">
                      <a16:colId xmlns:a16="http://schemas.microsoft.com/office/drawing/2014/main" val="3407421198"/>
                    </a:ext>
                  </a:extLst>
                </a:gridCol>
                <a:gridCol w="1462303">
                  <a:extLst>
                    <a:ext uri="{9D8B030D-6E8A-4147-A177-3AD203B41FA5}">
                      <a16:colId xmlns:a16="http://schemas.microsoft.com/office/drawing/2014/main" val="2585101526"/>
                    </a:ext>
                  </a:extLst>
                </a:gridCol>
                <a:gridCol w="2051354">
                  <a:extLst>
                    <a:ext uri="{9D8B030D-6E8A-4147-A177-3AD203B41FA5}">
                      <a16:colId xmlns:a16="http://schemas.microsoft.com/office/drawing/2014/main" val="2220337849"/>
                    </a:ext>
                  </a:extLst>
                </a:gridCol>
                <a:gridCol w="1205726">
                  <a:extLst>
                    <a:ext uri="{9D8B030D-6E8A-4147-A177-3AD203B41FA5}">
                      <a16:colId xmlns:a16="http://schemas.microsoft.com/office/drawing/2014/main" val="867601264"/>
                    </a:ext>
                  </a:extLst>
                </a:gridCol>
                <a:gridCol w="1663069">
                  <a:extLst>
                    <a:ext uri="{9D8B030D-6E8A-4147-A177-3AD203B41FA5}">
                      <a16:colId xmlns:a16="http://schemas.microsoft.com/office/drawing/2014/main" val="2196628896"/>
                    </a:ext>
                  </a:extLst>
                </a:gridCol>
              </a:tblGrid>
              <a:tr h="947166">
                <a:tc>
                  <a:txBody>
                    <a:bodyPr/>
                    <a:lstStyle/>
                    <a:p>
                      <a:pPr marL="457200" algn="ctr">
                        <a:lnSpc>
                          <a:spcPct val="107000"/>
                        </a:lnSpc>
                        <a:spcAft>
                          <a:spcPts val="0"/>
                        </a:spcAft>
                      </a:pPr>
                      <a:r>
                        <a:rPr lang="fr-FR" sz="1200" kern="0" dirty="0">
                          <a:effectLst/>
                        </a:rPr>
                        <a:t>Matériaux\Propriétés</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gn="ctr">
                        <a:lnSpc>
                          <a:spcPct val="107000"/>
                        </a:lnSpc>
                        <a:spcAft>
                          <a:spcPts val="0"/>
                        </a:spcAft>
                      </a:pPr>
                      <a:r>
                        <a:rPr lang="fr-FR" sz="1200" kern="0" dirty="0">
                          <a:effectLst/>
                        </a:rPr>
                        <a:t>Résistance à la traction</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gn="ctr">
                        <a:lnSpc>
                          <a:spcPct val="107000"/>
                        </a:lnSpc>
                        <a:spcAft>
                          <a:spcPts val="0"/>
                        </a:spcAft>
                      </a:pPr>
                      <a:r>
                        <a:rPr lang="fr-FR" sz="1200" kern="0">
                          <a:effectLst/>
                        </a:rPr>
                        <a:t>Module de Young</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gn="ctr">
                        <a:lnSpc>
                          <a:spcPct val="107000"/>
                        </a:lnSpc>
                        <a:spcAft>
                          <a:spcPts val="0"/>
                        </a:spcAft>
                      </a:pPr>
                      <a:r>
                        <a:rPr lang="fr-FR" sz="1200" kern="0" dirty="0">
                          <a:effectLst/>
                        </a:rPr>
                        <a:t>Dureté</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gn="ctr">
                        <a:lnSpc>
                          <a:spcPct val="107000"/>
                        </a:lnSpc>
                        <a:spcAft>
                          <a:spcPts val="0"/>
                        </a:spcAft>
                      </a:pPr>
                      <a:r>
                        <a:rPr lang="fr-FR" sz="1200" kern="0" dirty="0">
                          <a:effectLst/>
                        </a:rPr>
                        <a:t>Masse Volumique</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gn="ctr">
                        <a:lnSpc>
                          <a:spcPct val="107000"/>
                        </a:lnSpc>
                        <a:spcAft>
                          <a:spcPts val="0"/>
                        </a:spcAft>
                      </a:pPr>
                      <a:r>
                        <a:rPr lang="fr-FR" sz="1200" kern="0">
                          <a:effectLst/>
                        </a:rPr>
                        <a:t>Légèreté</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gn="ctr">
                        <a:lnSpc>
                          <a:spcPct val="107000"/>
                        </a:lnSpc>
                        <a:spcAft>
                          <a:spcPts val="0"/>
                        </a:spcAft>
                      </a:pPr>
                      <a:r>
                        <a:rPr lang="fr-FR" sz="1200" kern="0" dirty="0">
                          <a:effectLst/>
                        </a:rPr>
                        <a:t>Rigidité</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extLst>
                  <a:ext uri="{0D108BD9-81ED-4DB2-BD59-A6C34878D82A}">
                    <a16:rowId xmlns:a16="http://schemas.microsoft.com/office/drawing/2014/main" val="3611427798"/>
                  </a:ext>
                </a:extLst>
              </a:tr>
              <a:tr h="813105">
                <a:tc>
                  <a:txBody>
                    <a:bodyPr/>
                    <a:lstStyle/>
                    <a:p>
                      <a:pPr marL="457200">
                        <a:lnSpc>
                          <a:spcPct val="107000"/>
                        </a:lnSpc>
                        <a:spcAft>
                          <a:spcPts val="0"/>
                        </a:spcAft>
                      </a:pPr>
                      <a:r>
                        <a:rPr lang="fr-FR" sz="1200" kern="0">
                          <a:effectLst/>
                        </a:rPr>
                        <a:t>Fibre de verre</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nSpc>
                          <a:spcPct val="107000"/>
                        </a:lnSpc>
                        <a:spcAft>
                          <a:spcPts val="0"/>
                        </a:spcAft>
                      </a:pPr>
                      <a:r>
                        <a:rPr lang="fr-FR" sz="1200" kern="0" dirty="0">
                          <a:effectLst/>
                        </a:rPr>
                        <a:t>1-4 Gpa</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nSpc>
                          <a:spcPct val="107000"/>
                        </a:lnSpc>
                        <a:spcAft>
                          <a:spcPts val="0"/>
                        </a:spcAft>
                      </a:pPr>
                      <a:r>
                        <a:rPr lang="fr-FR" sz="1200" kern="0" dirty="0">
                          <a:effectLst/>
                        </a:rPr>
                        <a:t>10.1-10.3 GPa</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nSpc>
                          <a:spcPct val="107000"/>
                        </a:lnSpc>
                        <a:spcAft>
                          <a:spcPts val="0"/>
                        </a:spcAft>
                      </a:pPr>
                      <a:r>
                        <a:rPr lang="fr-FR" sz="1200" kern="0">
                          <a:effectLst/>
                        </a:rPr>
                        <a:t>32-35 HV</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nSpc>
                          <a:spcPct val="107000"/>
                        </a:lnSpc>
                        <a:spcAft>
                          <a:spcPts val="0"/>
                        </a:spcAft>
                      </a:pPr>
                      <a:r>
                        <a:rPr lang="fr-FR" sz="1200" kern="0" dirty="0">
                          <a:effectLst/>
                        </a:rPr>
                        <a:t>1.47-1.49 Kg/m</a:t>
                      </a:r>
                      <a:r>
                        <a:rPr lang="fr-FR" sz="1200" kern="0" baseline="30000" dirty="0">
                          <a:effectLst/>
                        </a:rPr>
                        <a:t>3</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nSpc>
                          <a:spcPct val="107000"/>
                        </a:lnSpc>
                        <a:spcAft>
                          <a:spcPts val="0"/>
                        </a:spcAft>
                      </a:pPr>
                      <a:r>
                        <a:rPr lang="fr-FR" sz="1200" kern="0">
                          <a:effectLst/>
                        </a:rPr>
                        <a:t>1.5-2.0 g/m</a:t>
                      </a:r>
                      <a:r>
                        <a:rPr lang="fr-FR" sz="1200" kern="0" baseline="30000">
                          <a:effectLst/>
                        </a:rPr>
                        <a:t>3</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nSpc>
                          <a:spcPct val="107000"/>
                        </a:lnSpc>
                        <a:spcAft>
                          <a:spcPts val="0"/>
                        </a:spcAft>
                      </a:pPr>
                      <a:r>
                        <a:rPr lang="fr-FR" sz="1200" kern="0" dirty="0">
                          <a:effectLst/>
                        </a:rPr>
                        <a:t>30-40 Gpa</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extLst>
                  <a:ext uri="{0D108BD9-81ED-4DB2-BD59-A6C34878D82A}">
                    <a16:rowId xmlns:a16="http://schemas.microsoft.com/office/drawing/2014/main" val="1297203195"/>
                  </a:ext>
                </a:extLst>
              </a:tr>
              <a:tr h="813105">
                <a:tc>
                  <a:txBody>
                    <a:bodyPr/>
                    <a:lstStyle/>
                    <a:p>
                      <a:pPr marL="457200">
                        <a:lnSpc>
                          <a:spcPct val="107000"/>
                        </a:lnSpc>
                        <a:spcAft>
                          <a:spcPts val="0"/>
                        </a:spcAft>
                      </a:pPr>
                      <a:r>
                        <a:rPr lang="fr-FR" sz="1200" kern="0">
                          <a:effectLst/>
                        </a:rPr>
                        <a:t>Fibre de carbone</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nSpc>
                          <a:spcPct val="107000"/>
                        </a:lnSpc>
                        <a:spcAft>
                          <a:spcPts val="0"/>
                        </a:spcAft>
                      </a:pPr>
                      <a:r>
                        <a:rPr lang="fr-FR" sz="1200" kern="0" dirty="0">
                          <a:effectLst/>
                        </a:rPr>
                        <a:t>738-910 GPa</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nSpc>
                          <a:spcPct val="107000"/>
                        </a:lnSpc>
                        <a:spcAft>
                          <a:spcPts val="0"/>
                        </a:spcAft>
                      </a:pPr>
                      <a:r>
                        <a:rPr lang="fr-FR" sz="1200" kern="0" dirty="0">
                          <a:effectLst/>
                        </a:rPr>
                        <a:t>90-100 GPa</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nSpc>
                          <a:spcPct val="107000"/>
                        </a:lnSpc>
                        <a:spcAft>
                          <a:spcPts val="0"/>
                        </a:spcAft>
                      </a:pPr>
                      <a:r>
                        <a:rPr lang="fr-FR" sz="1200" kern="0" dirty="0">
                          <a:effectLst/>
                        </a:rPr>
                        <a:t>66.9-74.1 HV</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nSpc>
                          <a:spcPct val="107000"/>
                        </a:lnSpc>
                        <a:spcAft>
                          <a:spcPts val="0"/>
                        </a:spcAft>
                      </a:pPr>
                      <a:r>
                        <a:rPr lang="fr-FR" sz="1200" kern="0" dirty="0">
                          <a:effectLst/>
                        </a:rPr>
                        <a:t>1.68-1.72 Kg/m</a:t>
                      </a:r>
                      <a:r>
                        <a:rPr lang="fr-FR" sz="1200" kern="0" baseline="30000" dirty="0">
                          <a:effectLst/>
                        </a:rPr>
                        <a:t>3</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nSpc>
                          <a:spcPct val="107000"/>
                        </a:lnSpc>
                        <a:spcAft>
                          <a:spcPts val="0"/>
                        </a:spcAft>
                      </a:pPr>
                      <a:r>
                        <a:rPr lang="fr-FR" sz="1200" kern="0" dirty="0">
                          <a:effectLst/>
                        </a:rPr>
                        <a:t>1.6 g/m</a:t>
                      </a:r>
                      <a:r>
                        <a:rPr lang="fr-FR" sz="1200" kern="0" baseline="30000" dirty="0">
                          <a:effectLst/>
                        </a:rPr>
                        <a:t>3</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nSpc>
                          <a:spcPct val="107000"/>
                        </a:lnSpc>
                        <a:spcAft>
                          <a:spcPts val="0"/>
                        </a:spcAft>
                      </a:pPr>
                      <a:r>
                        <a:rPr lang="fr-FR" sz="1200" kern="0" dirty="0">
                          <a:effectLst/>
                        </a:rPr>
                        <a:t>200-300 Gpa</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extLst>
                  <a:ext uri="{0D108BD9-81ED-4DB2-BD59-A6C34878D82A}">
                    <a16:rowId xmlns:a16="http://schemas.microsoft.com/office/drawing/2014/main" val="3697438283"/>
                  </a:ext>
                </a:extLst>
              </a:tr>
              <a:tr h="607560">
                <a:tc>
                  <a:txBody>
                    <a:bodyPr/>
                    <a:lstStyle/>
                    <a:p>
                      <a:pPr marL="457200">
                        <a:lnSpc>
                          <a:spcPct val="107000"/>
                        </a:lnSpc>
                        <a:spcAft>
                          <a:spcPts val="0"/>
                        </a:spcAft>
                      </a:pPr>
                      <a:r>
                        <a:rPr lang="fr-FR" sz="1200" kern="0">
                          <a:effectLst/>
                        </a:rPr>
                        <a:t>Aluminium</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nSpc>
                          <a:spcPct val="107000"/>
                        </a:lnSpc>
                        <a:spcAft>
                          <a:spcPts val="0"/>
                        </a:spcAft>
                      </a:pPr>
                      <a:r>
                        <a:rPr lang="fr-FR" sz="1200" kern="0">
                          <a:effectLst/>
                        </a:rPr>
                        <a:t>310-570 </a:t>
                      </a:r>
                      <a:endParaRPr lang="fr-FR" sz="1100" kern="100">
                        <a:effectLst/>
                      </a:endParaRPr>
                    </a:p>
                    <a:p>
                      <a:pPr marL="457200">
                        <a:lnSpc>
                          <a:spcPct val="107000"/>
                        </a:lnSpc>
                        <a:spcAft>
                          <a:spcPts val="0"/>
                        </a:spcAft>
                      </a:pPr>
                      <a:r>
                        <a:rPr lang="fr-FR" sz="1200" kern="0">
                          <a:effectLst/>
                        </a:rPr>
                        <a:t>MPa</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nSpc>
                          <a:spcPct val="107000"/>
                        </a:lnSpc>
                        <a:spcAft>
                          <a:spcPts val="0"/>
                        </a:spcAft>
                      </a:pPr>
                      <a:r>
                        <a:rPr lang="fr-FR" sz="1200" kern="0" dirty="0">
                          <a:effectLst/>
                        </a:rPr>
                        <a:t>69.5-73 GPa</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nSpc>
                          <a:spcPct val="107000"/>
                        </a:lnSpc>
                        <a:spcAft>
                          <a:spcPts val="0"/>
                        </a:spcAft>
                      </a:pPr>
                      <a:r>
                        <a:rPr lang="fr-FR" sz="1200" kern="0">
                          <a:effectLst/>
                        </a:rPr>
                        <a:t>38-42 HV</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nSpc>
                          <a:spcPct val="107000"/>
                        </a:lnSpc>
                        <a:spcAft>
                          <a:spcPts val="0"/>
                        </a:spcAft>
                      </a:pPr>
                      <a:r>
                        <a:rPr lang="fr-FR" sz="1200" kern="0" dirty="0">
                          <a:effectLst/>
                        </a:rPr>
                        <a:t>2.66-2.72 Kg/m</a:t>
                      </a:r>
                      <a:r>
                        <a:rPr lang="fr-FR" sz="1200" kern="0" baseline="30000" dirty="0">
                          <a:effectLst/>
                        </a:rPr>
                        <a:t>3</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nSpc>
                          <a:spcPct val="107000"/>
                        </a:lnSpc>
                        <a:spcAft>
                          <a:spcPts val="0"/>
                        </a:spcAft>
                      </a:pPr>
                      <a:r>
                        <a:rPr lang="fr-FR" sz="1200" kern="0" dirty="0">
                          <a:effectLst/>
                        </a:rPr>
                        <a:t>2.7 g/m</a:t>
                      </a:r>
                      <a:r>
                        <a:rPr lang="fr-FR" sz="1200" kern="0" baseline="30000" dirty="0">
                          <a:effectLst/>
                        </a:rPr>
                        <a:t>3</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nSpc>
                          <a:spcPct val="107000"/>
                        </a:lnSpc>
                        <a:spcAft>
                          <a:spcPts val="0"/>
                        </a:spcAft>
                      </a:pPr>
                      <a:r>
                        <a:rPr lang="fr-FR" sz="1200" kern="0" dirty="0">
                          <a:effectLst/>
                        </a:rPr>
                        <a:t>70 Gpa</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extLst>
                  <a:ext uri="{0D108BD9-81ED-4DB2-BD59-A6C34878D82A}">
                    <a16:rowId xmlns:a16="http://schemas.microsoft.com/office/drawing/2014/main" val="382012389"/>
                  </a:ext>
                </a:extLst>
              </a:tr>
              <a:tr h="607560">
                <a:tc>
                  <a:txBody>
                    <a:bodyPr/>
                    <a:lstStyle/>
                    <a:p>
                      <a:pPr marL="457200">
                        <a:lnSpc>
                          <a:spcPct val="107000"/>
                        </a:lnSpc>
                        <a:spcAft>
                          <a:spcPts val="0"/>
                        </a:spcAft>
                      </a:pPr>
                      <a:r>
                        <a:rPr lang="fr-FR" sz="1200" kern="0">
                          <a:effectLst/>
                        </a:rPr>
                        <a:t>Plastique renforcé de fibre de verre</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nSpc>
                          <a:spcPct val="107000"/>
                        </a:lnSpc>
                        <a:spcAft>
                          <a:spcPts val="0"/>
                        </a:spcAft>
                      </a:pPr>
                      <a:r>
                        <a:rPr lang="fr-FR" sz="1200" kern="0">
                          <a:effectLst/>
                        </a:rPr>
                        <a:t>700 MPa</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nSpc>
                          <a:spcPct val="107000"/>
                        </a:lnSpc>
                        <a:spcAft>
                          <a:spcPts val="0"/>
                        </a:spcAft>
                      </a:pPr>
                      <a:r>
                        <a:rPr lang="fr-FR" sz="1200" kern="0" dirty="0">
                          <a:effectLst/>
                        </a:rPr>
                        <a:t>7.58-14.5 GPa</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nSpc>
                          <a:spcPct val="107000"/>
                        </a:lnSpc>
                        <a:spcAft>
                          <a:spcPts val="0"/>
                        </a:spcAft>
                      </a:pPr>
                      <a:r>
                        <a:rPr lang="fr-FR" sz="1200" kern="0">
                          <a:effectLst/>
                        </a:rPr>
                        <a:t>29-48 HV</a:t>
                      </a:r>
                      <a:endParaRPr lang="fr-FR"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nSpc>
                          <a:spcPct val="107000"/>
                        </a:lnSpc>
                        <a:spcAft>
                          <a:spcPts val="0"/>
                        </a:spcAft>
                      </a:pPr>
                      <a:r>
                        <a:rPr lang="fr-FR" sz="1200" kern="0" dirty="0">
                          <a:effectLst/>
                        </a:rPr>
                        <a:t>1.6-1.67 Kg/m</a:t>
                      </a:r>
                      <a:r>
                        <a:rPr lang="fr-FR" sz="1200" kern="0" baseline="30000" dirty="0">
                          <a:effectLst/>
                        </a:rPr>
                        <a:t>3</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nSpc>
                          <a:spcPct val="107000"/>
                        </a:lnSpc>
                        <a:spcAft>
                          <a:spcPts val="0"/>
                        </a:spcAft>
                      </a:pPr>
                      <a:r>
                        <a:rPr lang="fr-FR" sz="1200" kern="0" dirty="0">
                          <a:effectLst/>
                        </a:rPr>
                        <a:t>1.7 g/m</a:t>
                      </a:r>
                      <a:r>
                        <a:rPr lang="fr-FR" sz="1200" kern="0" baseline="30000" dirty="0">
                          <a:effectLst/>
                        </a:rPr>
                        <a:t>3</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tc>
                  <a:txBody>
                    <a:bodyPr/>
                    <a:lstStyle/>
                    <a:p>
                      <a:pPr marL="457200">
                        <a:lnSpc>
                          <a:spcPct val="107000"/>
                        </a:lnSpc>
                        <a:spcAft>
                          <a:spcPts val="0"/>
                        </a:spcAft>
                      </a:pPr>
                      <a:r>
                        <a:rPr lang="fr-FR" sz="1200" kern="0" dirty="0">
                          <a:effectLst/>
                        </a:rPr>
                        <a:t>35 GPa</a:t>
                      </a:r>
                      <a:endParaRPr lang="fr-FR"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19076" marR="19076" marT="0" marB="0"/>
                </a:tc>
                <a:extLst>
                  <a:ext uri="{0D108BD9-81ED-4DB2-BD59-A6C34878D82A}">
                    <a16:rowId xmlns:a16="http://schemas.microsoft.com/office/drawing/2014/main" val="2463759735"/>
                  </a:ext>
                </a:extLst>
              </a:tr>
            </a:tbl>
          </a:graphicData>
        </a:graphic>
      </p:graphicFrame>
    </p:spTree>
    <p:extLst>
      <p:ext uri="{BB962C8B-B14F-4D97-AF65-F5344CB8AC3E}">
        <p14:creationId xmlns:p14="http://schemas.microsoft.com/office/powerpoint/2010/main" val="21934553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rtlCol="0"/>
          <a:lstStyle/>
          <a:p>
            <a:pPr rtl="0"/>
            <a:r>
              <a:rPr lang="fr-FR" b="1" dirty="0"/>
              <a:t>COMPARAISON </a:t>
            </a:r>
          </a:p>
        </p:txBody>
      </p:sp>
      <p:graphicFrame>
        <p:nvGraphicFramePr>
          <p:cNvPr id="4" name="Espace réservé du contenu 3"/>
          <p:cNvGraphicFramePr>
            <a:graphicFrameLocks noGrp="1"/>
          </p:cNvGraphicFramePr>
          <p:nvPr>
            <p:ph idx="1"/>
            <p:extLst>
              <p:ext uri="{D42A27DB-BD31-4B8C-83A1-F6EECF244321}">
                <p14:modId xmlns:p14="http://schemas.microsoft.com/office/powerpoint/2010/main" val="273264255"/>
              </p:ext>
            </p:extLst>
          </p:nvPr>
        </p:nvGraphicFramePr>
        <p:xfrm>
          <a:off x="636494" y="2061882"/>
          <a:ext cx="11292155" cy="4126467"/>
        </p:xfrm>
        <a:graphic>
          <a:graphicData uri="http://schemas.openxmlformats.org/drawingml/2006/table">
            <a:tbl>
              <a:tblPr firstRow="1" firstCol="1" bandRow="1">
                <a:tableStyleId>{073A0DAA-6AF3-43AB-8588-CEC1D06C72B9}</a:tableStyleId>
              </a:tblPr>
              <a:tblGrid>
                <a:gridCol w="1941962">
                  <a:extLst>
                    <a:ext uri="{9D8B030D-6E8A-4147-A177-3AD203B41FA5}">
                      <a16:colId xmlns:a16="http://schemas.microsoft.com/office/drawing/2014/main" val="2469901642"/>
                    </a:ext>
                  </a:extLst>
                </a:gridCol>
                <a:gridCol w="2085812">
                  <a:extLst>
                    <a:ext uri="{9D8B030D-6E8A-4147-A177-3AD203B41FA5}">
                      <a16:colId xmlns:a16="http://schemas.microsoft.com/office/drawing/2014/main" val="646237228"/>
                    </a:ext>
                  </a:extLst>
                </a:gridCol>
                <a:gridCol w="1532661">
                  <a:extLst>
                    <a:ext uri="{9D8B030D-6E8A-4147-A177-3AD203B41FA5}">
                      <a16:colId xmlns:a16="http://schemas.microsoft.com/office/drawing/2014/main" val="3665172174"/>
                    </a:ext>
                  </a:extLst>
                </a:gridCol>
                <a:gridCol w="1327287">
                  <a:extLst>
                    <a:ext uri="{9D8B030D-6E8A-4147-A177-3AD203B41FA5}">
                      <a16:colId xmlns:a16="http://schemas.microsoft.com/office/drawing/2014/main" val="2317391719"/>
                    </a:ext>
                  </a:extLst>
                </a:gridCol>
                <a:gridCol w="1743224">
                  <a:extLst>
                    <a:ext uri="{9D8B030D-6E8A-4147-A177-3AD203B41FA5}">
                      <a16:colId xmlns:a16="http://schemas.microsoft.com/office/drawing/2014/main" val="2785498771"/>
                    </a:ext>
                  </a:extLst>
                </a:gridCol>
                <a:gridCol w="1316518">
                  <a:extLst>
                    <a:ext uri="{9D8B030D-6E8A-4147-A177-3AD203B41FA5}">
                      <a16:colId xmlns:a16="http://schemas.microsoft.com/office/drawing/2014/main" val="2387005812"/>
                    </a:ext>
                  </a:extLst>
                </a:gridCol>
                <a:gridCol w="1344691">
                  <a:extLst>
                    <a:ext uri="{9D8B030D-6E8A-4147-A177-3AD203B41FA5}">
                      <a16:colId xmlns:a16="http://schemas.microsoft.com/office/drawing/2014/main" val="1800111777"/>
                    </a:ext>
                  </a:extLst>
                </a:gridCol>
              </a:tblGrid>
              <a:tr h="1633393">
                <a:tc>
                  <a:txBody>
                    <a:bodyPr/>
                    <a:lstStyle/>
                    <a:p>
                      <a:pPr marL="457200" algn="ctr">
                        <a:lnSpc>
                          <a:spcPct val="107000"/>
                        </a:lnSpc>
                        <a:spcAft>
                          <a:spcPts val="0"/>
                        </a:spcAft>
                      </a:pPr>
                      <a:r>
                        <a:rPr lang="fr-FR" sz="1600" kern="100" dirty="0">
                          <a:effectLst/>
                        </a:rPr>
                        <a:t>Matériaux\Propriétés</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tc>
                  <a:txBody>
                    <a:bodyPr/>
                    <a:lstStyle/>
                    <a:p>
                      <a:pPr marL="457200" algn="ctr">
                        <a:lnSpc>
                          <a:spcPct val="107000"/>
                        </a:lnSpc>
                        <a:spcAft>
                          <a:spcPts val="0"/>
                        </a:spcAft>
                      </a:pPr>
                      <a:r>
                        <a:rPr lang="fr-FR" sz="1600" kern="100" dirty="0">
                          <a:effectLst/>
                        </a:rPr>
                        <a:t>Résistance à la traction</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tc>
                  <a:txBody>
                    <a:bodyPr/>
                    <a:lstStyle/>
                    <a:p>
                      <a:pPr marL="457200" algn="ctr">
                        <a:lnSpc>
                          <a:spcPct val="107000"/>
                        </a:lnSpc>
                        <a:spcAft>
                          <a:spcPts val="0"/>
                        </a:spcAft>
                      </a:pPr>
                      <a:r>
                        <a:rPr lang="fr-FR" sz="1600" kern="100">
                          <a:effectLst/>
                        </a:rPr>
                        <a:t>Module de Young</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tc>
                  <a:txBody>
                    <a:bodyPr/>
                    <a:lstStyle/>
                    <a:p>
                      <a:pPr marL="457200" algn="ctr">
                        <a:lnSpc>
                          <a:spcPct val="107000"/>
                        </a:lnSpc>
                        <a:spcAft>
                          <a:spcPts val="0"/>
                        </a:spcAft>
                      </a:pPr>
                      <a:r>
                        <a:rPr lang="fr-FR" sz="1600" kern="100">
                          <a:effectLst/>
                        </a:rPr>
                        <a:t>Dureté</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tc>
                  <a:txBody>
                    <a:bodyPr/>
                    <a:lstStyle/>
                    <a:p>
                      <a:pPr marL="457200" algn="ctr">
                        <a:lnSpc>
                          <a:spcPct val="107000"/>
                        </a:lnSpc>
                        <a:spcAft>
                          <a:spcPts val="0"/>
                        </a:spcAft>
                      </a:pPr>
                      <a:r>
                        <a:rPr lang="fr-FR" sz="1600" kern="100">
                          <a:effectLst/>
                        </a:rPr>
                        <a:t>Masse Volumique</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tc>
                  <a:txBody>
                    <a:bodyPr/>
                    <a:lstStyle/>
                    <a:p>
                      <a:pPr marL="457200" algn="ctr">
                        <a:lnSpc>
                          <a:spcPct val="107000"/>
                        </a:lnSpc>
                        <a:spcAft>
                          <a:spcPts val="0"/>
                        </a:spcAft>
                      </a:pPr>
                      <a:r>
                        <a:rPr lang="fr-FR" sz="1600" kern="100" dirty="0">
                          <a:effectLst/>
                        </a:rPr>
                        <a:t>Légèreté</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tc>
                  <a:txBody>
                    <a:bodyPr/>
                    <a:lstStyle/>
                    <a:p>
                      <a:pPr marL="457200" algn="ctr">
                        <a:lnSpc>
                          <a:spcPct val="107000"/>
                        </a:lnSpc>
                        <a:spcAft>
                          <a:spcPts val="0"/>
                        </a:spcAft>
                      </a:pPr>
                      <a:r>
                        <a:rPr lang="fr-FR" sz="1600" kern="100" dirty="0">
                          <a:effectLst/>
                        </a:rPr>
                        <a:t>Rigidité</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extLst>
                  <a:ext uri="{0D108BD9-81ED-4DB2-BD59-A6C34878D82A}">
                    <a16:rowId xmlns:a16="http://schemas.microsoft.com/office/drawing/2014/main" val="793879201"/>
                  </a:ext>
                </a:extLst>
              </a:tr>
              <a:tr h="687745">
                <a:tc>
                  <a:txBody>
                    <a:bodyPr/>
                    <a:lstStyle/>
                    <a:p>
                      <a:pPr marL="457200">
                        <a:lnSpc>
                          <a:spcPct val="107000"/>
                        </a:lnSpc>
                        <a:spcAft>
                          <a:spcPts val="0"/>
                        </a:spcAft>
                      </a:pPr>
                      <a:r>
                        <a:rPr lang="fr-FR" sz="1600" kern="100">
                          <a:effectLst/>
                        </a:rPr>
                        <a:t>ABS</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tc>
                  <a:txBody>
                    <a:bodyPr/>
                    <a:lstStyle/>
                    <a:p>
                      <a:pPr marL="457200">
                        <a:lnSpc>
                          <a:spcPct val="107000"/>
                        </a:lnSpc>
                        <a:spcAft>
                          <a:spcPts val="0"/>
                        </a:spcAft>
                      </a:pPr>
                      <a:r>
                        <a:rPr lang="fr-FR" sz="1600" kern="100">
                          <a:effectLst/>
                        </a:rPr>
                        <a:t>25-60 MPa</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tc>
                  <a:txBody>
                    <a:bodyPr/>
                    <a:lstStyle/>
                    <a:p>
                      <a:pPr marL="457200">
                        <a:lnSpc>
                          <a:spcPct val="107000"/>
                        </a:lnSpc>
                        <a:spcAft>
                          <a:spcPts val="0"/>
                        </a:spcAft>
                      </a:pPr>
                      <a:r>
                        <a:rPr lang="fr-FR" sz="1600" kern="100">
                          <a:effectLst/>
                        </a:rPr>
                        <a:t>2.0-2.9 GPa</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tc>
                  <a:txBody>
                    <a:bodyPr/>
                    <a:lstStyle/>
                    <a:p>
                      <a:pPr marL="457200">
                        <a:lnSpc>
                          <a:spcPct val="107000"/>
                        </a:lnSpc>
                        <a:spcAft>
                          <a:spcPts val="0"/>
                        </a:spcAft>
                      </a:pPr>
                      <a:r>
                        <a:rPr lang="fr-FR" sz="1600" kern="100">
                          <a:effectLst/>
                        </a:rPr>
                        <a:t>9-13 HV</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tc>
                  <a:txBody>
                    <a:bodyPr/>
                    <a:lstStyle/>
                    <a:p>
                      <a:pPr marL="457200">
                        <a:lnSpc>
                          <a:spcPct val="107000"/>
                        </a:lnSpc>
                        <a:spcAft>
                          <a:spcPts val="0"/>
                        </a:spcAft>
                      </a:pPr>
                      <a:r>
                        <a:rPr lang="fr-FR" sz="1600" kern="100">
                          <a:effectLst/>
                        </a:rPr>
                        <a:t>1.02-1.08 Kg/m3</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tc>
                  <a:txBody>
                    <a:bodyPr/>
                    <a:lstStyle/>
                    <a:p>
                      <a:pPr marL="457200">
                        <a:lnSpc>
                          <a:spcPct val="107000"/>
                        </a:lnSpc>
                        <a:spcAft>
                          <a:spcPts val="0"/>
                        </a:spcAft>
                      </a:pPr>
                      <a:r>
                        <a:rPr lang="fr-FR" sz="1600" kern="100">
                          <a:effectLst/>
                        </a:rPr>
                        <a:t>1.05 g/m3</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tc>
                  <a:txBody>
                    <a:bodyPr/>
                    <a:lstStyle/>
                    <a:p>
                      <a:pPr marL="457200">
                        <a:lnSpc>
                          <a:spcPct val="107000"/>
                        </a:lnSpc>
                        <a:spcAft>
                          <a:spcPts val="0"/>
                        </a:spcAft>
                      </a:pPr>
                      <a:r>
                        <a:rPr lang="fr-FR" sz="1600" kern="100">
                          <a:effectLst/>
                        </a:rPr>
                        <a:t>2.1 Gpa</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extLst>
                  <a:ext uri="{0D108BD9-81ED-4DB2-BD59-A6C34878D82A}">
                    <a16:rowId xmlns:a16="http://schemas.microsoft.com/office/drawing/2014/main" val="478818341"/>
                  </a:ext>
                </a:extLst>
              </a:tr>
              <a:tr h="859681">
                <a:tc>
                  <a:txBody>
                    <a:bodyPr/>
                    <a:lstStyle/>
                    <a:p>
                      <a:pPr marL="457200">
                        <a:lnSpc>
                          <a:spcPct val="107000"/>
                        </a:lnSpc>
                        <a:spcAft>
                          <a:spcPts val="0"/>
                        </a:spcAft>
                      </a:pPr>
                      <a:r>
                        <a:rPr lang="fr-FR" sz="1600" kern="100">
                          <a:effectLst/>
                        </a:rPr>
                        <a:t>Fibre de carbone</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tc>
                  <a:txBody>
                    <a:bodyPr/>
                    <a:lstStyle/>
                    <a:p>
                      <a:pPr marL="457200">
                        <a:lnSpc>
                          <a:spcPct val="107000"/>
                        </a:lnSpc>
                        <a:spcAft>
                          <a:spcPts val="0"/>
                        </a:spcAft>
                      </a:pPr>
                      <a:r>
                        <a:rPr lang="fr-FR" sz="1600" kern="100">
                          <a:effectLst/>
                        </a:rPr>
                        <a:t>150-600 GPa</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tc>
                  <a:txBody>
                    <a:bodyPr/>
                    <a:lstStyle/>
                    <a:p>
                      <a:pPr marL="457200">
                        <a:lnSpc>
                          <a:spcPct val="107000"/>
                        </a:lnSpc>
                        <a:spcAft>
                          <a:spcPts val="0"/>
                        </a:spcAft>
                      </a:pPr>
                      <a:r>
                        <a:rPr lang="fr-FR" sz="1600" kern="100">
                          <a:effectLst/>
                        </a:rPr>
                        <a:t>20.7-21.4 GPa</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tc>
                  <a:txBody>
                    <a:bodyPr/>
                    <a:lstStyle/>
                    <a:p>
                      <a:pPr marL="457200">
                        <a:lnSpc>
                          <a:spcPct val="107000"/>
                        </a:lnSpc>
                        <a:spcAft>
                          <a:spcPts val="0"/>
                        </a:spcAft>
                      </a:pPr>
                      <a:r>
                        <a:rPr lang="fr-FR" sz="1600" kern="100">
                          <a:effectLst/>
                        </a:rPr>
                        <a:t>38-40 HV</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tc>
                  <a:txBody>
                    <a:bodyPr/>
                    <a:lstStyle/>
                    <a:p>
                      <a:pPr marL="457200">
                        <a:lnSpc>
                          <a:spcPct val="107000"/>
                        </a:lnSpc>
                        <a:spcAft>
                          <a:spcPts val="0"/>
                        </a:spcAft>
                      </a:pPr>
                      <a:r>
                        <a:rPr lang="fr-FR" sz="1600" kern="100">
                          <a:effectLst/>
                        </a:rPr>
                        <a:t>1.36-1.38 Kg/m3</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tc>
                  <a:txBody>
                    <a:bodyPr/>
                    <a:lstStyle/>
                    <a:p>
                      <a:pPr marL="457200">
                        <a:lnSpc>
                          <a:spcPct val="107000"/>
                        </a:lnSpc>
                        <a:spcAft>
                          <a:spcPts val="0"/>
                        </a:spcAft>
                      </a:pPr>
                      <a:r>
                        <a:rPr lang="fr-FR" sz="1600" kern="100">
                          <a:effectLst/>
                        </a:rPr>
                        <a:t>1.6 g/m3</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tc>
                  <a:txBody>
                    <a:bodyPr/>
                    <a:lstStyle/>
                    <a:p>
                      <a:pPr marL="457200">
                        <a:lnSpc>
                          <a:spcPct val="107000"/>
                        </a:lnSpc>
                        <a:spcAft>
                          <a:spcPts val="0"/>
                        </a:spcAft>
                      </a:pPr>
                      <a:r>
                        <a:rPr lang="fr-FR" sz="1600" kern="100">
                          <a:effectLst/>
                        </a:rPr>
                        <a:t>200-300 Gpa</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extLst>
                  <a:ext uri="{0D108BD9-81ED-4DB2-BD59-A6C34878D82A}">
                    <a16:rowId xmlns:a16="http://schemas.microsoft.com/office/drawing/2014/main" val="3344130996"/>
                  </a:ext>
                </a:extLst>
              </a:tr>
              <a:tr h="945648">
                <a:tc>
                  <a:txBody>
                    <a:bodyPr/>
                    <a:lstStyle/>
                    <a:p>
                      <a:pPr marL="457200">
                        <a:lnSpc>
                          <a:spcPct val="107000"/>
                        </a:lnSpc>
                        <a:spcAft>
                          <a:spcPts val="0"/>
                        </a:spcAft>
                      </a:pPr>
                      <a:r>
                        <a:rPr lang="fr-FR" sz="1600" kern="100">
                          <a:effectLst/>
                        </a:rPr>
                        <a:t>Polyamide (PA66 + 30GF)</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tc>
                  <a:txBody>
                    <a:bodyPr/>
                    <a:lstStyle/>
                    <a:p>
                      <a:pPr marL="457200">
                        <a:lnSpc>
                          <a:spcPct val="107000"/>
                        </a:lnSpc>
                        <a:spcAft>
                          <a:spcPts val="0"/>
                        </a:spcAft>
                      </a:pPr>
                      <a:r>
                        <a:rPr lang="fr-FR" sz="1600" kern="100">
                          <a:effectLst/>
                        </a:rPr>
                        <a:t>120-200 MPa</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tc>
                  <a:txBody>
                    <a:bodyPr/>
                    <a:lstStyle/>
                    <a:p>
                      <a:pPr marL="457200">
                        <a:lnSpc>
                          <a:spcPct val="107000"/>
                        </a:lnSpc>
                        <a:spcAft>
                          <a:spcPts val="0"/>
                        </a:spcAft>
                      </a:pPr>
                      <a:r>
                        <a:rPr lang="fr-FR" sz="1600" kern="100">
                          <a:effectLst/>
                        </a:rPr>
                        <a:t>5.9-7.36 GPa</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tc>
                  <a:txBody>
                    <a:bodyPr/>
                    <a:lstStyle/>
                    <a:p>
                      <a:pPr marL="457200">
                        <a:lnSpc>
                          <a:spcPct val="107000"/>
                        </a:lnSpc>
                        <a:spcAft>
                          <a:spcPts val="0"/>
                        </a:spcAft>
                      </a:pPr>
                      <a:r>
                        <a:rPr lang="fr-FR" sz="1600" kern="100">
                          <a:effectLst/>
                        </a:rPr>
                        <a:t>36-40 HV</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tc>
                  <a:txBody>
                    <a:bodyPr/>
                    <a:lstStyle/>
                    <a:p>
                      <a:pPr marL="457200">
                        <a:lnSpc>
                          <a:spcPct val="107000"/>
                        </a:lnSpc>
                        <a:spcAft>
                          <a:spcPts val="0"/>
                        </a:spcAft>
                      </a:pPr>
                      <a:r>
                        <a:rPr lang="fr-FR" sz="1600" kern="100">
                          <a:effectLst/>
                        </a:rPr>
                        <a:t>1.36-1.39 Kg/m3</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tc>
                  <a:txBody>
                    <a:bodyPr/>
                    <a:lstStyle/>
                    <a:p>
                      <a:pPr marL="457200">
                        <a:lnSpc>
                          <a:spcPct val="107000"/>
                        </a:lnSpc>
                        <a:spcAft>
                          <a:spcPts val="0"/>
                        </a:spcAft>
                      </a:pPr>
                      <a:r>
                        <a:rPr lang="fr-FR" sz="1600" kern="100">
                          <a:effectLst/>
                        </a:rPr>
                        <a:t>1.4-1.5g/m3</a:t>
                      </a:r>
                      <a:endParaRPr lang="fr-FR"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tc>
                  <a:txBody>
                    <a:bodyPr/>
                    <a:lstStyle/>
                    <a:p>
                      <a:pPr marL="457200">
                        <a:lnSpc>
                          <a:spcPct val="107000"/>
                        </a:lnSpc>
                        <a:spcAft>
                          <a:spcPts val="0"/>
                        </a:spcAft>
                      </a:pPr>
                      <a:r>
                        <a:rPr lang="fr-FR" sz="1600" kern="100" dirty="0">
                          <a:effectLst/>
                        </a:rPr>
                        <a:t>6 Gpa</a:t>
                      </a:r>
                      <a:endParaRPr lang="fr-FR"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2874" marR="32874" marT="0" marB="0"/>
                </a:tc>
                <a:extLst>
                  <a:ext uri="{0D108BD9-81ED-4DB2-BD59-A6C34878D82A}">
                    <a16:rowId xmlns:a16="http://schemas.microsoft.com/office/drawing/2014/main" val="375587037"/>
                  </a:ext>
                </a:extLst>
              </a:tr>
            </a:tbl>
          </a:graphicData>
        </a:graphic>
      </p:graphicFrame>
    </p:spTree>
    <p:extLst>
      <p:ext uri="{BB962C8B-B14F-4D97-AF65-F5344CB8AC3E}">
        <p14:creationId xmlns:p14="http://schemas.microsoft.com/office/powerpoint/2010/main" val="1511145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FBF1512-F5CE-4483-9178-302493710055}"/>
              </a:ext>
            </a:extLst>
          </p:cNvPr>
          <p:cNvSpPr>
            <a:spLocks noGrp="1"/>
          </p:cNvSpPr>
          <p:nvPr>
            <p:ph type="title"/>
          </p:nvPr>
        </p:nvSpPr>
        <p:spPr/>
        <p:txBody>
          <a:bodyPr>
            <a:normAutofit/>
          </a:bodyPr>
          <a:lstStyle/>
          <a:p>
            <a:r>
              <a:rPr lang="fr-CM" sz="3600" b="1" dirty="0">
                <a:effectLst/>
                <a:latin typeface="Times New Roman" panose="02020603050405020304" pitchFamily="18" charset="0"/>
                <a:ea typeface="Calibri" panose="020F0502020204030204" pitchFamily="34" charset="0"/>
              </a:rPr>
              <a:t>LOGICIEL DE CONCEPTION (SOLIDWORKS) ET </a:t>
            </a:r>
            <a:r>
              <a:rPr lang="fr-FR" sz="3600" b="1" dirty="0">
                <a:effectLst/>
                <a:latin typeface="Times New Roman" panose="02020603050405020304" pitchFamily="18" charset="0"/>
                <a:ea typeface="Calibri" panose="020F0502020204030204" pitchFamily="34" charset="0"/>
              </a:rPr>
              <a:t>IMPRIMERIE EN 3D</a:t>
            </a:r>
            <a:endParaRPr lang="nl-BE" sz="3200" dirty="0"/>
          </a:p>
        </p:txBody>
      </p:sp>
      <p:sp>
        <p:nvSpPr>
          <p:cNvPr id="3" name="Espace réservé du texte 2">
            <a:extLst>
              <a:ext uri="{FF2B5EF4-FFF2-40B4-BE49-F238E27FC236}">
                <a16:creationId xmlns:a16="http://schemas.microsoft.com/office/drawing/2014/main" id="{1DF34382-B76C-42A8-AAD3-03AF355C2FA1}"/>
              </a:ext>
            </a:extLst>
          </p:cNvPr>
          <p:cNvSpPr>
            <a:spLocks noGrp="1"/>
          </p:cNvSpPr>
          <p:nvPr>
            <p:ph type="body" idx="1"/>
          </p:nvPr>
        </p:nvSpPr>
        <p:spPr/>
        <p:txBody>
          <a:bodyPr/>
          <a:lstStyle/>
          <a:p>
            <a:r>
              <a:rPr lang="fr-FR" dirty="0"/>
              <a:t>BRAS ACTUEL</a:t>
            </a:r>
            <a:endParaRPr lang="nl-BE" dirty="0"/>
          </a:p>
        </p:txBody>
      </p:sp>
      <p:sp>
        <p:nvSpPr>
          <p:cNvPr id="5" name="Espace réservé du texte 4">
            <a:extLst>
              <a:ext uri="{FF2B5EF4-FFF2-40B4-BE49-F238E27FC236}">
                <a16:creationId xmlns:a16="http://schemas.microsoft.com/office/drawing/2014/main" id="{0725D1B5-EAA1-4930-ACF4-45AD8F09F8BF}"/>
              </a:ext>
            </a:extLst>
          </p:cNvPr>
          <p:cNvSpPr>
            <a:spLocks noGrp="1"/>
          </p:cNvSpPr>
          <p:nvPr>
            <p:ph type="body" sz="quarter" idx="3"/>
          </p:nvPr>
        </p:nvSpPr>
        <p:spPr/>
        <p:txBody>
          <a:bodyPr/>
          <a:lstStyle/>
          <a:p>
            <a:r>
              <a:rPr lang="fr-FR" dirty="0"/>
              <a:t>BRAS OPTIMISE </a:t>
            </a:r>
            <a:endParaRPr lang="nl-BE" dirty="0"/>
          </a:p>
        </p:txBody>
      </p:sp>
      <p:pic>
        <p:nvPicPr>
          <p:cNvPr id="7" name="Espace réservé du contenu 6">
            <a:extLst>
              <a:ext uri="{FF2B5EF4-FFF2-40B4-BE49-F238E27FC236}">
                <a16:creationId xmlns:a16="http://schemas.microsoft.com/office/drawing/2014/main" id="{DE5F4B99-2887-4E88-AD1E-45B41BF51867}"/>
              </a:ext>
            </a:extLst>
          </p:cNvPr>
          <p:cNvPicPr>
            <a:picLocks noGrp="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983432" y="2740732"/>
            <a:ext cx="4464496" cy="2848508"/>
          </a:xfrm>
          <a:prstGeom prst="rect">
            <a:avLst/>
          </a:prstGeom>
          <a:noFill/>
          <a:ln>
            <a:noFill/>
          </a:ln>
        </p:spPr>
      </p:pic>
      <p:pic>
        <p:nvPicPr>
          <p:cNvPr id="8" name="Picture 1">
            <a:extLst>
              <a:ext uri="{FF2B5EF4-FFF2-40B4-BE49-F238E27FC236}">
                <a16:creationId xmlns:a16="http://schemas.microsoft.com/office/drawing/2014/main" id="{A0899B76-EF5E-4217-AF19-ECD6B2316B69}"/>
              </a:ext>
            </a:extLst>
          </p:cNvPr>
          <p:cNvPicPr>
            <a:picLocks noGrp="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78563" y="2740732"/>
            <a:ext cx="4930006" cy="2848508"/>
          </a:xfrm>
          <a:prstGeom prst="rect">
            <a:avLst/>
          </a:prstGeom>
          <a:noFill/>
          <a:ln>
            <a:noFill/>
          </a:ln>
        </p:spPr>
      </p:pic>
    </p:spTree>
    <p:extLst>
      <p:ext uri="{BB962C8B-B14F-4D97-AF65-F5344CB8AC3E}">
        <p14:creationId xmlns:p14="http://schemas.microsoft.com/office/powerpoint/2010/main" val="14429269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C3397D9-FDEA-4371-AEBA-D7DE957F8FE9}"/>
              </a:ext>
            </a:extLst>
          </p:cNvPr>
          <p:cNvSpPr>
            <a:spLocks noGrp="1"/>
          </p:cNvSpPr>
          <p:nvPr>
            <p:ph type="title"/>
          </p:nvPr>
        </p:nvSpPr>
        <p:spPr>
          <a:xfrm>
            <a:off x="1127448" y="102955"/>
            <a:ext cx="9509760" cy="1233424"/>
          </a:xfrm>
        </p:spPr>
        <p:txBody>
          <a:bodyPr/>
          <a:lstStyle/>
          <a:p>
            <a:r>
              <a:rPr lang="fr-FR" b="1" dirty="0"/>
              <a:t>METHODES DE TEST POUR LE BRAS OPTIMISE </a:t>
            </a:r>
            <a:br>
              <a:rPr lang="fr-FR" b="1" dirty="0"/>
            </a:br>
            <a:endParaRPr lang="nl-BE" b="1" dirty="0"/>
          </a:p>
        </p:txBody>
      </p:sp>
      <p:sp>
        <p:nvSpPr>
          <p:cNvPr id="3" name="Espace réservé du contenu 2">
            <a:extLst>
              <a:ext uri="{FF2B5EF4-FFF2-40B4-BE49-F238E27FC236}">
                <a16:creationId xmlns:a16="http://schemas.microsoft.com/office/drawing/2014/main" id="{DF5E2126-F1FA-490D-80AF-8E8BC816F21B}"/>
              </a:ext>
            </a:extLst>
          </p:cNvPr>
          <p:cNvSpPr>
            <a:spLocks noGrp="1"/>
          </p:cNvSpPr>
          <p:nvPr>
            <p:ph idx="1"/>
          </p:nvPr>
        </p:nvSpPr>
        <p:spPr>
          <a:xfrm>
            <a:off x="479376" y="1124744"/>
            <a:ext cx="11449272" cy="5328592"/>
          </a:xfrm>
        </p:spPr>
        <p:txBody>
          <a:bodyPr/>
          <a:lstStyle/>
          <a:p>
            <a:pPr lvl="0"/>
            <a:endParaRPr lang="nl-BE" sz="1400" dirty="0"/>
          </a:p>
          <a:p>
            <a:r>
              <a:rPr lang="fr-FR" sz="1800" kern="100" dirty="0">
                <a:effectLst/>
                <a:latin typeface="Times New Roman" panose="02020603050405020304" pitchFamily="18" charset="0"/>
                <a:ea typeface="Calibri" panose="020F0502020204030204" pitchFamily="34" charset="0"/>
                <a:cs typeface="Times New Roman" panose="02020603050405020304" pitchFamily="18" charset="0"/>
              </a:rPr>
              <a:t>Les méthodes de test pour le bras du drone peuvent être effectuées à l’aide de différents instruments selon le type de contrôle et les caractéristiques du drone. Les méthodes de test sont les suivantes </a:t>
            </a:r>
          </a:p>
          <a:p>
            <a:endParaRPr lang="fr-FR" sz="1800" kern="100" dirty="0">
              <a:latin typeface="Times New Roman" panose="02020603050405020304" pitchFamily="18" charset="0"/>
              <a:ea typeface="Calibri" panose="020F0502020204030204" pitchFamily="34" charset="0"/>
              <a:cs typeface="Times New Roman" panose="02020603050405020304" pitchFamily="18" charset="0"/>
            </a:endParaRPr>
          </a:p>
          <a:p>
            <a:pPr marL="45720" indent="0">
              <a:buNone/>
            </a:pPr>
            <a:endParaRPr lang="nl-BE" sz="1800" kern="100" dirty="0">
              <a:effectLst/>
              <a:latin typeface="Calibri" panose="020F0502020204030204" pitchFamily="34" charset="0"/>
              <a:ea typeface="Calibri" panose="020F0502020204030204" pitchFamily="34" charset="0"/>
              <a:cs typeface="Times New Roman" panose="02020603050405020304" pitchFamily="18" charset="0"/>
            </a:endParaRPr>
          </a:p>
          <a:p>
            <a:pPr lvl="0"/>
            <a:endParaRPr lang="nl-BE" sz="1400" dirty="0"/>
          </a:p>
        </p:txBody>
      </p:sp>
      <p:graphicFrame>
        <p:nvGraphicFramePr>
          <p:cNvPr id="16" name="Diagramme 15">
            <a:extLst>
              <a:ext uri="{FF2B5EF4-FFF2-40B4-BE49-F238E27FC236}">
                <a16:creationId xmlns:a16="http://schemas.microsoft.com/office/drawing/2014/main" id="{E4D8BBF4-A081-4BA2-AFC2-3A4E07A5FE82}"/>
              </a:ext>
            </a:extLst>
          </p:cNvPr>
          <p:cNvGraphicFramePr/>
          <p:nvPr>
            <p:extLst>
              <p:ext uri="{D42A27DB-BD31-4B8C-83A1-F6EECF244321}">
                <p14:modId xmlns:p14="http://schemas.microsoft.com/office/powerpoint/2010/main" val="1112715844"/>
              </p:ext>
            </p:extLst>
          </p:nvPr>
        </p:nvGraphicFramePr>
        <p:xfrm>
          <a:off x="191344" y="2204864"/>
          <a:ext cx="11521280" cy="39604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2240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pattFill prst="pct20">
          <a:fgClr>
            <a:schemeClr val="accent1"/>
          </a:fgClr>
          <a:bgClr>
            <a:schemeClr val="bg1"/>
          </a:bgClr>
        </a:pattFill>
        <a:effectLst/>
      </p:bgPr>
    </p:bg>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41120" y="908720"/>
            <a:ext cx="9509760" cy="4703691"/>
          </a:xfrm>
        </p:spPr>
        <p:txBody>
          <a:bodyPr rtlCol="0">
            <a:normAutofit/>
          </a:bodyPr>
          <a:lstStyle/>
          <a:p>
            <a:pPr marL="45720" indent="0" algn="ctr" rtl="0">
              <a:buNone/>
            </a:pPr>
            <a:endParaRPr lang="fr-FR" sz="4800" b="1" dirty="0"/>
          </a:p>
          <a:p>
            <a:pPr marL="45720" indent="0" algn="ctr" rtl="0">
              <a:buNone/>
            </a:pPr>
            <a:endParaRPr lang="fr-FR" sz="4800" b="1" dirty="0"/>
          </a:p>
          <a:p>
            <a:pPr marL="45720" indent="0" algn="ctr" rtl="0">
              <a:buNone/>
            </a:pPr>
            <a:r>
              <a:rPr lang="fr-FR" sz="9600" b="1" dirty="0">
                <a:latin typeface="Ambrosia" panose="02000603000000000000" pitchFamily="2" charset="0"/>
              </a:rPr>
              <a:t>CONCLUSION</a:t>
            </a:r>
          </a:p>
          <a:p>
            <a:pPr marL="45720" indent="0" algn="ctr" rtl="0">
              <a:buNone/>
            </a:pPr>
            <a:endParaRPr lang="fr-FR" sz="4800" b="1" dirty="0"/>
          </a:p>
          <a:p>
            <a:pPr marL="45720" indent="0" algn="ctr" rtl="0">
              <a:buNone/>
            </a:pPr>
            <a:endParaRPr lang="fr-FR" sz="4800" b="1" dirty="0"/>
          </a:p>
        </p:txBody>
      </p:sp>
    </p:spTree>
    <p:extLst>
      <p:ext uri="{BB962C8B-B14F-4D97-AF65-F5344CB8AC3E}">
        <p14:creationId xmlns:p14="http://schemas.microsoft.com/office/powerpoint/2010/main" val="1585542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341120" y="427604"/>
            <a:ext cx="9509760" cy="1233424"/>
          </a:xfrm>
        </p:spPr>
        <p:txBody>
          <a:bodyPr rtlCol="0"/>
          <a:lstStyle/>
          <a:p>
            <a:pPr rtl="0"/>
            <a:r>
              <a:rPr lang="fr-FR" b="1" dirty="0"/>
              <a:t>MEMBRES DU GROUPE </a:t>
            </a:r>
          </a:p>
        </p:txBody>
      </p:sp>
      <p:sp>
        <p:nvSpPr>
          <p:cNvPr id="3" name="Espace réservé du contenu 2"/>
          <p:cNvSpPr>
            <a:spLocks noGrp="1"/>
          </p:cNvSpPr>
          <p:nvPr>
            <p:ph idx="1"/>
          </p:nvPr>
        </p:nvSpPr>
        <p:spPr/>
        <p:txBody>
          <a:bodyPr rtlCol="0"/>
          <a:lstStyle/>
          <a:p>
            <a:pPr rtl="0"/>
            <a:r>
              <a:rPr lang="fr-FR" dirty="0"/>
              <a:t>TSIO TCHIO Yvan Loic</a:t>
            </a:r>
          </a:p>
          <a:p>
            <a:pPr rtl="0"/>
            <a:r>
              <a:rPr lang="fr-FR" dirty="0"/>
              <a:t> NGUEKO Karl Friedrich</a:t>
            </a:r>
          </a:p>
          <a:p>
            <a:pPr rtl="0"/>
            <a:r>
              <a:rPr lang="fr-FR" dirty="0"/>
              <a:t>NGUESSOM TAGNE Nadira Irene</a:t>
            </a:r>
          </a:p>
          <a:p>
            <a:pPr rtl="0"/>
            <a:r>
              <a:rPr lang="fr-FR" dirty="0"/>
              <a:t>MBIEMENI JUIMO Axel</a:t>
            </a:r>
          </a:p>
          <a:p>
            <a:pPr rtl="0"/>
            <a:r>
              <a:rPr lang="fr-FR" dirty="0"/>
              <a:t>TCHIMOU Moise Landry</a:t>
            </a:r>
          </a:p>
          <a:p>
            <a:pPr rtl="0"/>
            <a:r>
              <a:rPr lang="fr-FR" dirty="0"/>
              <a:t>NGOUONPE FEZEU Jeffrey Ghandhi</a:t>
            </a:r>
          </a:p>
          <a:p>
            <a:pPr marL="45720" indent="0" rtl="0">
              <a:buNone/>
            </a:pPr>
            <a:r>
              <a:rPr lang="fr-FR" dirty="0"/>
              <a:t>                                                                                                                           Groupe 7                                                                                                         </a:t>
            </a:r>
          </a:p>
        </p:txBody>
      </p:sp>
    </p:spTree>
    <p:extLst>
      <p:ext uri="{BB962C8B-B14F-4D97-AF65-F5344CB8AC3E}">
        <p14:creationId xmlns:p14="http://schemas.microsoft.com/office/powerpoint/2010/main" val="576639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bg2">
                <a:lumMod val="0"/>
                <a:lumOff val="100000"/>
              </a:schemeClr>
            </a:gs>
            <a:gs pos="72000">
              <a:schemeClr val="bg2"/>
            </a:gs>
            <a:gs pos="100000">
              <a:schemeClr val="bg2">
                <a:lumMod val="90000"/>
              </a:schemeClr>
            </a:gs>
          </a:gsLst>
          <a:lin ang="5400000" scaled="1"/>
        </a:gradFill>
        <a:effectLst/>
      </p:bgPr>
    </p:bg>
    <p:spTree>
      <p:nvGrpSpPr>
        <p:cNvPr id="1" name=""/>
        <p:cNvGrpSpPr/>
        <p:nvPr/>
      </p:nvGrpSpPr>
      <p:grpSpPr>
        <a:xfrm>
          <a:off x="0" y="0"/>
          <a:ext cx="0" cy="0"/>
          <a:chOff x="0" y="0"/>
          <a:chExt cx="0" cy="0"/>
        </a:xfrm>
      </p:grpSpPr>
      <p:sp>
        <p:nvSpPr>
          <p:cNvPr id="2" name="Titre 1"/>
          <p:cNvSpPr>
            <a:spLocks noGrp="1"/>
          </p:cNvSpPr>
          <p:nvPr>
            <p:ph type="title"/>
          </p:nvPr>
        </p:nvSpPr>
        <p:spPr>
          <a:xfrm>
            <a:off x="839416" y="332656"/>
            <a:ext cx="9509760" cy="1233424"/>
          </a:xfrm>
        </p:spPr>
        <p:txBody>
          <a:bodyPr rtlCol="0"/>
          <a:lstStyle/>
          <a:p>
            <a:pPr rtl="0"/>
            <a:r>
              <a:rPr lang="fr-FR" b="1" dirty="0"/>
              <a:t>SOMMAIRE</a:t>
            </a:r>
            <a:r>
              <a:rPr lang="fr-FR" dirty="0"/>
              <a:t> </a:t>
            </a:r>
            <a:br>
              <a:rPr lang="fr-FR" dirty="0"/>
            </a:br>
            <a:endParaRPr lang="fr-FR" dirty="0"/>
          </a:p>
        </p:txBody>
      </p:sp>
      <p:sp>
        <p:nvSpPr>
          <p:cNvPr id="3" name="Espace réservé du contenu 2"/>
          <p:cNvSpPr>
            <a:spLocks noGrp="1"/>
          </p:cNvSpPr>
          <p:nvPr>
            <p:ph idx="1"/>
          </p:nvPr>
        </p:nvSpPr>
        <p:spPr>
          <a:xfrm>
            <a:off x="839416" y="1340768"/>
            <a:ext cx="10011464" cy="4688811"/>
          </a:xfrm>
        </p:spPr>
        <p:txBody>
          <a:bodyPr rtlCol="0">
            <a:normAutofit fontScale="92500" lnSpcReduction="10000"/>
          </a:bodyPr>
          <a:lstStyle/>
          <a:p>
            <a:r>
              <a:rPr lang="fr-FR" dirty="0"/>
              <a:t>INTRODUCTION</a:t>
            </a:r>
          </a:p>
          <a:p>
            <a:r>
              <a:rPr lang="fr-FR" dirty="0"/>
              <a:t>Démontage et remontage</a:t>
            </a:r>
          </a:p>
          <a:p>
            <a:r>
              <a:rPr lang="fr-FR" dirty="0"/>
              <a:t>Les différents types de diagramme ( bête a corne, fast pieuvre)</a:t>
            </a:r>
          </a:p>
          <a:p>
            <a:pPr lvl="0"/>
            <a:r>
              <a:rPr lang="fr-FR" b="1" dirty="0"/>
              <a:t> </a:t>
            </a:r>
            <a:r>
              <a:rPr lang="fr-FR" dirty="0"/>
              <a:t>Critères à considérer lors de l’optimisation du bras de drone.</a:t>
            </a:r>
          </a:p>
          <a:p>
            <a:pPr lvl="0"/>
            <a:r>
              <a:rPr lang="fr-FR" dirty="0"/>
              <a:t> Choix du matériau adéquat.</a:t>
            </a:r>
          </a:p>
          <a:p>
            <a:pPr lvl="0"/>
            <a:r>
              <a:rPr lang="fr-FR" dirty="0"/>
              <a:t>Comparaison entre les matériaux initiaux et les matériaux de substitution </a:t>
            </a:r>
          </a:p>
          <a:p>
            <a:pPr lvl="0"/>
            <a:r>
              <a:rPr lang="fr-FR" dirty="0"/>
              <a:t>Logiciel de conception (SolidWorks) et Imprimerie en 3D.</a:t>
            </a:r>
          </a:p>
          <a:p>
            <a:pPr lvl="0"/>
            <a:r>
              <a:rPr lang="fr-FR" dirty="0"/>
              <a:t> Mise à l’épreuve du nouveau bras.</a:t>
            </a:r>
          </a:p>
          <a:p>
            <a:pPr lvl="0"/>
            <a:r>
              <a:rPr lang="fr-FR" dirty="0"/>
              <a:t>Effet de l’optimisation sur le drone</a:t>
            </a:r>
          </a:p>
          <a:p>
            <a:r>
              <a:rPr lang="fr-FR" dirty="0"/>
              <a:t>CONCLUSION</a:t>
            </a:r>
          </a:p>
          <a:p>
            <a:pPr marL="45720" indent="0" rtl="0">
              <a:buNone/>
            </a:pPr>
            <a:endParaRPr lang="fr-FR" dirty="0"/>
          </a:p>
        </p:txBody>
      </p:sp>
    </p:spTree>
    <p:extLst>
      <p:ext uri="{BB962C8B-B14F-4D97-AF65-F5344CB8AC3E}">
        <p14:creationId xmlns:p14="http://schemas.microsoft.com/office/powerpoint/2010/main" val="376586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E75671B-53F4-42AD-9E4F-930BE0CA82D4}"/>
              </a:ext>
            </a:extLst>
          </p:cNvPr>
          <p:cNvSpPr>
            <a:spLocks noGrp="1"/>
          </p:cNvSpPr>
          <p:nvPr>
            <p:ph type="title"/>
          </p:nvPr>
        </p:nvSpPr>
        <p:spPr/>
        <p:txBody>
          <a:bodyPr/>
          <a:lstStyle/>
          <a:p>
            <a:r>
              <a:rPr lang="fr-FR" b="1" dirty="0"/>
              <a:t>INTRODUCTION </a:t>
            </a:r>
            <a:br>
              <a:rPr lang="fr-FR" b="1" dirty="0"/>
            </a:br>
            <a:endParaRPr lang="nl-BE" b="1" dirty="0"/>
          </a:p>
        </p:txBody>
      </p:sp>
      <p:graphicFrame>
        <p:nvGraphicFramePr>
          <p:cNvPr id="4" name="Espace réservé du contenu 3">
            <a:extLst>
              <a:ext uri="{FF2B5EF4-FFF2-40B4-BE49-F238E27FC236}">
                <a16:creationId xmlns:a16="http://schemas.microsoft.com/office/drawing/2014/main" id="{1DB48F43-93A4-417F-A9A9-DE7BEABC135B}"/>
              </a:ext>
            </a:extLst>
          </p:cNvPr>
          <p:cNvGraphicFramePr>
            <a:graphicFrameLocks noGrp="1"/>
          </p:cNvGraphicFramePr>
          <p:nvPr>
            <p:ph idx="1"/>
            <p:extLst>
              <p:ext uri="{D42A27DB-BD31-4B8C-83A1-F6EECF244321}">
                <p14:modId xmlns:p14="http://schemas.microsoft.com/office/powerpoint/2010/main" val="1517016574"/>
              </p:ext>
            </p:extLst>
          </p:nvPr>
        </p:nvGraphicFramePr>
        <p:xfrm>
          <a:off x="1339632" y="1628800"/>
          <a:ext cx="9509125" cy="4536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91885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4C9931-FE79-4BBD-9FEB-24AF35C02F6C}"/>
              </a:ext>
            </a:extLst>
          </p:cNvPr>
          <p:cNvSpPr>
            <a:spLocks noGrp="1"/>
          </p:cNvSpPr>
          <p:nvPr>
            <p:ph type="title"/>
          </p:nvPr>
        </p:nvSpPr>
        <p:spPr/>
        <p:txBody>
          <a:bodyPr/>
          <a:lstStyle/>
          <a:p>
            <a:r>
              <a:rPr lang="fr-FR" b="1" dirty="0"/>
              <a:t>DEMONTAGE ET REMONTAGE</a:t>
            </a:r>
            <a:br>
              <a:rPr lang="fr-FR" dirty="0"/>
            </a:br>
            <a:endParaRPr lang="nl-BE" dirty="0"/>
          </a:p>
        </p:txBody>
      </p:sp>
      <p:sp>
        <p:nvSpPr>
          <p:cNvPr id="3" name="Espace réservé du contenu 2">
            <a:extLst>
              <a:ext uri="{FF2B5EF4-FFF2-40B4-BE49-F238E27FC236}">
                <a16:creationId xmlns:a16="http://schemas.microsoft.com/office/drawing/2014/main" id="{ACD3EE5A-3DA6-4FBD-8D94-8EC7991F2FB8}"/>
              </a:ext>
            </a:extLst>
          </p:cNvPr>
          <p:cNvSpPr>
            <a:spLocks noGrp="1"/>
          </p:cNvSpPr>
          <p:nvPr>
            <p:ph sz="half" idx="1"/>
          </p:nvPr>
        </p:nvSpPr>
        <p:spPr>
          <a:xfrm>
            <a:off x="263352" y="1340768"/>
            <a:ext cx="6696744" cy="5184576"/>
          </a:xfrm>
        </p:spPr>
        <p:txBody>
          <a:bodyPr>
            <a:normAutofit fontScale="77500" lnSpcReduction="20000"/>
          </a:bodyPr>
          <a:lstStyle/>
          <a:p>
            <a:pPr lvl="0" algn="ctr">
              <a:lnSpc>
                <a:spcPct val="150000"/>
              </a:lnSpc>
              <a:buFont typeface="Wingdings" panose="05000000000000000000" pitchFamily="2" charset="2"/>
              <a:buChar char="ü"/>
            </a:pPr>
            <a:r>
              <a:rPr lang="fr-FR" u="sng" dirty="0">
                <a:latin typeface="Rockwell" panose="02060603020205020403" pitchFamily="18" charset="0"/>
              </a:rPr>
              <a:t>Démontage</a:t>
            </a:r>
            <a:r>
              <a:rPr lang="fr-FR" dirty="0">
                <a:latin typeface="Rockwell" panose="02060603020205020403" pitchFamily="18" charset="0"/>
              </a:rPr>
              <a:t>.</a:t>
            </a:r>
          </a:p>
          <a:p>
            <a:pPr lvl="0">
              <a:lnSpc>
                <a:spcPct val="150000"/>
              </a:lnSpc>
            </a:pPr>
            <a:r>
              <a:rPr lang="fr-FR" dirty="0">
                <a:latin typeface="Rockwell" panose="02060603020205020403" pitchFamily="18" charset="0"/>
              </a:rPr>
              <a:t>Le matériel à utiliser était en quelque sorte limité pour le démontage complet.</a:t>
            </a:r>
          </a:p>
          <a:p>
            <a:pPr>
              <a:lnSpc>
                <a:spcPct val="150000"/>
              </a:lnSpc>
            </a:pPr>
            <a:r>
              <a:rPr lang="fr-FR" dirty="0">
                <a:latin typeface="Rockwell" panose="02060603020205020403" pitchFamily="18" charset="0"/>
              </a:rPr>
              <a:t>Le temps qui nous avait été donné était un peu plus petit que le temps que nous avons utilisé pour démonter car nous étions encore nouveaux sur le sujet.</a:t>
            </a:r>
          </a:p>
          <a:p>
            <a:pPr algn="ctr">
              <a:lnSpc>
                <a:spcPct val="150000"/>
              </a:lnSpc>
              <a:buFont typeface="Wingdings" panose="05000000000000000000" pitchFamily="2" charset="2"/>
              <a:buChar char="ü"/>
            </a:pPr>
            <a:r>
              <a:rPr lang="fr-FR" u="sng" dirty="0">
                <a:latin typeface="Rockwell" panose="02060603020205020403" pitchFamily="18" charset="0"/>
              </a:rPr>
              <a:t>Remontage</a:t>
            </a:r>
            <a:r>
              <a:rPr lang="fr-FR" dirty="0">
                <a:latin typeface="Rockwell" panose="02060603020205020403" pitchFamily="18" charset="0"/>
              </a:rPr>
              <a:t>.</a:t>
            </a:r>
          </a:p>
          <a:p>
            <a:pPr lvl="0">
              <a:lnSpc>
                <a:spcPct val="150000"/>
              </a:lnSpc>
            </a:pPr>
            <a:r>
              <a:rPr lang="fr-FR" dirty="0">
                <a:latin typeface="Rockwell" panose="02060603020205020403" pitchFamily="18" charset="0"/>
              </a:rPr>
              <a:t>Le problème majeur ici était les mésententes entre les membres du groupe car la plus part avait une notion différente de l’emplacement des pièces.</a:t>
            </a:r>
          </a:p>
          <a:p>
            <a:pPr lvl="0">
              <a:lnSpc>
                <a:spcPct val="150000"/>
              </a:lnSpc>
            </a:pPr>
            <a:r>
              <a:rPr lang="fr-FR" dirty="0">
                <a:latin typeface="Rockwell" panose="02060603020205020403" pitchFamily="18" charset="0"/>
              </a:rPr>
              <a:t>Nous avons aussi confronté des problèmes au niveau des connexions des  câbles électrique dans les circuits du drone.</a:t>
            </a:r>
          </a:p>
          <a:p>
            <a:endParaRPr lang="nl-BE" dirty="0"/>
          </a:p>
        </p:txBody>
      </p:sp>
      <p:pic>
        <p:nvPicPr>
          <p:cNvPr id="5" name="Espace réservé du contenu 3">
            <a:extLst>
              <a:ext uri="{FF2B5EF4-FFF2-40B4-BE49-F238E27FC236}">
                <a16:creationId xmlns:a16="http://schemas.microsoft.com/office/drawing/2014/main" id="{B71FF097-982B-456C-BC51-35FACE71BC02}"/>
              </a:ext>
            </a:extLst>
          </p:cNvPr>
          <p:cNvPicPr>
            <a:picLocks noGrp="1" noChangeAspect="1"/>
          </p:cNvPicPr>
          <p:nvPr>
            <p:ph sz="half" idx="2"/>
          </p:nvPr>
        </p:nvPicPr>
        <p:blipFill>
          <a:blip r:embed="rId2"/>
          <a:stretch>
            <a:fillRect/>
          </a:stretch>
        </p:blipFill>
        <p:spPr>
          <a:xfrm>
            <a:off x="7176120" y="2132856"/>
            <a:ext cx="4572000" cy="3500437"/>
          </a:xfrm>
          <a:prstGeom prst="rect">
            <a:avLst/>
          </a:prstGeom>
        </p:spPr>
      </p:pic>
    </p:spTree>
    <p:extLst>
      <p:ext uri="{BB962C8B-B14F-4D97-AF65-F5344CB8AC3E}">
        <p14:creationId xmlns:p14="http://schemas.microsoft.com/office/powerpoint/2010/main" val="8375214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9CC886B-9CE0-474D-8796-1AD4C0C8610B}"/>
              </a:ext>
            </a:extLst>
          </p:cNvPr>
          <p:cNvSpPr>
            <a:spLocks noGrp="1"/>
          </p:cNvSpPr>
          <p:nvPr>
            <p:ph type="title"/>
          </p:nvPr>
        </p:nvSpPr>
        <p:spPr/>
        <p:txBody>
          <a:bodyPr/>
          <a:lstStyle/>
          <a:p>
            <a:r>
              <a:rPr lang="fr-FR" b="1" dirty="0"/>
              <a:t>DIAGRAMME BETE A CORNE </a:t>
            </a:r>
            <a:br>
              <a:rPr lang="fr-FR" dirty="0"/>
            </a:br>
            <a:endParaRPr lang="nl-BE" dirty="0"/>
          </a:p>
        </p:txBody>
      </p:sp>
      <p:sp>
        <p:nvSpPr>
          <p:cNvPr id="3" name="Espace réservé du contenu 2">
            <a:extLst>
              <a:ext uri="{FF2B5EF4-FFF2-40B4-BE49-F238E27FC236}">
                <a16:creationId xmlns:a16="http://schemas.microsoft.com/office/drawing/2014/main" id="{A3E5B741-5868-403D-97FF-9A6B245BE49E}"/>
              </a:ext>
            </a:extLst>
          </p:cNvPr>
          <p:cNvSpPr>
            <a:spLocks noGrp="1"/>
          </p:cNvSpPr>
          <p:nvPr>
            <p:ph sz="half" idx="1"/>
          </p:nvPr>
        </p:nvSpPr>
        <p:spPr>
          <a:xfrm>
            <a:off x="767408" y="1340768"/>
            <a:ext cx="5145712" cy="4685128"/>
          </a:xfrm>
        </p:spPr>
        <p:txBody>
          <a:bodyPr>
            <a:normAutofit lnSpcReduction="10000"/>
          </a:bodyPr>
          <a:lstStyle/>
          <a:p>
            <a:pPr>
              <a:lnSpc>
                <a:spcPct val="115000"/>
              </a:lnSpc>
              <a:spcAft>
                <a:spcPts val="800"/>
              </a:spcAft>
            </a:pPr>
            <a:r>
              <a:rPr lang="fr-FR" sz="2000" dirty="0">
                <a:effectLst/>
                <a:latin typeface="Times New Roman" panose="02020603050405020304" pitchFamily="18" charset="0"/>
                <a:ea typeface="Times New Roman" panose="02020603050405020304" pitchFamily="18" charset="0"/>
              </a:rPr>
              <a:t>Elle permet de savoir si un produit ou service répond aux besoins des utilisateurs. Pour pouvoir constituer le diagramme bête à corne nous devons pouvoir répondre aux 3 questions principales sur le drone qui sont ?</a:t>
            </a:r>
            <a:endParaRPr lang="nl-BE" sz="2000" dirty="0">
              <a:effectLst/>
              <a:latin typeface="Calibri" panose="020F0502020204030204" pitchFamily="34" charset="0"/>
              <a:ea typeface="Calibri" panose="020F0502020204030204" pitchFamily="34" charset="0"/>
            </a:endParaRPr>
          </a:p>
          <a:p>
            <a:pPr marL="342900" lvl="0" indent="-342900">
              <a:lnSpc>
                <a:spcPct val="115000"/>
              </a:lnSpc>
              <a:spcAft>
                <a:spcPts val="800"/>
              </a:spcAft>
              <a:buFont typeface="Arial" panose="020B0604020202020204" pitchFamily="34" charset="0"/>
              <a:buChar char="●"/>
            </a:pPr>
            <a:r>
              <a:rPr lang="fr-FR" sz="2000" dirty="0">
                <a:solidFill>
                  <a:srgbClr val="000000"/>
                </a:solidFill>
                <a:effectLst/>
                <a:latin typeface="Times New Roman" panose="02020603050405020304" pitchFamily="18" charset="0"/>
                <a:ea typeface="Times New Roman" panose="02020603050405020304" pitchFamily="18" charset="0"/>
                <a:cs typeface="Noto Sans Symbols"/>
              </a:rPr>
              <a:t>A qui rend-il service ?</a:t>
            </a:r>
            <a:endParaRPr lang="nl-BE" sz="2000" dirty="0">
              <a:effectLst/>
              <a:latin typeface="Noto Sans Symbols"/>
              <a:ea typeface="Noto Sans Symbols"/>
              <a:cs typeface="Noto Sans Symbols"/>
            </a:endParaRPr>
          </a:p>
          <a:p>
            <a:pPr marL="342900" lvl="0" indent="-342900">
              <a:lnSpc>
                <a:spcPct val="115000"/>
              </a:lnSpc>
              <a:spcAft>
                <a:spcPts val="800"/>
              </a:spcAft>
              <a:buFont typeface="Arial" panose="020B0604020202020204" pitchFamily="34" charset="0"/>
              <a:buChar char="●"/>
            </a:pPr>
            <a:r>
              <a:rPr lang="fr-FR" sz="2000" dirty="0">
                <a:solidFill>
                  <a:srgbClr val="000000"/>
                </a:solidFill>
                <a:effectLst/>
                <a:latin typeface="Times New Roman" panose="02020603050405020304" pitchFamily="18" charset="0"/>
                <a:ea typeface="Times New Roman" panose="02020603050405020304" pitchFamily="18" charset="0"/>
                <a:cs typeface="Noto Sans Symbols"/>
              </a:rPr>
              <a:t>Sur quoi agit-il ?</a:t>
            </a:r>
            <a:endParaRPr lang="nl-BE" sz="2000" dirty="0">
              <a:effectLst/>
              <a:latin typeface="Noto Sans Symbols"/>
              <a:ea typeface="Noto Sans Symbols"/>
              <a:cs typeface="Noto Sans Symbols"/>
            </a:endParaRPr>
          </a:p>
          <a:p>
            <a:pPr marL="342900" lvl="0" indent="-342900">
              <a:lnSpc>
                <a:spcPct val="115000"/>
              </a:lnSpc>
              <a:spcAft>
                <a:spcPts val="800"/>
              </a:spcAft>
              <a:buFont typeface="Arial" panose="020B0604020202020204" pitchFamily="34" charset="0"/>
              <a:buChar char="●"/>
            </a:pPr>
            <a:r>
              <a:rPr lang="fr-FR" sz="2000" dirty="0">
                <a:solidFill>
                  <a:srgbClr val="000000"/>
                </a:solidFill>
                <a:effectLst/>
                <a:latin typeface="Times New Roman" panose="02020603050405020304" pitchFamily="18" charset="0"/>
                <a:ea typeface="Times New Roman" panose="02020603050405020304" pitchFamily="18" charset="0"/>
                <a:cs typeface="Noto Sans Symbols"/>
              </a:rPr>
              <a:t>Dans quel but </a:t>
            </a:r>
            <a:r>
              <a:rPr lang="fr-FR" sz="2000" dirty="0">
                <a:effectLst/>
                <a:latin typeface="Times New Roman" panose="02020603050405020304" pitchFamily="18" charset="0"/>
                <a:ea typeface="Times New Roman" panose="02020603050405020304" pitchFamily="18" charset="0"/>
                <a:cs typeface="Noto Sans Symbols"/>
              </a:rPr>
              <a:t>a- t</a:t>
            </a:r>
            <a:r>
              <a:rPr lang="fr-FR" sz="2000" dirty="0">
                <a:solidFill>
                  <a:srgbClr val="000000"/>
                </a:solidFill>
                <a:effectLst/>
                <a:latin typeface="Times New Roman" panose="02020603050405020304" pitchFamily="18" charset="0"/>
                <a:ea typeface="Times New Roman" panose="02020603050405020304" pitchFamily="18" charset="0"/>
                <a:cs typeface="Noto Sans Symbols"/>
              </a:rPr>
              <a:t>-il été créé ?</a:t>
            </a:r>
            <a:endParaRPr lang="nl-BE" sz="2000" dirty="0">
              <a:effectLst/>
              <a:latin typeface="Noto Sans Symbols"/>
              <a:ea typeface="Noto Sans Symbols"/>
              <a:cs typeface="Noto Sans Symbols"/>
            </a:endParaRPr>
          </a:p>
          <a:p>
            <a:pPr marL="45720" indent="0">
              <a:buNone/>
            </a:pPr>
            <a:r>
              <a:rPr lang="fr-FR" sz="1800" dirty="0">
                <a:effectLst/>
                <a:latin typeface="Times New Roman" panose="02020603050405020304" pitchFamily="18" charset="0"/>
                <a:ea typeface="Times New Roman" panose="02020603050405020304" pitchFamily="18" charset="0"/>
              </a:rPr>
              <a:t>Donc pour la peine nous prenons pour modèle notre drone qui est un </a:t>
            </a:r>
            <a:r>
              <a:rPr lang="fr-FR" sz="1800" b="1" dirty="0">
                <a:effectLst/>
                <a:latin typeface="Times New Roman" panose="02020603050405020304" pitchFamily="18" charset="0"/>
                <a:ea typeface="Times New Roman" panose="02020603050405020304" pitchFamily="18" charset="0"/>
              </a:rPr>
              <a:t>Drone de Loisir</a:t>
            </a:r>
            <a:r>
              <a:rPr lang="fr-FR" sz="1800" dirty="0">
                <a:effectLst/>
                <a:latin typeface="Times New Roman" panose="02020603050405020304" pitchFamily="18" charset="0"/>
                <a:ea typeface="Times New Roman" panose="02020603050405020304" pitchFamily="18" charset="0"/>
              </a:rPr>
              <a:t>.</a:t>
            </a:r>
            <a:endParaRPr lang="nl-BE" sz="1800" dirty="0">
              <a:effectLst/>
              <a:latin typeface="Calibri" panose="020F0502020204030204" pitchFamily="34" charset="0"/>
              <a:ea typeface="Calibri" panose="020F0502020204030204" pitchFamily="34" charset="0"/>
            </a:endParaRPr>
          </a:p>
          <a:p>
            <a:pPr marL="45720" indent="0">
              <a:buNone/>
            </a:pPr>
            <a:endParaRPr lang="nl-BE" dirty="0"/>
          </a:p>
        </p:txBody>
      </p:sp>
      <p:pic>
        <p:nvPicPr>
          <p:cNvPr id="36" name="Espace réservé du contenu 35">
            <a:extLst>
              <a:ext uri="{FF2B5EF4-FFF2-40B4-BE49-F238E27FC236}">
                <a16:creationId xmlns:a16="http://schemas.microsoft.com/office/drawing/2014/main" id="{EC5B027B-61B4-4674-84AC-176148F6A80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600056" y="1777575"/>
            <a:ext cx="4572000" cy="3302849"/>
          </a:xfrm>
        </p:spPr>
      </p:pic>
    </p:spTree>
    <p:extLst>
      <p:ext uri="{BB962C8B-B14F-4D97-AF65-F5344CB8AC3E}">
        <p14:creationId xmlns:p14="http://schemas.microsoft.com/office/powerpoint/2010/main" val="41807314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7F8D8D-02C0-47F9-A1FC-252EEF055D97}"/>
              </a:ext>
            </a:extLst>
          </p:cNvPr>
          <p:cNvSpPr>
            <a:spLocks noGrp="1"/>
          </p:cNvSpPr>
          <p:nvPr>
            <p:ph type="title"/>
          </p:nvPr>
        </p:nvSpPr>
        <p:spPr/>
        <p:txBody>
          <a:bodyPr>
            <a:normAutofit fontScale="90000"/>
          </a:bodyPr>
          <a:lstStyle/>
          <a:p>
            <a:br>
              <a:rPr lang="fr-FR" dirty="0"/>
            </a:br>
            <a:br>
              <a:rPr lang="fr-FR" dirty="0"/>
            </a:br>
            <a:br>
              <a:rPr lang="fr-FR" dirty="0"/>
            </a:br>
            <a:br>
              <a:rPr lang="fr-FR" dirty="0"/>
            </a:br>
            <a:br>
              <a:rPr lang="fr-FR" dirty="0"/>
            </a:br>
            <a:br>
              <a:rPr lang="fr-FR" dirty="0"/>
            </a:br>
            <a:r>
              <a:rPr lang="fr-FR" b="1" dirty="0"/>
              <a:t>DIAGRAMME PIEUVRE </a:t>
            </a:r>
            <a:br>
              <a:rPr lang="fr-FR" dirty="0"/>
            </a:br>
            <a:endParaRPr lang="nl-BE" dirty="0"/>
          </a:p>
        </p:txBody>
      </p:sp>
      <p:sp>
        <p:nvSpPr>
          <p:cNvPr id="3" name="Espace réservé du contenu 2">
            <a:extLst>
              <a:ext uri="{FF2B5EF4-FFF2-40B4-BE49-F238E27FC236}">
                <a16:creationId xmlns:a16="http://schemas.microsoft.com/office/drawing/2014/main" id="{C8548338-61A8-4875-83C8-F5D24F3B5B1B}"/>
              </a:ext>
            </a:extLst>
          </p:cNvPr>
          <p:cNvSpPr>
            <a:spLocks noGrp="1"/>
          </p:cNvSpPr>
          <p:nvPr>
            <p:ph sz="half" idx="1"/>
          </p:nvPr>
        </p:nvSpPr>
        <p:spPr>
          <a:xfrm>
            <a:off x="479376" y="1484784"/>
            <a:ext cx="5433744" cy="4680520"/>
          </a:xfrm>
        </p:spPr>
        <p:txBody>
          <a:bodyPr>
            <a:normAutofit lnSpcReduction="10000"/>
          </a:bodyPr>
          <a:lstStyle/>
          <a:p>
            <a:r>
              <a:rPr lang="fr-FR" sz="1800" dirty="0">
                <a:latin typeface="Times New Roman" panose="02020603050405020304" pitchFamily="18" charset="0"/>
                <a:ea typeface="Times New Roman" panose="02020603050405020304" pitchFamily="18" charset="0"/>
              </a:rPr>
              <a:t>L</a:t>
            </a:r>
            <a:r>
              <a:rPr lang="fr-FR" sz="1800" dirty="0">
                <a:effectLst/>
                <a:latin typeface="Times New Roman" panose="02020603050405020304" pitchFamily="18" charset="0"/>
                <a:ea typeface="Times New Roman" panose="02020603050405020304" pitchFamily="18" charset="0"/>
              </a:rPr>
              <a:t>e diagramme pieuvre est un schéma qui représente la relation entre un produit/service et son environnement.</a:t>
            </a:r>
          </a:p>
          <a:p>
            <a:pPr>
              <a:lnSpc>
                <a:spcPct val="115000"/>
              </a:lnSpc>
              <a:spcAft>
                <a:spcPts val="800"/>
              </a:spcAft>
              <a:tabLst>
                <a:tab pos="642620" algn="l"/>
              </a:tabLst>
            </a:pPr>
            <a:r>
              <a:rPr lang="fr-FR" sz="1800" dirty="0">
                <a:effectLst/>
                <a:latin typeface="Times New Roman" panose="02020603050405020304" pitchFamily="18" charset="0"/>
                <a:ea typeface="Times New Roman" panose="02020603050405020304" pitchFamily="18" charset="0"/>
              </a:rPr>
              <a:t>Pour pouvoir constituer un diagramme pieuvre, nous devons suivre 4 étapes importantes qui sont :</a:t>
            </a:r>
            <a:endParaRPr lang="nl-BE" sz="1800" dirty="0">
              <a:effectLst/>
              <a:latin typeface="Calibri" panose="020F0502020204030204" pitchFamily="34" charset="0"/>
              <a:ea typeface="Calibri" panose="020F0502020204030204" pitchFamily="34" charset="0"/>
            </a:endParaRPr>
          </a:p>
          <a:p>
            <a:pPr marL="342900" lvl="0" indent="-342900">
              <a:lnSpc>
                <a:spcPct val="115000"/>
              </a:lnSpc>
              <a:spcAft>
                <a:spcPts val="800"/>
              </a:spcAft>
              <a:buFont typeface="Arial" panose="020B0604020202020204" pitchFamily="34" charset="0"/>
              <a:buChar char="✔"/>
              <a:tabLst>
                <a:tab pos="642620" algn="l"/>
              </a:tabLst>
            </a:pPr>
            <a:r>
              <a:rPr lang="fr-FR" sz="1800" dirty="0">
                <a:solidFill>
                  <a:srgbClr val="000000"/>
                </a:solidFill>
                <a:effectLst/>
                <a:latin typeface="Times New Roman" panose="02020603050405020304" pitchFamily="18" charset="0"/>
                <a:ea typeface="Times New Roman" panose="02020603050405020304" pitchFamily="18" charset="0"/>
                <a:cs typeface="Noto Sans Symbols"/>
              </a:rPr>
              <a:t>Isoler le produit</a:t>
            </a:r>
            <a:endParaRPr lang="nl-BE" sz="1800" dirty="0">
              <a:effectLst/>
              <a:latin typeface="Noto Sans Symbols"/>
              <a:ea typeface="Noto Sans Symbols"/>
              <a:cs typeface="Noto Sans Symbols"/>
            </a:endParaRPr>
          </a:p>
          <a:p>
            <a:pPr marL="342900" lvl="0" indent="-342900">
              <a:lnSpc>
                <a:spcPct val="115000"/>
              </a:lnSpc>
              <a:spcAft>
                <a:spcPts val="800"/>
              </a:spcAft>
              <a:buFont typeface="Arial" panose="020B0604020202020204" pitchFamily="34" charset="0"/>
              <a:buChar char="✔"/>
              <a:tabLst>
                <a:tab pos="642620" algn="l"/>
              </a:tabLst>
            </a:pPr>
            <a:r>
              <a:rPr lang="fr-FR" sz="1800" dirty="0">
                <a:solidFill>
                  <a:srgbClr val="000000"/>
                </a:solidFill>
                <a:effectLst/>
                <a:latin typeface="Times New Roman" panose="02020603050405020304" pitchFamily="18" charset="0"/>
                <a:ea typeface="Times New Roman" panose="02020603050405020304" pitchFamily="18" charset="0"/>
                <a:cs typeface="Noto Sans Symbols"/>
              </a:rPr>
              <a:t>Recenser les éléments du milieu extérieur en relation avec le produit </a:t>
            </a:r>
            <a:endParaRPr lang="nl-BE" sz="1800" dirty="0">
              <a:effectLst/>
              <a:latin typeface="Noto Sans Symbols"/>
              <a:ea typeface="Noto Sans Symbols"/>
              <a:cs typeface="Noto Sans Symbols"/>
            </a:endParaRPr>
          </a:p>
          <a:p>
            <a:pPr marL="342900" lvl="0" indent="-342900">
              <a:lnSpc>
                <a:spcPct val="115000"/>
              </a:lnSpc>
              <a:spcAft>
                <a:spcPts val="800"/>
              </a:spcAft>
              <a:buFont typeface="Arial" panose="020B0604020202020204" pitchFamily="34" charset="0"/>
              <a:buChar char="✔"/>
              <a:tabLst>
                <a:tab pos="642620" algn="l"/>
              </a:tabLst>
            </a:pPr>
            <a:r>
              <a:rPr lang="fr-FR" sz="1800" dirty="0">
                <a:solidFill>
                  <a:srgbClr val="000000"/>
                </a:solidFill>
                <a:effectLst/>
                <a:latin typeface="Times New Roman" panose="02020603050405020304" pitchFamily="18" charset="0"/>
                <a:ea typeface="Times New Roman" panose="02020603050405020304" pitchFamily="18" charset="0"/>
                <a:cs typeface="Noto Sans Symbols"/>
              </a:rPr>
              <a:t>Placer et lister la ou les fonctions principales</a:t>
            </a:r>
            <a:endParaRPr lang="nl-BE" sz="1800" dirty="0">
              <a:effectLst/>
              <a:latin typeface="Noto Sans Symbols"/>
              <a:ea typeface="Noto Sans Symbols"/>
              <a:cs typeface="Noto Sans Symbols"/>
            </a:endParaRPr>
          </a:p>
          <a:p>
            <a:pPr marL="342900" lvl="0" indent="-342900">
              <a:lnSpc>
                <a:spcPct val="115000"/>
              </a:lnSpc>
              <a:spcAft>
                <a:spcPts val="800"/>
              </a:spcAft>
              <a:buFont typeface="Arial" panose="020B0604020202020204" pitchFamily="34" charset="0"/>
              <a:buChar char="✔"/>
              <a:tabLst>
                <a:tab pos="642620" algn="l"/>
              </a:tabLst>
            </a:pPr>
            <a:r>
              <a:rPr lang="fr-FR" sz="1800" dirty="0">
                <a:solidFill>
                  <a:srgbClr val="000000"/>
                </a:solidFill>
                <a:effectLst/>
                <a:latin typeface="Times New Roman" panose="02020603050405020304" pitchFamily="18" charset="0"/>
                <a:ea typeface="Times New Roman" panose="02020603050405020304" pitchFamily="18" charset="0"/>
                <a:cs typeface="Noto Sans Symbols"/>
              </a:rPr>
              <a:t>Placer et lister les fonctions contraintes </a:t>
            </a:r>
            <a:endParaRPr lang="nl-BE" sz="1800" dirty="0">
              <a:effectLst/>
              <a:latin typeface="Noto Sans Symbols"/>
              <a:ea typeface="Noto Sans Symbols"/>
              <a:cs typeface="Noto Sans Symbols"/>
            </a:endParaRPr>
          </a:p>
          <a:p>
            <a:endParaRPr lang="nl-BE" dirty="0"/>
          </a:p>
        </p:txBody>
      </p:sp>
      <p:pic>
        <p:nvPicPr>
          <p:cNvPr id="6" name="Espace réservé du contenu 5">
            <a:extLst>
              <a:ext uri="{FF2B5EF4-FFF2-40B4-BE49-F238E27FC236}">
                <a16:creationId xmlns:a16="http://schemas.microsoft.com/office/drawing/2014/main" id="{8B8577BF-4C44-42DB-91CE-FD8C01F1AC86}"/>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78563" y="2185929"/>
            <a:ext cx="5434012" cy="3570405"/>
          </a:xfrm>
        </p:spPr>
      </p:pic>
    </p:spTree>
    <p:extLst>
      <p:ext uri="{BB962C8B-B14F-4D97-AF65-F5344CB8AC3E}">
        <p14:creationId xmlns:p14="http://schemas.microsoft.com/office/powerpoint/2010/main" val="4108028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E6A16AF-F424-4891-828B-9D8451770A4B}"/>
              </a:ext>
            </a:extLst>
          </p:cNvPr>
          <p:cNvSpPr>
            <a:spLocks noGrp="1"/>
          </p:cNvSpPr>
          <p:nvPr>
            <p:ph type="title"/>
          </p:nvPr>
        </p:nvSpPr>
        <p:spPr>
          <a:xfrm>
            <a:off x="754959" y="116632"/>
            <a:ext cx="9509760" cy="1233424"/>
          </a:xfrm>
        </p:spPr>
        <p:txBody>
          <a:bodyPr/>
          <a:lstStyle/>
          <a:p>
            <a:r>
              <a:rPr lang="fr-FR" b="1" dirty="0"/>
              <a:t>ANALYSE FONCTIONEL DU DRONE</a:t>
            </a:r>
            <a:br>
              <a:rPr lang="fr-FR" dirty="0"/>
            </a:br>
            <a:r>
              <a:rPr lang="fr-FR" dirty="0"/>
              <a:t> </a:t>
            </a:r>
            <a:endParaRPr lang="nl-BE" dirty="0"/>
          </a:p>
        </p:txBody>
      </p:sp>
      <p:graphicFrame>
        <p:nvGraphicFramePr>
          <p:cNvPr id="4" name="Espace réservé du contenu 3">
            <a:extLst>
              <a:ext uri="{FF2B5EF4-FFF2-40B4-BE49-F238E27FC236}">
                <a16:creationId xmlns:a16="http://schemas.microsoft.com/office/drawing/2014/main" id="{5E93D997-FD6A-4B29-B24D-BA7A112054EB}"/>
              </a:ext>
            </a:extLst>
          </p:cNvPr>
          <p:cNvGraphicFramePr>
            <a:graphicFrameLocks noGrp="1"/>
          </p:cNvGraphicFramePr>
          <p:nvPr>
            <p:ph idx="1"/>
            <p:extLst>
              <p:ext uri="{D42A27DB-BD31-4B8C-83A1-F6EECF244321}">
                <p14:modId xmlns:p14="http://schemas.microsoft.com/office/powerpoint/2010/main" val="1286639350"/>
              </p:ext>
            </p:extLst>
          </p:nvPr>
        </p:nvGraphicFramePr>
        <p:xfrm>
          <a:off x="767408" y="1124744"/>
          <a:ext cx="10945216" cy="5335716"/>
        </p:xfrm>
        <a:graphic>
          <a:graphicData uri="http://schemas.openxmlformats.org/drawingml/2006/table">
            <a:tbl>
              <a:tblPr firstRow="1" firstCol="1" bandRow="1">
                <a:tableStyleId>{073A0DAA-6AF3-43AB-8588-CEC1D06C72B9}</a:tableStyleId>
              </a:tblPr>
              <a:tblGrid>
                <a:gridCol w="1746576">
                  <a:extLst>
                    <a:ext uri="{9D8B030D-6E8A-4147-A177-3AD203B41FA5}">
                      <a16:colId xmlns:a16="http://schemas.microsoft.com/office/drawing/2014/main" val="4095325238"/>
                    </a:ext>
                  </a:extLst>
                </a:gridCol>
                <a:gridCol w="1823840">
                  <a:extLst>
                    <a:ext uri="{9D8B030D-6E8A-4147-A177-3AD203B41FA5}">
                      <a16:colId xmlns:a16="http://schemas.microsoft.com/office/drawing/2014/main" val="1871222346"/>
                    </a:ext>
                  </a:extLst>
                </a:gridCol>
                <a:gridCol w="1805338">
                  <a:extLst>
                    <a:ext uri="{9D8B030D-6E8A-4147-A177-3AD203B41FA5}">
                      <a16:colId xmlns:a16="http://schemas.microsoft.com/office/drawing/2014/main" val="275111149"/>
                    </a:ext>
                  </a:extLst>
                </a:gridCol>
                <a:gridCol w="1768343">
                  <a:extLst>
                    <a:ext uri="{9D8B030D-6E8A-4147-A177-3AD203B41FA5}">
                      <a16:colId xmlns:a16="http://schemas.microsoft.com/office/drawing/2014/main" val="3637694128"/>
                    </a:ext>
                  </a:extLst>
                </a:gridCol>
                <a:gridCol w="1752018">
                  <a:extLst>
                    <a:ext uri="{9D8B030D-6E8A-4147-A177-3AD203B41FA5}">
                      <a16:colId xmlns:a16="http://schemas.microsoft.com/office/drawing/2014/main" val="1785260381"/>
                    </a:ext>
                  </a:extLst>
                </a:gridCol>
                <a:gridCol w="2049101">
                  <a:extLst>
                    <a:ext uri="{9D8B030D-6E8A-4147-A177-3AD203B41FA5}">
                      <a16:colId xmlns:a16="http://schemas.microsoft.com/office/drawing/2014/main" val="3502839305"/>
                    </a:ext>
                  </a:extLst>
                </a:gridCol>
              </a:tblGrid>
              <a:tr h="204769">
                <a:tc>
                  <a:txBody>
                    <a:bodyPr/>
                    <a:lstStyle/>
                    <a:p>
                      <a:pPr>
                        <a:lnSpc>
                          <a:spcPct val="115000"/>
                        </a:lnSpc>
                        <a:spcAft>
                          <a:spcPts val="800"/>
                        </a:spcAft>
                        <a:tabLst>
                          <a:tab pos="3574415" algn="l"/>
                        </a:tabLst>
                      </a:pPr>
                      <a:r>
                        <a:rPr lang="fr-FR" sz="1200">
                          <a:effectLst/>
                        </a:rPr>
                        <a:t>Fonctions</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Descriptions</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Critères</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Niveaux </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Flexibilité </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Justification </a:t>
                      </a:r>
                      <a:endParaRPr lang="nl-BE" sz="1200">
                        <a:effectLst/>
                        <a:latin typeface="Calibri" panose="020F0502020204030204" pitchFamily="34" charset="0"/>
                        <a:ea typeface="Calibri" panose="020F0502020204030204" pitchFamily="34" charset="0"/>
                      </a:endParaRPr>
                    </a:p>
                  </a:txBody>
                  <a:tcPr marL="23591" marR="23591" marT="0" marB="0"/>
                </a:tc>
                <a:extLst>
                  <a:ext uri="{0D108BD9-81ED-4DB2-BD59-A6C34878D82A}">
                    <a16:rowId xmlns:a16="http://schemas.microsoft.com/office/drawing/2014/main" val="3948832559"/>
                  </a:ext>
                </a:extLst>
              </a:tr>
              <a:tr h="651668">
                <a:tc>
                  <a:txBody>
                    <a:bodyPr/>
                    <a:lstStyle/>
                    <a:p>
                      <a:pPr algn="ctr">
                        <a:lnSpc>
                          <a:spcPct val="115000"/>
                        </a:lnSpc>
                        <a:spcAft>
                          <a:spcPts val="800"/>
                        </a:spcAft>
                        <a:tabLst>
                          <a:tab pos="3574415" algn="l"/>
                        </a:tabLst>
                      </a:pPr>
                      <a:r>
                        <a:rPr lang="fr-FR" sz="1200">
                          <a:effectLst/>
                        </a:rPr>
                        <a:t>FP1</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L'utilisateur doit pouvoir voir les images grâce à la télécommande.</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Vitesse d’exécution </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0.5s</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F3</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Car l’image doit se visualiser directement.</a:t>
                      </a:r>
                      <a:endParaRPr lang="nl-BE" sz="1200">
                        <a:effectLst/>
                        <a:latin typeface="Calibri" panose="020F0502020204030204" pitchFamily="34" charset="0"/>
                        <a:ea typeface="Calibri" panose="020F0502020204030204" pitchFamily="34" charset="0"/>
                      </a:endParaRPr>
                    </a:p>
                  </a:txBody>
                  <a:tcPr marL="23591" marR="23591" marT="0" marB="0"/>
                </a:tc>
                <a:extLst>
                  <a:ext uri="{0D108BD9-81ED-4DB2-BD59-A6C34878D82A}">
                    <a16:rowId xmlns:a16="http://schemas.microsoft.com/office/drawing/2014/main" val="2815877154"/>
                  </a:ext>
                </a:extLst>
              </a:tr>
              <a:tr h="897985">
                <a:tc>
                  <a:txBody>
                    <a:bodyPr/>
                    <a:lstStyle/>
                    <a:p>
                      <a:pPr algn="ctr">
                        <a:lnSpc>
                          <a:spcPct val="115000"/>
                        </a:lnSpc>
                        <a:spcAft>
                          <a:spcPts val="800"/>
                        </a:spcAft>
                        <a:tabLst>
                          <a:tab pos="3574415" algn="l"/>
                        </a:tabLst>
                      </a:pPr>
                      <a:r>
                        <a:rPr lang="fr-FR" sz="1200">
                          <a:effectLst/>
                        </a:rPr>
                        <a:t>FP2</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Le drone doit pouvoir fonctionner grâce aux différentes commandes qu'exécute l’utilisateur.</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Vivacité </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Exécutable.</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F0</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Le programme doit automatiquement fonctionné </a:t>
                      </a:r>
                      <a:endParaRPr lang="nl-BE" sz="1200">
                        <a:effectLst/>
                        <a:latin typeface="Calibri" panose="020F0502020204030204" pitchFamily="34" charset="0"/>
                        <a:ea typeface="Calibri" panose="020F0502020204030204" pitchFamily="34" charset="0"/>
                      </a:endParaRPr>
                    </a:p>
                  </a:txBody>
                  <a:tcPr marL="23591" marR="23591" marT="0" marB="0"/>
                </a:tc>
                <a:extLst>
                  <a:ext uri="{0D108BD9-81ED-4DB2-BD59-A6C34878D82A}">
                    <a16:rowId xmlns:a16="http://schemas.microsoft.com/office/drawing/2014/main" val="2416213672"/>
                  </a:ext>
                </a:extLst>
              </a:tr>
              <a:tr h="614296">
                <a:tc>
                  <a:txBody>
                    <a:bodyPr/>
                    <a:lstStyle/>
                    <a:p>
                      <a:pPr algn="ctr">
                        <a:lnSpc>
                          <a:spcPct val="115000"/>
                        </a:lnSpc>
                        <a:spcAft>
                          <a:spcPts val="800"/>
                        </a:spcAft>
                        <a:tabLst>
                          <a:tab pos="3574415" algn="l"/>
                        </a:tabLst>
                      </a:pPr>
                      <a:r>
                        <a:rPr lang="fr-FR" sz="1200">
                          <a:effectLst/>
                        </a:rPr>
                        <a:t>FS1</a:t>
                      </a:r>
                      <a:endParaRPr lang="nl-BE" sz="1200">
                        <a:effectLst/>
                      </a:endParaRPr>
                    </a:p>
                    <a:p>
                      <a:pPr algn="ctr">
                        <a:lnSpc>
                          <a:spcPct val="115000"/>
                        </a:lnSpc>
                        <a:spcAft>
                          <a:spcPts val="800"/>
                        </a:spcAft>
                        <a:tabLst>
                          <a:tab pos="3574415" algn="l"/>
                        </a:tabLst>
                      </a:pPr>
                      <a:r>
                        <a:rPr lang="fr-FR" sz="1200">
                          <a:effectLst/>
                        </a:rPr>
                        <a:t> </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Les commandes font fonctionner le drone.</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L’exécution</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1s</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F0</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Les commandes control ou ordonne le déplacement du drone.</a:t>
                      </a:r>
                      <a:endParaRPr lang="nl-BE" sz="1200">
                        <a:effectLst/>
                        <a:latin typeface="Calibri" panose="020F0502020204030204" pitchFamily="34" charset="0"/>
                        <a:ea typeface="Calibri" panose="020F0502020204030204" pitchFamily="34" charset="0"/>
                      </a:endParaRPr>
                    </a:p>
                  </a:txBody>
                  <a:tcPr marL="23591" marR="23591" marT="0" marB="0"/>
                </a:tc>
                <a:extLst>
                  <a:ext uri="{0D108BD9-81ED-4DB2-BD59-A6C34878D82A}">
                    <a16:rowId xmlns:a16="http://schemas.microsoft.com/office/drawing/2014/main" val="541963802"/>
                  </a:ext>
                </a:extLst>
              </a:tr>
              <a:tr h="823146">
                <a:tc>
                  <a:txBody>
                    <a:bodyPr/>
                    <a:lstStyle/>
                    <a:p>
                      <a:pPr algn="ctr">
                        <a:lnSpc>
                          <a:spcPct val="115000"/>
                        </a:lnSpc>
                        <a:spcAft>
                          <a:spcPts val="800"/>
                        </a:spcAft>
                        <a:tabLst>
                          <a:tab pos="3574415" algn="l"/>
                        </a:tabLst>
                      </a:pPr>
                      <a:r>
                        <a:rPr lang="fr-FR" sz="1200">
                          <a:effectLst/>
                        </a:rPr>
                        <a:t>FS2</a:t>
                      </a:r>
                      <a:endParaRPr lang="nl-BE" sz="1200">
                        <a:effectLst/>
                      </a:endParaRPr>
                    </a:p>
                    <a:p>
                      <a:pPr algn="ctr">
                        <a:lnSpc>
                          <a:spcPct val="115000"/>
                        </a:lnSpc>
                        <a:spcAft>
                          <a:spcPts val="800"/>
                        </a:spcAft>
                        <a:tabLst>
                          <a:tab pos="3574415" algn="l"/>
                        </a:tabLst>
                      </a:pPr>
                      <a:r>
                        <a:rPr lang="fr-FR" sz="1200">
                          <a:effectLst/>
                        </a:rPr>
                        <a:t> </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L’énergie externe doit être capable de recharger l’énergie du drone.</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La vitesse de charge.</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1 min / 260mA</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F0</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L’énergie doit recharger le drone directement.</a:t>
                      </a:r>
                      <a:endParaRPr lang="nl-BE" sz="1200">
                        <a:effectLst/>
                        <a:latin typeface="Calibri" panose="020F0502020204030204" pitchFamily="34" charset="0"/>
                        <a:ea typeface="Calibri" panose="020F0502020204030204" pitchFamily="34" charset="0"/>
                      </a:endParaRPr>
                    </a:p>
                  </a:txBody>
                  <a:tcPr marL="23591" marR="23591" marT="0" marB="0"/>
                </a:tc>
                <a:extLst>
                  <a:ext uri="{0D108BD9-81ED-4DB2-BD59-A6C34878D82A}">
                    <a16:rowId xmlns:a16="http://schemas.microsoft.com/office/drawing/2014/main" val="3909435865"/>
                  </a:ext>
                </a:extLst>
              </a:tr>
              <a:tr h="823146">
                <a:tc>
                  <a:txBody>
                    <a:bodyPr/>
                    <a:lstStyle/>
                    <a:p>
                      <a:pPr algn="ctr">
                        <a:lnSpc>
                          <a:spcPct val="115000"/>
                        </a:lnSpc>
                        <a:spcAft>
                          <a:spcPts val="800"/>
                        </a:spcAft>
                        <a:tabLst>
                          <a:tab pos="3574415" algn="l"/>
                        </a:tabLst>
                      </a:pPr>
                      <a:r>
                        <a:rPr lang="fr-FR" sz="1200">
                          <a:effectLst/>
                        </a:rPr>
                        <a:t>FS3</a:t>
                      </a:r>
                      <a:endParaRPr lang="nl-BE" sz="1200">
                        <a:effectLst/>
                      </a:endParaRPr>
                    </a:p>
                    <a:p>
                      <a:pPr algn="ctr">
                        <a:lnSpc>
                          <a:spcPct val="115000"/>
                        </a:lnSpc>
                        <a:spcAft>
                          <a:spcPts val="800"/>
                        </a:spcAft>
                        <a:tabLst>
                          <a:tab pos="3574415" algn="l"/>
                        </a:tabLst>
                      </a:pPr>
                      <a:r>
                        <a:rPr lang="fr-FR" sz="1200">
                          <a:effectLst/>
                        </a:rPr>
                        <a:t> </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Le drone doit être capable d’éviter certains obstacles alentour.</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La linéarité </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Latitude et longitude</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F0</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Car le drone pour envoyer les images à l’utilisateur doit s’appréhender de ce qui l’entoure.   </a:t>
                      </a:r>
                      <a:endParaRPr lang="nl-BE" sz="1200">
                        <a:effectLst/>
                        <a:latin typeface="Calibri" panose="020F0502020204030204" pitchFamily="34" charset="0"/>
                        <a:ea typeface="Calibri" panose="020F0502020204030204" pitchFamily="34" charset="0"/>
                      </a:endParaRPr>
                    </a:p>
                  </a:txBody>
                  <a:tcPr marL="23591" marR="23591" marT="0" marB="0"/>
                </a:tc>
                <a:extLst>
                  <a:ext uri="{0D108BD9-81ED-4DB2-BD59-A6C34878D82A}">
                    <a16:rowId xmlns:a16="http://schemas.microsoft.com/office/drawing/2014/main" val="2716511037"/>
                  </a:ext>
                </a:extLst>
              </a:tr>
              <a:tr h="823146">
                <a:tc>
                  <a:txBody>
                    <a:bodyPr/>
                    <a:lstStyle/>
                    <a:p>
                      <a:pPr algn="ctr">
                        <a:lnSpc>
                          <a:spcPct val="115000"/>
                        </a:lnSpc>
                        <a:spcAft>
                          <a:spcPts val="800"/>
                        </a:spcAft>
                        <a:tabLst>
                          <a:tab pos="3574415" algn="l"/>
                        </a:tabLst>
                      </a:pPr>
                      <a:r>
                        <a:rPr lang="fr-FR" sz="1200">
                          <a:effectLst/>
                        </a:rPr>
                        <a:t>FS4</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Le drone doit pouvoir effectuer certains tâche dont l’homme n’est capable</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Possibilité de mobilité extensible.</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Bonne </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F0</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Car le drone doit pouvoir voler sans contraintes.</a:t>
                      </a:r>
                      <a:endParaRPr lang="nl-BE" sz="1200">
                        <a:effectLst/>
                        <a:latin typeface="Calibri" panose="020F0502020204030204" pitchFamily="34" charset="0"/>
                        <a:ea typeface="Calibri" panose="020F0502020204030204" pitchFamily="34" charset="0"/>
                      </a:endParaRPr>
                    </a:p>
                  </a:txBody>
                  <a:tcPr marL="23591" marR="23591" marT="0" marB="0"/>
                </a:tc>
                <a:extLst>
                  <a:ext uri="{0D108BD9-81ED-4DB2-BD59-A6C34878D82A}">
                    <a16:rowId xmlns:a16="http://schemas.microsoft.com/office/drawing/2014/main" val="3795045109"/>
                  </a:ext>
                </a:extLst>
              </a:tr>
              <a:tr h="487456">
                <a:tc>
                  <a:txBody>
                    <a:bodyPr/>
                    <a:lstStyle/>
                    <a:p>
                      <a:pPr algn="ctr">
                        <a:lnSpc>
                          <a:spcPct val="115000"/>
                        </a:lnSpc>
                        <a:spcAft>
                          <a:spcPts val="800"/>
                        </a:spcAft>
                        <a:tabLst>
                          <a:tab pos="3574415" algn="l"/>
                        </a:tabLst>
                      </a:pPr>
                      <a:r>
                        <a:rPr lang="fr-FR" sz="1200">
                          <a:effectLst/>
                        </a:rPr>
                        <a:t>FS5</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La piste doit pouvoir être apte pour le drone.</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Support d’atterrissage.</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Bonne </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a:effectLst/>
                        </a:rPr>
                        <a:t>F2</a:t>
                      </a:r>
                      <a:endParaRPr lang="nl-BE" sz="1200">
                        <a:effectLst/>
                        <a:latin typeface="Calibri" panose="020F0502020204030204" pitchFamily="34" charset="0"/>
                        <a:ea typeface="Calibri" panose="020F0502020204030204" pitchFamily="34" charset="0"/>
                      </a:endParaRPr>
                    </a:p>
                  </a:txBody>
                  <a:tcPr marL="23591" marR="23591" marT="0" marB="0"/>
                </a:tc>
                <a:tc>
                  <a:txBody>
                    <a:bodyPr/>
                    <a:lstStyle/>
                    <a:p>
                      <a:pPr>
                        <a:lnSpc>
                          <a:spcPct val="115000"/>
                        </a:lnSpc>
                        <a:spcAft>
                          <a:spcPts val="800"/>
                        </a:spcAft>
                        <a:tabLst>
                          <a:tab pos="3574415" algn="l"/>
                        </a:tabLst>
                      </a:pPr>
                      <a:r>
                        <a:rPr lang="fr-FR" sz="1200" dirty="0">
                          <a:effectLst/>
                        </a:rPr>
                        <a:t>Car le drone n'atterrit pas uniquement sur le sol.</a:t>
                      </a:r>
                      <a:endParaRPr lang="nl-BE" sz="1200" dirty="0">
                        <a:effectLst/>
                        <a:latin typeface="Calibri" panose="020F0502020204030204" pitchFamily="34" charset="0"/>
                        <a:ea typeface="Calibri" panose="020F0502020204030204" pitchFamily="34" charset="0"/>
                      </a:endParaRPr>
                    </a:p>
                  </a:txBody>
                  <a:tcPr marL="23591" marR="23591" marT="0" marB="0"/>
                </a:tc>
                <a:extLst>
                  <a:ext uri="{0D108BD9-81ED-4DB2-BD59-A6C34878D82A}">
                    <a16:rowId xmlns:a16="http://schemas.microsoft.com/office/drawing/2014/main" val="3994881749"/>
                  </a:ext>
                </a:extLst>
              </a:tr>
            </a:tbl>
          </a:graphicData>
        </a:graphic>
      </p:graphicFrame>
    </p:spTree>
    <p:extLst>
      <p:ext uri="{BB962C8B-B14F-4D97-AF65-F5344CB8AC3E}">
        <p14:creationId xmlns:p14="http://schemas.microsoft.com/office/powerpoint/2010/main" val="2080805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62A8775-7C5F-48FE-9D1D-33AA0B061A19}"/>
              </a:ext>
            </a:extLst>
          </p:cNvPr>
          <p:cNvSpPr>
            <a:spLocks noGrp="1"/>
          </p:cNvSpPr>
          <p:nvPr>
            <p:ph type="title"/>
          </p:nvPr>
        </p:nvSpPr>
        <p:spPr>
          <a:xfrm>
            <a:off x="1158240" y="332656"/>
            <a:ext cx="9509760" cy="1233424"/>
          </a:xfrm>
        </p:spPr>
        <p:txBody>
          <a:bodyPr/>
          <a:lstStyle/>
          <a:p>
            <a:r>
              <a:rPr lang="fr-FR" b="1" dirty="0"/>
              <a:t>DIAGRAMME FAST</a:t>
            </a:r>
            <a:br>
              <a:rPr lang="fr-FR" dirty="0"/>
            </a:br>
            <a:endParaRPr lang="nl-BE" dirty="0"/>
          </a:p>
        </p:txBody>
      </p:sp>
      <p:sp>
        <p:nvSpPr>
          <p:cNvPr id="3" name="Espace réservé du contenu 2">
            <a:extLst>
              <a:ext uri="{FF2B5EF4-FFF2-40B4-BE49-F238E27FC236}">
                <a16:creationId xmlns:a16="http://schemas.microsoft.com/office/drawing/2014/main" id="{76D96DAB-1ADF-4B7E-A584-6683D4EC42C6}"/>
              </a:ext>
            </a:extLst>
          </p:cNvPr>
          <p:cNvSpPr>
            <a:spLocks noGrp="1"/>
          </p:cNvSpPr>
          <p:nvPr>
            <p:ph sz="half" idx="1"/>
          </p:nvPr>
        </p:nvSpPr>
        <p:spPr>
          <a:xfrm>
            <a:off x="173048" y="1209363"/>
            <a:ext cx="5361736" cy="4685128"/>
          </a:xfrm>
        </p:spPr>
        <p:txBody>
          <a:bodyPr/>
          <a:lstStyle/>
          <a:p>
            <a:pPr>
              <a:lnSpc>
                <a:spcPct val="115000"/>
              </a:lnSpc>
              <a:spcAft>
                <a:spcPts val="800"/>
              </a:spcAft>
              <a:tabLst>
                <a:tab pos="3574415" algn="l"/>
              </a:tabLst>
            </a:pPr>
            <a:r>
              <a:rPr lang="fr-FR" sz="1800" dirty="0">
                <a:effectLst/>
                <a:latin typeface="Times New Roman" panose="02020603050405020304" pitchFamily="18" charset="0"/>
                <a:ea typeface="Times New Roman" panose="02020603050405020304" pitchFamily="18" charset="0"/>
              </a:rPr>
              <a:t>C’est un type de diagramme qui présente une manière de penser, d’agir. Ou de parler. Il se construit de gauche à droite dans la logique suivante du ‘pourquoi’ au ‘comment’.</a:t>
            </a:r>
            <a:endParaRPr lang="nl-BE" sz="1800" dirty="0">
              <a:effectLst/>
              <a:latin typeface="Calibri" panose="020F0502020204030204" pitchFamily="34" charset="0"/>
              <a:ea typeface="Calibri" panose="020F0502020204030204" pitchFamily="34" charset="0"/>
            </a:endParaRPr>
          </a:p>
          <a:p>
            <a:pPr marL="45720" indent="0" algn="ctr">
              <a:lnSpc>
                <a:spcPct val="115000"/>
              </a:lnSpc>
              <a:spcAft>
                <a:spcPts val="800"/>
              </a:spcAft>
              <a:buNone/>
              <a:tabLst>
                <a:tab pos="3574415" algn="l"/>
              </a:tabLst>
            </a:pPr>
            <a:r>
              <a:rPr lang="fr-FR" sz="1800" u="sng" dirty="0">
                <a:effectLst/>
                <a:latin typeface="Times New Roman" panose="02020603050405020304" pitchFamily="18" charset="0"/>
                <a:ea typeface="Times New Roman" panose="02020603050405020304" pitchFamily="18" charset="0"/>
              </a:rPr>
              <a:t>La conception du diagramme FAST.</a:t>
            </a:r>
            <a:endParaRPr lang="nl-BE" sz="1800" dirty="0">
              <a:effectLst/>
              <a:latin typeface="Calibri" panose="020F0502020204030204" pitchFamily="34" charset="0"/>
              <a:ea typeface="Calibri" panose="020F0502020204030204" pitchFamily="34" charset="0"/>
            </a:endParaRPr>
          </a:p>
          <a:p>
            <a:pPr>
              <a:lnSpc>
                <a:spcPct val="115000"/>
              </a:lnSpc>
              <a:spcAft>
                <a:spcPts val="800"/>
              </a:spcAft>
              <a:tabLst>
                <a:tab pos="3574415" algn="l"/>
              </a:tabLst>
            </a:pPr>
            <a:r>
              <a:rPr lang="fr-FR" sz="1800" dirty="0">
                <a:effectLst/>
                <a:latin typeface="Times New Roman" panose="02020603050405020304" pitchFamily="18" charset="0"/>
                <a:ea typeface="Times New Roman" panose="02020603050405020304" pitchFamily="18" charset="0"/>
              </a:rPr>
              <a:t>Pour ce faire, il faut d’abord créer une liste de toutes les fonctions du produit. Ensuite, il faut organiser ces fonctions selon leurs hiérarchies et leurs valeurs. Enfin, il faut identifier les fonctions principales, les fonctions secondaires et les fonctions contraintes.</a:t>
            </a:r>
            <a:endParaRPr lang="nl-BE" sz="1800" dirty="0">
              <a:effectLst/>
              <a:latin typeface="Calibri" panose="020F0502020204030204" pitchFamily="34" charset="0"/>
              <a:ea typeface="Calibri" panose="020F0502020204030204" pitchFamily="34" charset="0"/>
            </a:endParaRPr>
          </a:p>
          <a:p>
            <a:endParaRPr lang="nl-BE" dirty="0"/>
          </a:p>
        </p:txBody>
      </p:sp>
      <p:pic>
        <p:nvPicPr>
          <p:cNvPr id="6" name="Espace réservé du contenu 5">
            <a:extLst>
              <a:ext uri="{FF2B5EF4-FFF2-40B4-BE49-F238E27FC236}">
                <a16:creationId xmlns:a16="http://schemas.microsoft.com/office/drawing/2014/main" id="{1B42BFA5-ED1F-4326-8D60-30ABB1BFACC3}"/>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663952" y="1186044"/>
            <a:ext cx="6373184" cy="4331852"/>
          </a:xfrm>
        </p:spPr>
      </p:pic>
    </p:spTree>
    <p:extLst>
      <p:ext uri="{BB962C8B-B14F-4D97-AF65-F5344CB8AC3E}">
        <p14:creationId xmlns:p14="http://schemas.microsoft.com/office/powerpoint/2010/main" val="299094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nception Bandes bleues 16:9">
  <a:themeElements>
    <a:clrScheme name="Banded_Design_Blue">
      <a:dk1>
        <a:srgbClr val="404040"/>
      </a:dk1>
      <a:lt1>
        <a:sysClr val="window" lastClr="FFFFFF"/>
      </a:lt1>
      <a:dk2>
        <a:srgbClr val="263050"/>
      </a:dk2>
      <a:lt2>
        <a:srgbClr val="E5E8E8"/>
      </a:lt2>
      <a:accent1>
        <a:srgbClr val="77B142"/>
      </a:accent1>
      <a:accent2>
        <a:srgbClr val="E3C01E"/>
      </a:accent2>
      <a:accent3>
        <a:srgbClr val="0070C0"/>
      </a:accent3>
      <a:accent4>
        <a:srgbClr val="7556A4"/>
      </a:accent4>
      <a:accent5>
        <a:srgbClr val="F08F1E"/>
      </a:accent5>
      <a:accent6>
        <a:srgbClr val="CB3E3A"/>
      </a:accent6>
      <a:hlink>
        <a:srgbClr val="0070C0"/>
      </a:hlink>
      <a:folHlink>
        <a:srgbClr val="7556A4"/>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a:gsLst>
            <a:gs pos="0">
              <a:schemeClr val="phClr">
                <a:lumMod val="0"/>
                <a:lumOff val="100000"/>
              </a:schemeClr>
            </a:gs>
            <a:gs pos="72000">
              <a:schemeClr val="phClr"/>
            </a:gs>
            <a:gs pos="100000">
              <a:schemeClr val="phClr">
                <a:lumMod val="90000"/>
              </a:schemeClr>
            </a:gs>
          </a:gsLst>
          <a:lin ang="5400000" scaled="1"/>
        </a:gradFill>
        <a:gradFill flip="none" rotWithShape="1">
          <a:gsLst>
            <a:gs pos="32000">
              <a:schemeClr val="phClr"/>
            </a:gs>
            <a:gs pos="100000">
              <a:schemeClr val="phClr">
                <a:lumMod val="75000"/>
              </a:schemeClr>
            </a:gs>
          </a:gsLst>
          <a:path path="circle">
            <a:fillToRect l="50000" t="50000" r="50000" b="50000"/>
          </a:path>
          <a:tileRect/>
        </a:gradFill>
      </a:bgFillStyleLst>
    </a:fmtScheme>
  </a:themeElements>
  <a:objectDefaults/>
  <a:extraClrSchemeLst/>
  <a:extLst>
    <a:ext uri="{05A4C25C-085E-4340-85A3-A5531E510DB2}">
      <thm15:themeFamily xmlns:thm15="http://schemas.microsoft.com/office/thememl/2012/main" name="Office_9533101_TF03417271_TF03417271.potx" id="{A5ACCF24-B5C6-4B60-9BA4-4D7917C6245A}" vid="{362DC88F-453C-4811-A45F-F9B2426DD455}"/>
    </a:ext>
  </a:extLst>
</a:theme>
</file>

<file path=ppt/theme/theme2.xml><?xml version="1.0" encoding="utf-8"?>
<a:theme xmlns:a="http://schemas.openxmlformats.org/drawingml/2006/main" name="Thème Offic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Banded_Design_Teal">
      <a:dk1>
        <a:srgbClr val="363D3D"/>
      </a:dk1>
      <a:lt1>
        <a:sysClr val="window" lastClr="FFFFFF"/>
      </a:lt1>
      <a:dk2>
        <a:srgbClr val="000000"/>
      </a:dk2>
      <a:lt2>
        <a:srgbClr val="E5E8E8"/>
      </a:lt2>
      <a:accent1>
        <a:srgbClr val="3AAFB2"/>
      </a:accent1>
      <a:accent2>
        <a:srgbClr val="6ABD45"/>
      </a:accent2>
      <a:accent3>
        <a:srgbClr val="EBCA21"/>
      </a:accent3>
      <a:accent4>
        <a:srgbClr val="EB8D21"/>
      </a:accent4>
      <a:accent5>
        <a:srgbClr val="EB5638"/>
      </a:accent5>
      <a:accent6>
        <a:srgbClr val="5172B1"/>
      </a:accent6>
      <a:hlink>
        <a:srgbClr val="3A9CDB"/>
      </a:hlink>
      <a:folHlink>
        <a:srgbClr val="5172B1"/>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57000"/>
                <a:satMod val="101000"/>
              </a:schemeClr>
            </a:gs>
            <a:gs pos="50000">
              <a:schemeClr val="phClr">
                <a:lumMod val="137000"/>
                <a:satMod val="103000"/>
              </a:schemeClr>
            </a:gs>
            <a:gs pos="100000">
              <a:schemeClr val="phClr">
                <a:lumMod val="115000"/>
                <a:satMod val="109000"/>
              </a:schemeClr>
            </a:gs>
          </a:gsLst>
          <a:lin ang="5400000" scaled="0"/>
        </a:gradFill>
        <a:gradFill rotWithShape="1">
          <a:gsLst>
            <a:gs pos="0">
              <a:schemeClr val="phClr">
                <a:satMod val="103000"/>
                <a:lumMod val="118000"/>
              </a:schemeClr>
            </a:gs>
            <a:gs pos="50000">
              <a:schemeClr val="phClr">
                <a:satMod val="89000"/>
                <a:lumMod val="91000"/>
              </a:schemeClr>
            </a:gs>
            <a:gs pos="100000">
              <a:schemeClr val="phClr">
                <a:lumMod val="6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100000"/>
                <a:satMod val="100000"/>
                <a:shade val="0"/>
              </a:schemeClr>
            </a:gs>
            <a:gs pos="0">
              <a:scrgbClr r="0" g="0" b="0"/>
            </a:gs>
            <a:gs pos="100000">
              <a:schemeClr val="phClr">
                <a:shade val="100000"/>
                <a:satMod val="100000"/>
              </a:schemeClr>
            </a:gs>
          </a:gsLst>
          <a:lin ang="5400000" scaled="0"/>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Présentation de plan de projet commercial (grand écran)</Template>
  <TotalTime>145</TotalTime>
  <Words>1633</Words>
  <Application>Microsoft Office PowerPoint</Application>
  <PresentationFormat>Grand écran</PresentationFormat>
  <Paragraphs>210</Paragraphs>
  <Slides>17</Slides>
  <Notes>7</Notes>
  <HiddenSlides>0</HiddenSlides>
  <MMClips>0</MMClips>
  <ScaleCrop>false</ScaleCrop>
  <HeadingPairs>
    <vt:vector size="6" baseType="variant">
      <vt:variant>
        <vt:lpstr>Polices utilisées</vt:lpstr>
      </vt:variant>
      <vt:variant>
        <vt:i4>9</vt:i4>
      </vt:variant>
      <vt:variant>
        <vt:lpstr>Thème</vt:lpstr>
      </vt:variant>
      <vt:variant>
        <vt:i4>1</vt:i4>
      </vt:variant>
      <vt:variant>
        <vt:lpstr>Titres des diapositives</vt:lpstr>
      </vt:variant>
      <vt:variant>
        <vt:i4>17</vt:i4>
      </vt:variant>
    </vt:vector>
  </HeadingPairs>
  <TitlesOfParts>
    <vt:vector size="27" baseType="lpstr">
      <vt:lpstr>Ambrosia</vt:lpstr>
      <vt:lpstr>Arial</vt:lpstr>
      <vt:lpstr>Calibri</vt:lpstr>
      <vt:lpstr>Corbel</vt:lpstr>
      <vt:lpstr>Euphemia</vt:lpstr>
      <vt:lpstr>Noto Sans Symbols</vt:lpstr>
      <vt:lpstr>Rockwell</vt:lpstr>
      <vt:lpstr>Times New Roman</vt:lpstr>
      <vt:lpstr>Wingdings</vt:lpstr>
      <vt:lpstr>Conception Bandes bleues 16:9</vt:lpstr>
      <vt:lpstr>INTEGRATION MEE</vt:lpstr>
      <vt:lpstr>MEMBRES DU GROUPE </vt:lpstr>
      <vt:lpstr>SOMMAIRE  </vt:lpstr>
      <vt:lpstr>INTRODUCTION  </vt:lpstr>
      <vt:lpstr>DEMONTAGE ET REMONTAGE </vt:lpstr>
      <vt:lpstr>DIAGRAMME BETE A CORNE  </vt:lpstr>
      <vt:lpstr>      DIAGRAMME PIEUVRE  </vt:lpstr>
      <vt:lpstr>ANALYSE FONCTIONEL DU DRONE  </vt:lpstr>
      <vt:lpstr>DIAGRAMME FAST </vt:lpstr>
      <vt:lpstr>DIAGRAMME SADT </vt:lpstr>
      <vt:lpstr>CRITÈRES À CONSIDÉRER LORS DE L’OPTIMISATION DU BRAS DE DRONE</vt:lpstr>
      <vt:lpstr>CHOIX DU MATERIAUX ADEQUAT  </vt:lpstr>
      <vt:lpstr>PROPRIETES DES MATERIAUX </vt:lpstr>
      <vt:lpstr>COMPARAISON </vt:lpstr>
      <vt:lpstr>LOGICIEL DE CONCEPTION (SOLIDWORKS) ET IMPRIMERIE EN 3D</vt:lpstr>
      <vt:lpstr>METHODES DE TEST POUR LE BRAS OPTIMISE  </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 de projet commercial</dc:title>
  <dc:creator>CHEUNOU Chris</dc:creator>
  <cp:lastModifiedBy>User</cp:lastModifiedBy>
  <cp:revision>18</cp:revision>
  <dcterms:created xsi:type="dcterms:W3CDTF">2023-05-10T00:13:33Z</dcterms:created>
  <dcterms:modified xsi:type="dcterms:W3CDTF">2023-05-10T03:34:14Z</dcterms:modified>
</cp:coreProperties>
</file>