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70" r:id="rId7"/>
    <p:sldId id="271" r:id="rId8"/>
    <p:sldId id="259" r:id="rId9"/>
    <p:sldId id="267" r:id="rId10"/>
    <p:sldId id="260" r:id="rId11"/>
    <p:sldId id="261" r:id="rId12"/>
    <p:sldId id="262" r:id="rId13"/>
    <p:sldId id="263" r:id="rId14"/>
    <p:sldId id="264" r:id="rId15"/>
    <p:sldId id="265"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TI" initials="N" lastIdx="3" clrIdx="0">
    <p:extLst>
      <p:ext uri="{19B8F6BF-5375-455C-9EA6-DF929625EA0E}">
        <p15:presenceInfo xmlns:p15="http://schemas.microsoft.com/office/powerpoint/2012/main" userId="NH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24T10:45:53.378" idx="2">
    <p:pos x="10" y="10"/>
    <p:text/>
    <p:extLst>
      <p:ext uri="{C676402C-5697-4E1C-873F-D02D1690AC5C}">
        <p15:threadingInfo xmlns:p15="http://schemas.microsoft.com/office/powerpoint/2012/main" timeZoneBias="240"/>
      </p:ext>
    </p:extLst>
  </p:cm>
  <p:cm authorId="1" dt="2018-04-24T10:46:09.860" idx="3">
    <p:pos x="106" y="106"/>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23T14:14:20.525"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Flappy Birds</a:t>
            </a:r>
            <a:endParaRPr lang="en-US" dirty="0"/>
          </a:p>
        </p:txBody>
      </p:sp>
      <p:sp>
        <p:nvSpPr>
          <p:cNvPr id="3" name="Subtitle 2"/>
          <p:cNvSpPr>
            <a:spLocks noGrp="1"/>
          </p:cNvSpPr>
          <p:nvPr>
            <p:ph type="subTitle" idx="1"/>
          </p:nvPr>
        </p:nvSpPr>
        <p:spPr/>
        <p:txBody>
          <a:bodyPr/>
          <a:lstStyle/>
          <a:p>
            <a:r>
              <a:rPr lang="en-US" dirty="0" smtClean="0"/>
              <a:t>Developer: Christian </a:t>
            </a:r>
            <a:r>
              <a:rPr lang="en-US" dirty="0" err="1" smtClean="0"/>
              <a:t>Mcgravey</a:t>
            </a:r>
            <a:endParaRPr lang="en-US" dirty="0" smtClean="0"/>
          </a:p>
          <a:p>
            <a:r>
              <a:rPr lang="en-US" dirty="0" smtClean="0"/>
              <a:t>Project Management and Design: Karl Swanson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725" y="2323407"/>
            <a:ext cx="1724025" cy="1047750"/>
          </a:xfrm>
          <a:prstGeom prst="rect">
            <a:avLst/>
          </a:prstGeom>
        </p:spPr>
      </p:pic>
      <p:sp>
        <p:nvSpPr>
          <p:cNvPr id="10" name="Rounded Rectangle 9"/>
          <p:cNvSpPr/>
          <p:nvPr/>
        </p:nvSpPr>
        <p:spPr>
          <a:xfrm>
            <a:off x="8635059" y="1437927"/>
            <a:ext cx="829580" cy="1770959"/>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658808" y="4198775"/>
            <a:ext cx="849259" cy="1352939"/>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3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Wall</a:t>
            </a:r>
            <a:endParaRPr lang="en-US" dirty="0"/>
          </a:p>
        </p:txBody>
      </p:sp>
      <p:sp>
        <p:nvSpPr>
          <p:cNvPr id="3" name="Content Placeholder 2"/>
          <p:cNvSpPr>
            <a:spLocks noGrp="1"/>
          </p:cNvSpPr>
          <p:nvPr>
            <p:ph idx="1"/>
          </p:nvPr>
        </p:nvSpPr>
        <p:spPr>
          <a:xfrm>
            <a:off x="1295401" y="2556932"/>
            <a:ext cx="7532510" cy="3318936"/>
          </a:xfrm>
        </p:spPr>
        <p:txBody>
          <a:bodyPr>
            <a:normAutofit fontScale="85000" lnSpcReduction="20000"/>
          </a:bodyPr>
          <a:lstStyle/>
          <a:p>
            <a:r>
              <a:rPr lang="en-US" dirty="0" smtClean="0"/>
              <a:t>We’ve got our square flappy bird. Now lets build some obstacles for the bird to eventually avoid.</a:t>
            </a:r>
          </a:p>
          <a:p>
            <a:pPr lvl="1"/>
            <a:r>
              <a:rPr lang="en-US" dirty="0" smtClean="0"/>
              <a:t>But before we build the obstacle lets define what the obstacle will eventually do.</a:t>
            </a:r>
          </a:p>
          <a:p>
            <a:pPr lvl="1"/>
            <a:r>
              <a:rPr lang="en-US" dirty="0" smtClean="0"/>
              <a:t>In tandem with its partner the obstacle will move from the right side of the screen towards left side.  We will not yet program any movement function, but it is important to know what the obstacle will be doing so we can build the obstacle in the right starting location.</a:t>
            </a:r>
          </a:p>
          <a:p>
            <a:r>
              <a:rPr lang="en-US" dirty="0" smtClean="0"/>
              <a:t>So remember how we built the bird.  Pick a point but not any point one that is on the right hand side of the screen, and instead of a square we want a wall as an obstacle so we use a greater height than width to achieve the rectangular shape of the wall.</a:t>
            </a:r>
            <a:endParaRPr lang="en-US" dirty="0"/>
          </a:p>
        </p:txBody>
      </p:sp>
      <p:sp>
        <p:nvSpPr>
          <p:cNvPr id="5" name="Rounded Rectangle 4"/>
          <p:cNvSpPr/>
          <p:nvPr/>
        </p:nvSpPr>
        <p:spPr>
          <a:xfrm>
            <a:off x="9927770" y="3387013"/>
            <a:ext cx="1119674" cy="3023118"/>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07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Another Brick In The Wall</a:t>
            </a:r>
            <a:endParaRPr lang="en-US" dirty="0"/>
          </a:p>
        </p:txBody>
      </p:sp>
      <p:sp>
        <p:nvSpPr>
          <p:cNvPr id="3" name="Content Placeholder 2"/>
          <p:cNvSpPr>
            <a:spLocks noGrp="1"/>
          </p:cNvSpPr>
          <p:nvPr>
            <p:ph idx="1"/>
          </p:nvPr>
        </p:nvSpPr>
        <p:spPr>
          <a:xfrm>
            <a:off x="1295401" y="2556932"/>
            <a:ext cx="7509932" cy="3318936"/>
          </a:xfrm>
        </p:spPr>
        <p:txBody>
          <a:bodyPr>
            <a:normAutofit fontScale="92500" lnSpcReduction="10000"/>
          </a:bodyPr>
          <a:lstStyle/>
          <a:p>
            <a:r>
              <a:rPr lang="en-US" dirty="0" smtClean="0"/>
              <a:t>So Every wall has two parts a top wall and a bottom wall.  </a:t>
            </a:r>
          </a:p>
          <a:p>
            <a:pPr lvl="1"/>
            <a:r>
              <a:rPr lang="en-US" dirty="0" smtClean="0"/>
              <a:t>The bottom and the top wall should never over lap in fact there needs to be an if statement that keeps enough distance between the top wall and the bottom wall so that the bird can flap through.</a:t>
            </a:r>
          </a:p>
          <a:p>
            <a:pPr lvl="1"/>
            <a:r>
              <a:rPr lang="en-US" dirty="0" smtClean="0"/>
              <a:t>Next we create a function that moves the Wall. Then we apply that function to both Top and bottom </a:t>
            </a:r>
            <a:r>
              <a:rPr lang="en-US" dirty="0" smtClean="0"/>
              <a:t>sections.</a:t>
            </a:r>
            <a:endParaRPr lang="en-US" dirty="0"/>
          </a:p>
          <a:p>
            <a:pPr lvl="2"/>
            <a:r>
              <a:rPr lang="en-US" dirty="0" smtClean="0"/>
              <a:t>Some adjustment is necessary to get the speed to a level that works good for the beginning of the game.</a:t>
            </a:r>
          </a:p>
          <a:p>
            <a:pPr lvl="1"/>
            <a:r>
              <a:rPr lang="en-US" dirty="0" smtClean="0"/>
              <a:t>So the wall has moved from the right hand side of the screen all the way to the left. </a:t>
            </a:r>
            <a:endParaRPr lang="en-US" dirty="0"/>
          </a:p>
        </p:txBody>
      </p:sp>
      <p:sp>
        <p:nvSpPr>
          <p:cNvPr id="4" name="Rounded Rectangle 3"/>
          <p:cNvSpPr/>
          <p:nvPr/>
        </p:nvSpPr>
        <p:spPr>
          <a:xfrm>
            <a:off x="10105053" y="489857"/>
            <a:ext cx="1035698" cy="2976465"/>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105053" y="4646645"/>
            <a:ext cx="1035698" cy="1772816"/>
          </a:xfrm>
          <a:prstGeom prst="round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84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Wall is Just Not Enough</a:t>
            </a:r>
            <a:endParaRPr lang="en-US" dirty="0"/>
          </a:p>
        </p:txBody>
      </p:sp>
      <p:sp>
        <p:nvSpPr>
          <p:cNvPr id="3" name="Content Placeholder 2"/>
          <p:cNvSpPr>
            <a:spLocks noGrp="1"/>
          </p:cNvSpPr>
          <p:nvPr>
            <p:ph idx="1"/>
          </p:nvPr>
        </p:nvSpPr>
        <p:spPr>
          <a:xfrm>
            <a:off x="1295401" y="2556932"/>
            <a:ext cx="6121399" cy="3318936"/>
          </a:xfrm>
        </p:spPr>
        <p:txBody>
          <a:bodyPr>
            <a:normAutofit lnSpcReduction="10000"/>
          </a:bodyPr>
          <a:lstStyle/>
          <a:p>
            <a:r>
              <a:rPr lang="en-US" dirty="0"/>
              <a:t>We could just make another identical top and bottom wall, but that’s boring and not challenging enough for the player</a:t>
            </a:r>
            <a:r>
              <a:rPr lang="en-US" dirty="0" smtClean="0"/>
              <a:t>.</a:t>
            </a:r>
          </a:p>
          <a:p>
            <a:r>
              <a:rPr lang="en-US" dirty="0" smtClean="0"/>
              <a:t>We create an array to store multiple walls systems so the game is challenging.</a:t>
            </a:r>
          </a:p>
          <a:p>
            <a:pPr lvl="1"/>
            <a:r>
              <a:rPr lang="en-US" dirty="0" smtClean="0"/>
              <a:t>The array creates random sized walls.</a:t>
            </a:r>
          </a:p>
          <a:p>
            <a:pPr lvl="2"/>
            <a:r>
              <a:rPr lang="en-US" dirty="0" smtClean="0"/>
              <a:t>We will later try and use an if statement to control the maximum </a:t>
            </a:r>
            <a:r>
              <a:rPr lang="en-US" dirty="0"/>
              <a:t>height </a:t>
            </a:r>
            <a:r>
              <a:rPr lang="en-US" dirty="0" smtClean="0"/>
              <a:t>(so the game is not impossible) and minimum height (so the game is not to easy).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093" y="3074601"/>
            <a:ext cx="4621935" cy="2801267"/>
          </a:xfrm>
          <a:prstGeom prst="rect">
            <a:avLst/>
          </a:prstGeom>
        </p:spPr>
      </p:pic>
    </p:spTree>
    <p:extLst>
      <p:ext uri="{BB962C8B-B14F-4D97-AF65-F5344CB8AC3E}">
        <p14:creationId xmlns:p14="http://schemas.microsoft.com/office/powerpoint/2010/main" val="331671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take flight</a:t>
            </a:r>
            <a:endParaRPr lang="en-US" dirty="0"/>
          </a:p>
        </p:txBody>
      </p:sp>
      <p:sp>
        <p:nvSpPr>
          <p:cNvPr id="3" name="Content Placeholder 2"/>
          <p:cNvSpPr>
            <a:spLocks noGrp="1"/>
          </p:cNvSpPr>
          <p:nvPr>
            <p:ph idx="1"/>
          </p:nvPr>
        </p:nvSpPr>
        <p:spPr/>
        <p:txBody>
          <a:bodyPr/>
          <a:lstStyle/>
          <a:p>
            <a:r>
              <a:rPr lang="en-US" dirty="0" smtClean="0"/>
              <a:t>In addition to making the walls move. We also have to make it so the Bird can flap over the obstacle.</a:t>
            </a:r>
          </a:p>
          <a:p>
            <a:pPr lvl="2"/>
            <a:r>
              <a:rPr lang="en-US" dirty="0" smtClean="0"/>
              <a:t>We create the Fall function that resembles gravity on our two dimensional canvas.</a:t>
            </a:r>
          </a:p>
          <a:p>
            <a:pPr lvl="2"/>
            <a:r>
              <a:rPr lang="en-US" dirty="0" smtClean="0"/>
              <a:t>The Jump function stops the fall function from occurring. We use an on click function to lift the bird every time the mouse is clicked the bird lifts a certain amount.</a:t>
            </a:r>
          </a:p>
        </p:txBody>
      </p:sp>
    </p:spTree>
    <p:extLst>
      <p:ext uri="{BB962C8B-B14F-4D97-AF65-F5344CB8AC3E}">
        <p14:creationId xmlns:p14="http://schemas.microsoft.com/office/powerpoint/2010/main" val="78276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Function</a:t>
            </a:r>
            <a:endParaRPr lang="en-US" dirty="0"/>
          </a:p>
        </p:txBody>
      </p:sp>
      <p:sp>
        <p:nvSpPr>
          <p:cNvPr id="3" name="Content Placeholder 2"/>
          <p:cNvSpPr>
            <a:spLocks noGrp="1"/>
          </p:cNvSpPr>
          <p:nvPr>
            <p:ph idx="1"/>
          </p:nvPr>
        </p:nvSpPr>
        <p:spPr>
          <a:xfrm>
            <a:off x="1295401" y="2556932"/>
            <a:ext cx="6302021" cy="3318936"/>
          </a:xfrm>
        </p:spPr>
        <p:txBody>
          <a:bodyPr/>
          <a:lstStyle/>
          <a:p>
            <a:r>
              <a:rPr lang="en-US" dirty="0" smtClean="0"/>
              <a:t>The Overlap Function is accomplished with an if statement. </a:t>
            </a:r>
            <a:endParaRPr lang="en-US" dirty="0"/>
          </a:p>
          <a:p>
            <a:pPr lvl="1"/>
            <a:r>
              <a:rPr lang="en-US" dirty="0" smtClean="0"/>
              <a:t>If the wall defined by x, y , width, and height. Equals to any coordinate that the bird (x, y, width, and height.) is occupying than the bird is dead.</a:t>
            </a:r>
          </a:p>
          <a:p>
            <a:pPr lvl="1"/>
            <a:r>
              <a:rPr lang="en-US" dirty="0" smtClean="0"/>
              <a:t>When the bird dies it can no longer </a:t>
            </a:r>
            <a:r>
              <a:rPr lang="en-US" dirty="0" smtClean="0"/>
              <a:t>flap </a:t>
            </a:r>
            <a:r>
              <a:rPr lang="en-US" dirty="0" smtClean="0"/>
              <a:t>and the game resets and score counter resets.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7965" y="4399493"/>
            <a:ext cx="1647825" cy="1476375"/>
          </a:xfrm>
          <a:prstGeom prst="rect">
            <a:avLst/>
          </a:prstGeom>
        </p:spPr>
      </p:pic>
      <p:sp>
        <p:nvSpPr>
          <p:cNvPr id="7" name="Rounded Rectangle 6"/>
          <p:cNvSpPr/>
          <p:nvPr/>
        </p:nvSpPr>
        <p:spPr>
          <a:xfrm>
            <a:off x="9377265" y="3881535"/>
            <a:ext cx="1156996" cy="2341983"/>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414588" y="494522"/>
            <a:ext cx="1054359" cy="2062410"/>
          </a:xfrm>
          <a:prstGeom prst="round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7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normAutofit lnSpcReduction="10000"/>
          </a:bodyPr>
          <a:lstStyle/>
          <a:p>
            <a:r>
              <a:rPr lang="en-US" dirty="0" smtClean="0"/>
              <a:t>Import </a:t>
            </a:r>
            <a:r>
              <a:rPr lang="en-US" dirty="0" err="1" smtClean="0"/>
              <a:t>svg</a:t>
            </a:r>
            <a:r>
              <a:rPr lang="en-US" dirty="0" smtClean="0"/>
              <a:t> files (with preexisting wall and bird images) or paint bird and walls from scratch.</a:t>
            </a:r>
          </a:p>
          <a:p>
            <a:pPr lvl="1"/>
            <a:r>
              <a:rPr lang="en-US" dirty="0" smtClean="0"/>
              <a:t>We have successfully imported some </a:t>
            </a:r>
            <a:r>
              <a:rPr lang="en-US" dirty="0" err="1" smtClean="0"/>
              <a:t>svg</a:t>
            </a:r>
            <a:r>
              <a:rPr lang="en-US" dirty="0" smtClean="0"/>
              <a:t> files, but it messes up our overlap function.</a:t>
            </a:r>
          </a:p>
          <a:p>
            <a:pPr lvl="2"/>
            <a:r>
              <a:rPr lang="en-US" dirty="0" smtClean="0"/>
              <a:t>We may add different bird types to pick from. Different images and different physics.</a:t>
            </a:r>
          </a:p>
          <a:p>
            <a:r>
              <a:rPr lang="en-US" dirty="0" smtClean="0"/>
              <a:t>Import different files that represent different states of the bird.</a:t>
            </a:r>
          </a:p>
          <a:p>
            <a:pPr lvl="1"/>
            <a:r>
              <a:rPr lang="en-US" dirty="0" smtClean="0"/>
              <a:t>For instance </a:t>
            </a:r>
            <a:r>
              <a:rPr lang="en-US" dirty="0" smtClean="0"/>
              <a:t>flap </a:t>
            </a:r>
            <a:r>
              <a:rPr lang="en-US" dirty="0" smtClean="0"/>
              <a:t>wings down image will appear when bird starts to lift.</a:t>
            </a:r>
          </a:p>
          <a:p>
            <a:pPr lvl="1"/>
            <a:r>
              <a:rPr lang="en-US" dirty="0" smtClean="0"/>
              <a:t>Flap </a:t>
            </a:r>
            <a:r>
              <a:rPr lang="en-US" dirty="0" smtClean="0"/>
              <a:t>wing up image will appear when </a:t>
            </a:r>
            <a:r>
              <a:rPr lang="en-US" dirty="0" smtClean="0"/>
              <a:t>flap </a:t>
            </a:r>
            <a:r>
              <a:rPr lang="en-US" dirty="0" smtClean="0"/>
              <a:t>function ends and fall function takes back over.</a:t>
            </a:r>
          </a:p>
        </p:txBody>
      </p:sp>
    </p:spTree>
    <p:extLst>
      <p:ext uri="{BB962C8B-B14F-4D97-AF65-F5344CB8AC3E}">
        <p14:creationId xmlns:p14="http://schemas.microsoft.com/office/powerpoint/2010/main" val="398575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 States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4821" y="2921195"/>
            <a:ext cx="2095500" cy="165735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830" y="4204801"/>
            <a:ext cx="1800225" cy="1600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422" y="3157051"/>
            <a:ext cx="1724025" cy="10477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870" y="4204801"/>
            <a:ext cx="1647825" cy="1476375"/>
          </a:xfrm>
          <a:prstGeom prst="rect">
            <a:avLst/>
          </a:prstGeom>
        </p:spPr>
      </p:pic>
      <p:sp>
        <p:nvSpPr>
          <p:cNvPr id="13" name="TextBox 12"/>
          <p:cNvSpPr txBox="1"/>
          <p:nvPr/>
        </p:nvSpPr>
        <p:spPr>
          <a:xfrm>
            <a:off x="2871447" y="3157051"/>
            <a:ext cx="1803190" cy="369332"/>
          </a:xfrm>
          <a:prstGeom prst="rect">
            <a:avLst/>
          </a:prstGeom>
          <a:noFill/>
        </p:spPr>
        <p:txBody>
          <a:bodyPr wrap="square" rtlCol="0">
            <a:spAutoFit/>
          </a:bodyPr>
          <a:lstStyle/>
          <a:p>
            <a:r>
              <a:rPr lang="en-US" dirty="0" smtClean="0"/>
              <a:t>Initial flappy bird.</a:t>
            </a:r>
            <a:endParaRPr lang="en-US" dirty="0"/>
          </a:p>
        </p:txBody>
      </p:sp>
      <p:sp>
        <p:nvSpPr>
          <p:cNvPr id="14" name="TextBox 13"/>
          <p:cNvSpPr txBox="1"/>
          <p:nvPr/>
        </p:nvSpPr>
        <p:spPr>
          <a:xfrm>
            <a:off x="4906055" y="4578545"/>
            <a:ext cx="2073243" cy="369332"/>
          </a:xfrm>
          <a:prstGeom prst="rect">
            <a:avLst/>
          </a:prstGeom>
          <a:noFill/>
        </p:spPr>
        <p:txBody>
          <a:bodyPr wrap="square" rtlCol="0">
            <a:spAutoFit/>
          </a:bodyPr>
          <a:lstStyle/>
          <a:p>
            <a:r>
              <a:rPr lang="en-US" dirty="0" smtClean="0"/>
              <a:t>Flap up bird state.</a:t>
            </a:r>
            <a:endParaRPr lang="en-US" dirty="0"/>
          </a:p>
        </p:txBody>
      </p:sp>
      <p:sp>
        <p:nvSpPr>
          <p:cNvPr id="16" name="TextBox 15"/>
          <p:cNvSpPr txBox="1"/>
          <p:nvPr/>
        </p:nvSpPr>
        <p:spPr>
          <a:xfrm>
            <a:off x="8061649" y="3060734"/>
            <a:ext cx="2401466" cy="369332"/>
          </a:xfrm>
          <a:prstGeom prst="rect">
            <a:avLst/>
          </a:prstGeom>
          <a:noFill/>
        </p:spPr>
        <p:txBody>
          <a:bodyPr wrap="square" rtlCol="0">
            <a:spAutoFit/>
          </a:bodyPr>
          <a:lstStyle/>
          <a:p>
            <a:r>
              <a:rPr lang="en-US" dirty="0" smtClean="0"/>
              <a:t>Fall bird state.</a:t>
            </a:r>
            <a:endParaRPr lang="en-US" dirty="0"/>
          </a:p>
        </p:txBody>
      </p:sp>
      <p:sp>
        <p:nvSpPr>
          <p:cNvPr id="17" name="TextBox 16"/>
          <p:cNvSpPr txBox="1"/>
          <p:nvPr/>
        </p:nvSpPr>
        <p:spPr>
          <a:xfrm>
            <a:off x="10105053" y="4578545"/>
            <a:ext cx="1418253" cy="646331"/>
          </a:xfrm>
          <a:prstGeom prst="rect">
            <a:avLst/>
          </a:prstGeom>
          <a:noFill/>
        </p:spPr>
        <p:txBody>
          <a:bodyPr wrap="square" rtlCol="0">
            <a:spAutoFit/>
          </a:bodyPr>
          <a:lstStyle/>
          <a:p>
            <a:r>
              <a:rPr lang="en-US" dirty="0" smtClean="0"/>
              <a:t>Dead bird state.</a:t>
            </a:r>
            <a:endParaRPr lang="en-US" dirty="0"/>
          </a:p>
        </p:txBody>
      </p:sp>
    </p:spTree>
    <p:extLst>
      <p:ext uri="{BB962C8B-B14F-4D97-AF65-F5344CB8AC3E}">
        <p14:creationId xmlns:p14="http://schemas.microsoft.com/office/powerpoint/2010/main" val="225294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Effects</a:t>
            </a:r>
            <a:endParaRPr lang="en-US" dirty="0"/>
          </a:p>
        </p:txBody>
      </p:sp>
      <p:sp>
        <p:nvSpPr>
          <p:cNvPr id="3" name="Content Placeholder 2"/>
          <p:cNvSpPr>
            <a:spLocks noGrp="1"/>
          </p:cNvSpPr>
          <p:nvPr>
            <p:ph idx="1"/>
          </p:nvPr>
        </p:nvSpPr>
        <p:spPr/>
        <p:txBody>
          <a:bodyPr/>
          <a:lstStyle/>
          <a:p>
            <a:r>
              <a:rPr lang="en-US" dirty="0"/>
              <a:t>We have added some flappy sounds.</a:t>
            </a:r>
          </a:p>
          <a:p>
            <a:pPr lvl="1"/>
            <a:r>
              <a:rPr lang="en-US" dirty="0"/>
              <a:t>We will add a crash sound as well and maybe some other sound effects.</a:t>
            </a:r>
          </a:p>
          <a:p>
            <a:r>
              <a:rPr lang="en-US" dirty="0" smtClean="0"/>
              <a:t>We may add some background music.</a:t>
            </a:r>
          </a:p>
          <a:p>
            <a:pPr lvl="1"/>
            <a:r>
              <a:rPr lang="en-US" dirty="0" smtClean="0"/>
              <a:t>Maybe a different song if your score makes the </a:t>
            </a:r>
            <a:r>
              <a:rPr lang="en-US" smtClean="0"/>
              <a:t>Leader board.</a:t>
            </a:r>
          </a:p>
          <a:p>
            <a:pPr lvl="1"/>
            <a:endParaRPr lang="en-US" dirty="0"/>
          </a:p>
        </p:txBody>
      </p:sp>
    </p:spTree>
    <p:extLst>
      <p:ext uri="{BB962C8B-B14F-4D97-AF65-F5344CB8AC3E}">
        <p14:creationId xmlns:p14="http://schemas.microsoft.com/office/powerpoint/2010/main" val="136239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Concept Flappy Birds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player uses the space bar to control their bird.</a:t>
            </a:r>
          </a:p>
          <a:p>
            <a:pPr lvl="1"/>
            <a:r>
              <a:rPr lang="en-US" dirty="0" smtClean="0"/>
              <a:t>The Space bar moves the bird up.</a:t>
            </a:r>
          </a:p>
          <a:p>
            <a:pPr lvl="1"/>
            <a:r>
              <a:rPr lang="en-US" dirty="0" smtClean="0"/>
              <a:t>The fall function pulls the bird back down.</a:t>
            </a:r>
          </a:p>
          <a:p>
            <a:r>
              <a:rPr lang="en-US" dirty="0" smtClean="0"/>
              <a:t>Watch out for the Walls!</a:t>
            </a:r>
          </a:p>
          <a:p>
            <a:pPr lvl="1"/>
            <a:r>
              <a:rPr lang="en-US" dirty="0" err="1" smtClean="0"/>
              <a:t>Ohh</a:t>
            </a:r>
            <a:r>
              <a:rPr lang="en-US" dirty="0" smtClean="0"/>
              <a:t> no! </a:t>
            </a:r>
            <a:r>
              <a:rPr lang="en-US" dirty="0"/>
              <a:t>T</a:t>
            </a:r>
            <a:r>
              <a:rPr lang="en-US" dirty="0" smtClean="0"/>
              <a:t>here are two walls always moving toward the Flappy bird.</a:t>
            </a:r>
          </a:p>
          <a:p>
            <a:pPr lvl="1"/>
            <a:r>
              <a:rPr lang="en-US" dirty="0" smtClean="0"/>
              <a:t>But don’t worry you can fit! </a:t>
            </a:r>
            <a:endParaRPr lang="en-US" dirty="0"/>
          </a:p>
          <a:p>
            <a:pPr lvl="1"/>
            <a:r>
              <a:rPr lang="en-US" dirty="0" smtClean="0"/>
              <a:t>There is always enough space for the Flappy bird to fit through.</a:t>
            </a:r>
          </a:p>
          <a:p>
            <a:r>
              <a:rPr lang="en-US" dirty="0" smtClean="0"/>
              <a:t>The goal is to make sure your bird does not crash into either wall.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563" y="2460394"/>
            <a:ext cx="2669252" cy="3424192"/>
          </a:xfrm>
          <a:prstGeom prst="rect">
            <a:avLst/>
          </a:prstGeom>
        </p:spPr>
      </p:pic>
    </p:spTree>
    <p:extLst>
      <p:ext uri="{BB962C8B-B14F-4D97-AF65-F5344CB8AC3E}">
        <p14:creationId xmlns:p14="http://schemas.microsoft.com/office/powerpoint/2010/main" val="306831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a:t>
            </a:r>
            <a:endParaRPr lang="en-US" dirty="0"/>
          </a:p>
        </p:txBody>
      </p:sp>
      <p:sp>
        <p:nvSpPr>
          <p:cNvPr id="3" name="Content Placeholder 2"/>
          <p:cNvSpPr>
            <a:spLocks noGrp="1"/>
          </p:cNvSpPr>
          <p:nvPr>
            <p:ph idx="1"/>
          </p:nvPr>
        </p:nvSpPr>
        <p:spPr/>
        <p:txBody>
          <a:bodyPr/>
          <a:lstStyle/>
          <a:p>
            <a:pPr marL="0" indent="-457200"/>
            <a:r>
              <a:rPr lang="en-US" dirty="0" smtClean="0"/>
              <a:t>Congratulations you made it through the walls so you get a point.</a:t>
            </a:r>
          </a:p>
          <a:p>
            <a:pPr marL="285750" lvl="1"/>
            <a:r>
              <a:rPr lang="en-US" dirty="0" smtClean="0"/>
              <a:t>Each time you gain a point the speed at which the walls track toward your bird will increase.</a:t>
            </a:r>
          </a:p>
          <a:p>
            <a:pPr marL="285750" lvl="1"/>
            <a:r>
              <a:rPr lang="en-US" dirty="0"/>
              <a:t> Your bird will die and the game will restart if you hit a wall, any points scored will reset.</a:t>
            </a:r>
            <a:endParaRPr lang="en-US" dirty="0" smtClean="0"/>
          </a:p>
          <a:p>
            <a:pPr marL="1085850" lvl="3"/>
            <a:r>
              <a:rPr lang="en-US" dirty="0" smtClean="0"/>
              <a:t>There will be Leader board that tracks the 3 best scores of all time.</a:t>
            </a:r>
          </a:p>
          <a:p>
            <a:pPr marL="1085850" lvl="3"/>
            <a:r>
              <a:rPr lang="en-US" dirty="0" smtClean="0"/>
              <a:t>You are in control.  Will your bird flappy its way to victory on the Leader Board, or floppy into the walls of defeat.</a:t>
            </a:r>
          </a:p>
          <a:p>
            <a:pPr marL="1085850" lvl="3"/>
            <a:r>
              <a:rPr lang="en-US" dirty="0" smtClean="0"/>
              <a:t>Use the force to sense the walls before they can actually be seen!</a:t>
            </a:r>
          </a:p>
          <a:p>
            <a:pPr marL="0" indent="0">
              <a:buNone/>
            </a:pPr>
            <a:endParaRPr lang="en-US" dirty="0"/>
          </a:p>
        </p:txBody>
      </p:sp>
    </p:spTree>
    <p:extLst>
      <p:ext uri="{BB962C8B-B14F-4D97-AF65-F5344CB8AC3E}">
        <p14:creationId xmlns:p14="http://schemas.microsoft.com/office/powerpoint/2010/main" val="173485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a:t>
            </a:r>
            <a:endParaRPr lang="en-US" dirty="0"/>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1154083" y="3356032"/>
            <a:ext cx="2286000" cy="2286000"/>
          </a:xfrm>
        </p:spPr>
      </p:pic>
      <p:sp>
        <p:nvSpPr>
          <p:cNvPr id="6" name="TextBox 5"/>
          <p:cNvSpPr txBox="1"/>
          <p:nvPr/>
        </p:nvSpPr>
        <p:spPr>
          <a:xfrm>
            <a:off x="1295402" y="4796444"/>
            <a:ext cx="2661456" cy="646331"/>
          </a:xfrm>
          <a:prstGeom prst="rect">
            <a:avLst/>
          </a:prstGeom>
          <a:noFill/>
        </p:spPr>
        <p:txBody>
          <a:bodyPr wrap="square" rtlCol="0">
            <a:spAutoFit/>
          </a:bodyPr>
          <a:lstStyle/>
          <a:p>
            <a:r>
              <a:rPr lang="en-US" dirty="0" smtClean="0"/>
              <a:t>Cartesian Coordinate system</a:t>
            </a:r>
            <a:endParaRPr lang="en-US" dirty="0"/>
          </a:p>
        </p:txBody>
      </p:sp>
      <p:sp>
        <p:nvSpPr>
          <p:cNvPr id="7" name="Rectangle 6"/>
          <p:cNvSpPr/>
          <p:nvPr/>
        </p:nvSpPr>
        <p:spPr>
          <a:xfrm>
            <a:off x="2011680" y="4239491"/>
            <a:ext cx="546830" cy="515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bird</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9567" y="3354185"/>
            <a:ext cx="2286000" cy="2286000"/>
          </a:xfrm>
          <a:prstGeom prst="rect">
            <a:avLst/>
          </a:prstGeom>
        </p:spPr>
      </p:pic>
      <p:sp>
        <p:nvSpPr>
          <p:cNvPr id="9" name="TextBox 8"/>
          <p:cNvSpPr txBox="1"/>
          <p:nvPr/>
        </p:nvSpPr>
        <p:spPr>
          <a:xfrm>
            <a:off x="7961514" y="4754880"/>
            <a:ext cx="1440181" cy="646331"/>
          </a:xfrm>
          <a:prstGeom prst="rect">
            <a:avLst/>
          </a:prstGeom>
          <a:noFill/>
        </p:spPr>
        <p:txBody>
          <a:bodyPr wrap="square" rtlCol="0">
            <a:spAutoFit/>
          </a:bodyPr>
          <a:lstStyle/>
          <a:p>
            <a:r>
              <a:rPr lang="en-US" dirty="0" smtClean="0"/>
              <a:t>Make a bottom wall</a:t>
            </a:r>
            <a:endParaRPr lang="en-US" dirty="0"/>
          </a:p>
        </p:txBody>
      </p:sp>
      <p:sp>
        <p:nvSpPr>
          <p:cNvPr id="10" name="Rectangle 9"/>
          <p:cNvSpPr/>
          <p:nvPr/>
        </p:nvSpPr>
        <p:spPr>
          <a:xfrm>
            <a:off x="7813964" y="4754880"/>
            <a:ext cx="182880" cy="68789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813964" y="3566160"/>
            <a:ext cx="182880" cy="673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33062" y="4322618"/>
            <a:ext cx="199505" cy="174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84669" y="4314305"/>
            <a:ext cx="565266" cy="369332"/>
          </a:xfrm>
          <a:prstGeom prst="rect">
            <a:avLst/>
          </a:prstGeom>
          <a:noFill/>
        </p:spPr>
        <p:txBody>
          <a:bodyPr wrap="square" rtlCol="0">
            <a:spAutoFit/>
          </a:bodyPr>
          <a:lstStyle/>
          <a:p>
            <a:r>
              <a:rPr lang="en-US" dirty="0" smtClean="0"/>
              <a:t>bird</a:t>
            </a:r>
            <a:endParaRPr lang="en-US" dirty="0"/>
          </a:p>
        </p:txBody>
      </p:sp>
      <p:sp>
        <p:nvSpPr>
          <p:cNvPr id="14" name="TextBox 13"/>
          <p:cNvSpPr txBox="1"/>
          <p:nvPr/>
        </p:nvSpPr>
        <p:spPr>
          <a:xfrm>
            <a:off x="6625244" y="3208713"/>
            <a:ext cx="1371600" cy="646331"/>
          </a:xfrm>
          <a:prstGeom prst="rect">
            <a:avLst/>
          </a:prstGeom>
          <a:noFill/>
        </p:spPr>
        <p:txBody>
          <a:bodyPr wrap="square" rtlCol="0">
            <a:spAutoFit/>
          </a:bodyPr>
          <a:lstStyle/>
          <a:p>
            <a:r>
              <a:rPr lang="en-US" dirty="0" smtClean="0"/>
              <a:t>Make Top Wall</a:t>
            </a:r>
            <a:endParaRPr lang="en-US" dirty="0"/>
          </a:p>
        </p:txBody>
      </p:sp>
      <p:sp>
        <p:nvSpPr>
          <p:cNvPr id="16" name="TextBox 15"/>
          <p:cNvSpPr txBox="1"/>
          <p:nvPr/>
        </p:nvSpPr>
        <p:spPr>
          <a:xfrm>
            <a:off x="7996844" y="4017818"/>
            <a:ext cx="3363883" cy="646331"/>
          </a:xfrm>
          <a:prstGeom prst="rect">
            <a:avLst/>
          </a:prstGeom>
          <a:noFill/>
        </p:spPr>
        <p:txBody>
          <a:bodyPr wrap="square" rtlCol="0">
            <a:spAutoFit/>
          </a:bodyPr>
          <a:lstStyle/>
          <a:p>
            <a:r>
              <a:rPr lang="en-US" dirty="0" smtClean="0"/>
              <a:t>Gap between walls must be greater than the bird.</a:t>
            </a:r>
            <a:endParaRPr lang="en-US" dirty="0"/>
          </a:p>
        </p:txBody>
      </p:sp>
      <p:sp>
        <p:nvSpPr>
          <p:cNvPr id="17" name="TextBox 16"/>
          <p:cNvSpPr txBox="1"/>
          <p:nvPr/>
        </p:nvSpPr>
        <p:spPr>
          <a:xfrm>
            <a:off x="1295402" y="2609612"/>
            <a:ext cx="2334489" cy="369332"/>
          </a:xfrm>
          <a:prstGeom prst="rect">
            <a:avLst/>
          </a:prstGeom>
          <a:noFill/>
        </p:spPr>
        <p:txBody>
          <a:bodyPr wrap="square" rtlCol="0">
            <a:spAutoFit/>
          </a:bodyPr>
          <a:lstStyle/>
          <a:p>
            <a:r>
              <a:rPr lang="en-US" dirty="0" smtClean="0"/>
              <a:t>Step 1</a:t>
            </a:r>
            <a:endParaRPr lang="en-US" dirty="0"/>
          </a:p>
        </p:txBody>
      </p:sp>
      <p:sp>
        <p:nvSpPr>
          <p:cNvPr id="18" name="TextBox 17"/>
          <p:cNvSpPr txBox="1"/>
          <p:nvPr/>
        </p:nvSpPr>
        <p:spPr>
          <a:xfrm>
            <a:off x="5957455" y="2635426"/>
            <a:ext cx="2724149" cy="369332"/>
          </a:xfrm>
          <a:prstGeom prst="rect">
            <a:avLst/>
          </a:prstGeom>
          <a:noFill/>
        </p:spPr>
        <p:txBody>
          <a:bodyPr wrap="square" rtlCol="0">
            <a:spAutoFit/>
          </a:bodyPr>
          <a:lstStyle/>
          <a:p>
            <a:r>
              <a:rPr lang="en-US" dirty="0" smtClean="0"/>
              <a:t>Step 2</a:t>
            </a:r>
            <a:endParaRPr lang="en-US" dirty="0"/>
          </a:p>
        </p:txBody>
      </p:sp>
    </p:spTree>
    <p:extLst>
      <p:ext uri="{BB962C8B-B14F-4D97-AF65-F5344CB8AC3E}">
        <p14:creationId xmlns:p14="http://schemas.microsoft.com/office/powerpoint/2010/main" val="21714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anim calcmode="lin" valueType="num">
                                      <p:cBhvr>
                                        <p:cTn id="12" dur="2000" fill="hold"/>
                                        <p:tgtEl>
                                          <p:spTgt spid="4"/>
                                        </p:tgtEl>
                                        <p:attrNameLst>
                                          <p:attrName>ppt_w</p:attrName>
                                        </p:attrNameLst>
                                      </p:cBhvr>
                                      <p:tavLst>
                                        <p:tav tm="0" fmla="#ppt_w*sin(2.5*pi*$)">
                                          <p:val>
                                            <p:fltVal val="0"/>
                                          </p:val>
                                        </p:tav>
                                        <p:tav tm="100000">
                                          <p:val>
                                            <p:fltVal val="1"/>
                                          </p:val>
                                        </p:tav>
                                      </p:tavLst>
                                    </p:anim>
                                    <p:anim calcmode="lin" valueType="num">
                                      <p:cBhvr>
                                        <p:cTn id="1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 part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7" y="3609110"/>
            <a:ext cx="2286000" cy="2286000"/>
          </a:xfrm>
        </p:spPr>
      </p:pic>
      <p:sp>
        <p:nvSpPr>
          <p:cNvPr id="6" name="Rectangle 5"/>
          <p:cNvSpPr/>
          <p:nvPr/>
        </p:nvSpPr>
        <p:spPr>
          <a:xfrm>
            <a:off x="2983345" y="3777673"/>
            <a:ext cx="249382" cy="872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83345" y="5080000"/>
            <a:ext cx="249382" cy="6188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H="1" flipV="1">
            <a:off x="1958109" y="5240374"/>
            <a:ext cx="1025236" cy="32327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62035" y="5301673"/>
            <a:ext cx="2503055" cy="646331"/>
          </a:xfrm>
          <a:prstGeom prst="rect">
            <a:avLst/>
          </a:prstGeom>
          <a:noFill/>
        </p:spPr>
        <p:txBody>
          <a:bodyPr wrap="square" rtlCol="0">
            <a:spAutoFit/>
          </a:bodyPr>
          <a:lstStyle/>
          <a:p>
            <a:r>
              <a:rPr lang="en-US" dirty="0" smtClean="0"/>
              <a:t>Make the walls move towards x = 0</a:t>
            </a:r>
            <a:endParaRPr lang="en-US" dirty="0"/>
          </a:p>
        </p:txBody>
      </p:sp>
      <p:sp>
        <p:nvSpPr>
          <p:cNvPr id="10" name="Right Arrow 9"/>
          <p:cNvSpPr/>
          <p:nvPr/>
        </p:nvSpPr>
        <p:spPr>
          <a:xfrm flipH="1">
            <a:off x="1958109" y="4214091"/>
            <a:ext cx="1025236" cy="30122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939" y="3633586"/>
            <a:ext cx="2286000" cy="2286000"/>
          </a:xfrm>
          <a:prstGeom prst="rect">
            <a:avLst/>
          </a:prstGeom>
        </p:spPr>
      </p:pic>
      <p:sp>
        <p:nvSpPr>
          <p:cNvPr id="15" name="Rectangle 14"/>
          <p:cNvSpPr/>
          <p:nvPr/>
        </p:nvSpPr>
        <p:spPr>
          <a:xfrm>
            <a:off x="7227571" y="5019332"/>
            <a:ext cx="240145" cy="71529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1380" y="3830261"/>
            <a:ext cx="240145" cy="9028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787939" y="4341336"/>
            <a:ext cx="2013527" cy="1477328"/>
          </a:xfrm>
          <a:prstGeom prst="rect">
            <a:avLst/>
          </a:prstGeom>
          <a:noFill/>
        </p:spPr>
        <p:txBody>
          <a:bodyPr wrap="square" rtlCol="0">
            <a:spAutoFit/>
          </a:bodyPr>
          <a:lstStyle/>
          <a:p>
            <a:r>
              <a:rPr lang="en-US" dirty="0" smtClean="0"/>
              <a:t>Once the walls reach ¾ of the way  towards x = 0 than generate another set of walls</a:t>
            </a:r>
            <a:endParaRPr lang="en-US" dirty="0"/>
          </a:p>
        </p:txBody>
      </p:sp>
      <p:sp>
        <p:nvSpPr>
          <p:cNvPr id="18" name="TextBox 17"/>
          <p:cNvSpPr txBox="1"/>
          <p:nvPr/>
        </p:nvSpPr>
        <p:spPr>
          <a:xfrm>
            <a:off x="1394691" y="3140364"/>
            <a:ext cx="2064326" cy="369332"/>
          </a:xfrm>
          <a:prstGeom prst="rect">
            <a:avLst/>
          </a:prstGeom>
          <a:noFill/>
        </p:spPr>
        <p:txBody>
          <a:bodyPr wrap="square" rtlCol="0">
            <a:spAutoFit/>
          </a:bodyPr>
          <a:lstStyle/>
          <a:p>
            <a:r>
              <a:rPr lang="en-US" dirty="0" smtClean="0"/>
              <a:t>Step 3</a:t>
            </a:r>
            <a:endParaRPr lang="en-US" dirty="0"/>
          </a:p>
        </p:txBody>
      </p:sp>
      <p:sp>
        <p:nvSpPr>
          <p:cNvPr id="19" name="TextBox 18"/>
          <p:cNvSpPr txBox="1"/>
          <p:nvPr/>
        </p:nvSpPr>
        <p:spPr>
          <a:xfrm>
            <a:off x="6602384" y="3216712"/>
            <a:ext cx="2085109" cy="369332"/>
          </a:xfrm>
          <a:prstGeom prst="rect">
            <a:avLst/>
          </a:prstGeom>
          <a:noFill/>
        </p:spPr>
        <p:txBody>
          <a:bodyPr wrap="square" rtlCol="0">
            <a:spAutoFit/>
          </a:bodyPr>
          <a:lstStyle/>
          <a:p>
            <a:r>
              <a:rPr lang="en-US" dirty="0" smtClean="0"/>
              <a:t>Step 4</a:t>
            </a:r>
            <a:endParaRPr lang="en-US" dirty="0"/>
          </a:p>
        </p:txBody>
      </p:sp>
      <p:sp>
        <p:nvSpPr>
          <p:cNvPr id="20" name="Rectangle 19"/>
          <p:cNvSpPr/>
          <p:nvPr/>
        </p:nvSpPr>
        <p:spPr>
          <a:xfrm>
            <a:off x="8215745" y="3828875"/>
            <a:ext cx="249382" cy="554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215745" y="4868718"/>
            <a:ext cx="249382" cy="8659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639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 part 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945" y="3627582"/>
            <a:ext cx="2286000" cy="228600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876" y="3616376"/>
            <a:ext cx="2286000" cy="2286000"/>
          </a:xfrm>
          <a:prstGeom prst="rect">
            <a:avLst/>
          </a:prstGeom>
        </p:spPr>
      </p:pic>
      <p:sp>
        <p:nvSpPr>
          <p:cNvPr id="6" name="TextBox 5"/>
          <p:cNvSpPr txBox="1"/>
          <p:nvPr/>
        </p:nvSpPr>
        <p:spPr>
          <a:xfrm>
            <a:off x="1727200" y="3177309"/>
            <a:ext cx="2262909" cy="369332"/>
          </a:xfrm>
          <a:prstGeom prst="rect">
            <a:avLst/>
          </a:prstGeom>
          <a:noFill/>
        </p:spPr>
        <p:txBody>
          <a:bodyPr wrap="square" rtlCol="0">
            <a:spAutoFit/>
          </a:bodyPr>
          <a:lstStyle/>
          <a:p>
            <a:r>
              <a:rPr lang="en-US" dirty="0" smtClean="0"/>
              <a:t>Step 5</a:t>
            </a:r>
            <a:endParaRPr lang="en-US" dirty="0"/>
          </a:p>
        </p:txBody>
      </p:sp>
      <p:sp>
        <p:nvSpPr>
          <p:cNvPr id="7" name="Rectangle 6"/>
          <p:cNvSpPr/>
          <p:nvPr/>
        </p:nvSpPr>
        <p:spPr>
          <a:xfrm>
            <a:off x="2355273" y="4590473"/>
            <a:ext cx="304799" cy="360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2493818" y="5080000"/>
            <a:ext cx="489527" cy="526473"/>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flipV="1">
            <a:off x="2507672" y="3934691"/>
            <a:ext cx="475673" cy="498764"/>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37162" y="3630351"/>
            <a:ext cx="1865746" cy="923330"/>
          </a:xfrm>
          <a:prstGeom prst="rect">
            <a:avLst/>
          </a:prstGeom>
          <a:noFill/>
        </p:spPr>
        <p:txBody>
          <a:bodyPr wrap="square" rtlCol="0">
            <a:spAutoFit/>
          </a:bodyPr>
          <a:lstStyle/>
          <a:p>
            <a:r>
              <a:rPr lang="en-US" dirty="0" smtClean="0"/>
              <a:t>Jump function lifts bird into higher y coordinates.</a:t>
            </a:r>
            <a:endParaRPr lang="en-US" dirty="0"/>
          </a:p>
        </p:txBody>
      </p:sp>
      <p:sp>
        <p:nvSpPr>
          <p:cNvPr id="13" name="TextBox 12"/>
          <p:cNvSpPr txBox="1"/>
          <p:nvPr/>
        </p:nvSpPr>
        <p:spPr>
          <a:xfrm>
            <a:off x="3155372" y="4770582"/>
            <a:ext cx="2466110" cy="923330"/>
          </a:xfrm>
          <a:prstGeom prst="rect">
            <a:avLst/>
          </a:prstGeom>
          <a:noFill/>
        </p:spPr>
        <p:txBody>
          <a:bodyPr wrap="square" rtlCol="0">
            <a:spAutoFit/>
          </a:bodyPr>
          <a:lstStyle/>
          <a:p>
            <a:r>
              <a:rPr lang="en-US" dirty="0" smtClean="0"/>
              <a:t>Fall function acts like gravity moving bird into lower y coordinates.</a:t>
            </a:r>
            <a:endParaRPr lang="en-US" dirty="0"/>
          </a:p>
        </p:txBody>
      </p:sp>
      <p:sp>
        <p:nvSpPr>
          <p:cNvPr id="3" name="Rectangle 2"/>
          <p:cNvSpPr/>
          <p:nvPr/>
        </p:nvSpPr>
        <p:spPr>
          <a:xfrm>
            <a:off x="8246225" y="4433455"/>
            <a:ext cx="307571" cy="33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79476" y="3699164"/>
            <a:ext cx="249382" cy="59020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46225" y="4950691"/>
            <a:ext cx="307571" cy="74322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753302" y="4092016"/>
            <a:ext cx="2419003" cy="1200329"/>
          </a:xfrm>
          <a:prstGeom prst="rect">
            <a:avLst/>
          </a:prstGeom>
          <a:noFill/>
        </p:spPr>
        <p:txBody>
          <a:bodyPr wrap="square" rtlCol="0">
            <a:spAutoFit/>
          </a:bodyPr>
          <a:lstStyle/>
          <a:p>
            <a:r>
              <a:rPr lang="en-US" dirty="0" smtClean="0"/>
              <a:t>Create a score board that adds a point every time the bird flaps through a wall.</a:t>
            </a:r>
            <a:endParaRPr lang="en-US" dirty="0"/>
          </a:p>
        </p:txBody>
      </p:sp>
      <p:sp>
        <p:nvSpPr>
          <p:cNvPr id="15" name="Rectangle 14"/>
          <p:cNvSpPr/>
          <p:nvPr/>
        </p:nvSpPr>
        <p:spPr>
          <a:xfrm>
            <a:off x="8618220" y="3385865"/>
            <a:ext cx="953656" cy="923330"/>
          </a:xfrm>
          <a:prstGeom prst="rect">
            <a:avLst/>
          </a:prstGeom>
          <a:noFill/>
        </p:spPr>
        <p:txBody>
          <a:bodyPr wrap="square" lIns="91440" tIns="45720" rIns="91440" bIns="45720">
            <a:spAutoFit/>
          </a:bodyPr>
          <a:lstStyle/>
          <a:p>
            <a:pPr algn="ctr"/>
            <a:r>
              <a:rPr lang="en-US" sz="5400" b="1" cap="none" spc="0" dirty="0" smtClean="0">
                <a:ln w="12700">
                  <a:solidFill>
                    <a:schemeClr val="accent5"/>
                  </a:solidFill>
                  <a:prstDash val="solid"/>
                </a:ln>
                <a:pattFill prst="ltDnDiag">
                  <a:fgClr>
                    <a:schemeClr val="accent5">
                      <a:lumMod val="60000"/>
                      <a:lumOff val="40000"/>
                    </a:schemeClr>
                  </a:fgClr>
                  <a:bgClr>
                    <a:schemeClr val="bg1"/>
                  </a:bgClr>
                </a:pattFill>
                <a:effectLst/>
              </a:rPr>
              <a:t>8</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6" name="TextBox 15"/>
          <p:cNvSpPr txBox="1"/>
          <p:nvPr/>
        </p:nvSpPr>
        <p:spPr>
          <a:xfrm>
            <a:off x="7414953" y="3275215"/>
            <a:ext cx="1795549" cy="369332"/>
          </a:xfrm>
          <a:prstGeom prst="rect">
            <a:avLst/>
          </a:prstGeom>
          <a:noFill/>
        </p:spPr>
        <p:txBody>
          <a:bodyPr wrap="square" rtlCol="0">
            <a:spAutoFit/>
          </a:bodyPr>
          <a:lstStyle/>
          <a:p>
            <a:r>
              <a:rPr lang="en-US" dirty="0" smtClean="0"/>
              <a:t>Step 6</a:t>
            </a:r>
            <a:endParaRPr lang="en-US" dirty="0"/>
          </a:p>
        </p:txBody>
      </p:sp>
    </p:spTree>
    <p:extLst>
      <p:ext uri="{BB962C8B-B14F-4D97-AF65-F5344CB8AC3E}">
        <p14:creationId xmlns:p14="http://schemas.microsoft.com/office/powerpoint/2010/main" val="3856980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Board part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658" y="3439160"/>
            <a:ext cx="2286000" cy="2286000"/>
          </a:xfrm>
        </p:spPr>
      </p:pic>
      <p:sp>
        <p:nvSpPr>
          <p:cNvPr id="5" name="Rectangle 4"/>
          <p:cNvSpPr/>
          <p:nvPr/>
        </p:nvSpPr>
        <p:spPr>
          <a:xfrm>
            <a:off x="2518756" y="4397433"/>
            <a:ext cx="390699" cy="382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09455" y="4397433"/>
            <a:ext cx="382385" cy="11554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12226" y="3620192"/>
            <a:ext cx="382385" cy="3906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82539" y="4075574"/>
            <a:ext cx="2053244" cy="1477328"/>
          </a:xfrm>
          <a:prstGeom prst="rect">
            <a:avLst/>
          </a:prstGeom>
          <a:noFill/>
        </p:spPr>
        <p:txBody>
          <a:bodyPr wrap="square" rtlCol="0">
            <a:spAutoFit/>
          </a:bodyPr>
          <a:lstStyle/>
          <a:p>
            <a:r>
              <a:rPr lang="en-US" dirty="0" smtClean="0"/>
              <a:t>Overlap function stops game if bird and wall occupy any of the same coordinates.</a:t>
            </a:r>
            <a:endParaRPr lang="en-US" dirty="0"/>
          </a:p>
        </p:txBody>
      </p:sp>
      <p:sp>
        <p:nvSpPr>
          <p:cNvPr id="10" name="TextBox 9"/>
          <p:cNvSpPr txBox="1"/>
          <p:nvPr/>
        </p:nvSpPr>
        <p:spPr>
          <a:xfrm>
            <a:off x="1594658" y="2883159"/>
            <a:ext cx="3061318" cy="369332"/>
          </a:xfrm>
          <a:prstGeom prst="rect">
            <a:avLst/>
          </a:prstGeom>
          <a:noFill/>
        </p:spPr>
        <p:txBody>
          <a:bodyPr wrap="square" rtlCol="0">
            <a:spAutoFit/>
          </a:bodyPr>
          <a:lstStyle/>
          <a:p>
            <a:r>
              <a:rPr lang="en-US" dirty="0" smtClean="0"/>
              <a:t>Step 7</a:t>
            </a:r>
            <a:endParaRPr lang="en-US" dirty="0"/>
          </a:p>
        </p:txBody>
      </p:sp>
      <p:sp>
        <p:nvSpPr>
          <p:cNvPr id="11" name="TextBox 10"/>
          <p:cNvSpPr txBox="1"/>
          <p:nvPr/>
        </p:nvSpPr>
        <p:spPr>
          <a:xfrm>
            <a:off x="6960637" y="2883159"/>
            <a:ext cx="2789853" cy="369332"/>
          </a:xfrm>
          <a:prstGeom prst="rect">
            <a:avLst/>
          </a:prstGeom>
          <a:noFill/>
        </p:spPr>
        <p:txBody>
          <a:bodyPr wrap="square" rtlCol="0">
            <a:spAutoFit/>
          </a:bodyPr>
          <a:lstStyle/>
          <a:p>
            <a:r>
              <a:rPr lang="en-US" dirty="0" smtClean="0"/>
              <a:t>Step 8</a:t>
            </a:r>
            <a:endParaRPr lang="en-US" dirty="0"/>
          </a:p>
        </p:txBody>
      </p:sp>
      <p:sp>
        <p:nvSpPr>
          <p:cNvPr id="12" name="TextBox 11"/>
          <p:cNvSpPr txBox="1"/>
          <p:nvPr/>
        </p:nvSpPr>
        <p:spPr>
          <a:xfrm>
            <a:off x="7175241" y="3713584"/>
            <a:ext cx="2827175" cy="1200329"/>
          </a:xfrm>
          <a:prstGeom prst="rect">
            <a:avLst/>
          </a:prstGeom>
          <a:noFill/>
        </p:spPr>
        <p:txBody>
          <a:bodyPr wrap="square" rtlCol="0">
            <a:spAutoFit/>
          </a:bodyPr>
          <a:lstStyle/>
          <a:p>
            <a:r>
              <a:rPr lang="en-US" dirty="0" smtClean="0"/>
              <a:t>Create a leader board that keeps track top three scores and the name of the player that got the high score.</a:t>
            </a:r>
            <a:endParaRPr lang="en-US" dirty="0"/>
          </a:p>
        </p:txBody>
      </p:sp>
    </p:spTree>
    <p:extLst>
      <p:ext uri="{BB962C8B-B14F-4D97-AF65-F5344CB8AC3E}">
        <p14:creationId xmlns:p14="http://schemas.microsoft.com/office/powerpoint/2010/main" val="40479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Layout or Landscape</a:t>
            </a:r>
            <a:endParaRPr lang="en-US" dirty="0"/>
          </a:p>
        </p:txBody>
      </p:sp>
      <p:sp>
        <p:nvSpPr>
          <p:cNvPr id="3" name="Content Placeholder 2"/>
          <p:cNvSpPr>
            <a:spLocks noGrp="1"/>
          </p:cNvSpPr>
          <p:nvPr>
            <p:ph idx="1"/>
          </p:nvPr>
        </p:nvSpPr>
        <p:spPr/>
        <p:txBody>
          <a:bodyPr>
            <a:normAutofit/>
          </a:bodyPr>
          <a:lstStyle/>
          <a:p>
            <a:r>
              <a:rPr lang="en-US" dirty="0" smtClean="0"/>
              <a:t>First we used canvas tag to create a 2d screen similar to a Cartesian Coordinate system (most of us should be familiar with) with x, and y axis.</a:t>
            </a:r>
          </a:p>
          <a:p>
            <a:pPr lvl="1"/>
            <a:r>
              <a:rPr lang="en-US" dirty="0" smtClean="0"/>
              <a:t>Next within the screen we pick an x and a y coordinate (in the center of the screen) that would be a good place to make the flappy bird.</a:t>
            </a:r>
          </a:p>
          <a:p>
            <a:pPr lvl="1"/>
            <a:endParaRPr lang="en-US" dirty="0" smtClean="0"/>
          </a:p>
        </p:txBody>
      </p:sp>
    </p:spTree>
    <p:extLst>
      <p:ext uri="{BB962C8B-B14F-4D97-AF65-F5344CB8AC3E}">
        <p14:creationId xmlns:p14="http://schemas.microsoft.com/office/powerpoint/2010/main" val="132215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Layout</a:t>
            </a:r>
            <a:endParaRPr lang="en-US" dirty="0"/>
          </a:p>
        </p:txBody>
      </p:sp>
      <p:sp>
        <p:nvSpPr>
          <p:cNvPr id="6" name="Content Placeholder 5"/>
          <p:cNvSpPr>
            <a:spLocks noGrp="1"/>
          </p:cNvSpPr>
          <p:nvPr>
            <p:ph idx="1"/>
          </p:nvPr>
        </p:nvSpPr>
        <p:spPr>
          <a:xfrm>
            <a:off x="1295400" y="2556932"/>
            <a:ext cx="5105399" cy="3318936"/>
          </a:xfrm>
        </p:spPr>
        <p:txBody>
          <a:bodyPr>
            <a:normAutofit fontScale="85000" lnSpcReduction="20000"/>
          </a:bodyPr>
          <a:lstStyle/>
          <a:p>
            <a:r>
              <a:rPr lang="en-US" dirty="0" smtClean="0"/>
              <a:t>We then take the point in the center of the grid and make it a square (later we will import the image of a flappy bird into the square).  The square represents the area that the bird is occupying. </a:t>
            </a:r>
          </a:p>
          <a:p>
            <a:r>
              <a:rPr lang="en-US" dirty="0" smtClean="0"/>
              <a:t>The area of the bird is key to determining if the bird has scored or crashed.</a:t>
            </a:r>
          </a:p>
          <a:p>
            <a:r>
              <a:rPr lang="en-US" dirty="0" smtClean="0"/>
              <a:t>Through trail and error we determined that a circle is a much easier shape to work with.  It works much better for our overlap function (which will be discussed later)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239" y="2484968"/>
            <a:ext cx="3390900" cy="3390900"/>
          </a:xfrm>
          <a:prstGeom prst="rect">
            <a:avLst/>
          </a:prstGeom>
        </p:spPr>
      </p:pic>
    </p:spTree>
    <p:extLst>
      <p:ext uri="{BB962C8B-B14F-4D97-AF65-F5344CB8AC3E}">
        <p14:creationId xmlns:p14="http://schemas.microsoft.com/office/powerpoint/2010/main" val="2253086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901</TotalTime>
  <Words>1177</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Flappy Birds</vt:lpstr>
      <vt:lpstr>Game Concept Flappy Birds</vt:lpstr>
      <vt:lpstr>Points</vt:lpstr>
      <vt:lpstr>Game Board</vt:lpstr>
      <vt:lpstr>Game Board part 2</vt:lpstr>
      <vt:lpstr>Game Board part 3</vt:lpstr>
      <vt:lpstr>Game Board part 4</vt:lpstr>
      <vt:lpstr>Game Layout or Landscape</vt:lpstr>
      <vt:lpstr>More Layout</vt:lpstr>
      <vt:lpstr>The Wall</vt:lpstr>
      <vt:lpstr>Just Another Brick In The Wall</vt:lpstr>
      <vt:lpstr>One Wall is Just Not Enough</vt:lpstr>
      <vt:lpstr>Ready to take flight</vt:lpstr>
      <vt:lpstr>Overlap Function</vt:lpstr>
      <vt:lpstr>What Next</vt:lpstr>
      <vt:lpstr>Bird States</vt:lpstr>
      <vt:lpstr>Sound Effects</vt:lpstr>
    </vt:vector>
  </TitlesOfParts>
  <Company>NHTI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Floppy Birds</dc:title>
  <dc:creator>NHTI</dc:creator>
  <cp:lastModifiedBy>NHTI</cp:lastModifiedBy>
  <cp:revision>61</cp:revision>
  <dcterms:created xsi:type="dcterms:W3CDTF">2018-04-16T12:21:20Z</dcterms:created>
  <dcterms:modified xsi:type="dcterms:W3CDTF">2018-04-25T15:49:53Z</dcterms:modified>
</cp:coreProperties>
</file>