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3" r:id="rId4"/>
    <p:sldId id="258" r:id="rId5"/>
    <p:sldId id="260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EE7EE-265E-BA3A-A73D-DCF8C593A24D}" v="33" dt="2024-10-20T19:24:40.458"/>
    <p1510:client id="{7D30CC0B-499D-B668-8BB8-4A9B50654386}" v="615" dt="2024-10-20T20:28:39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ārlis Ivars Braķis" userId="S::karlisivars.brakis@va.lv::b2e7b996-5e85-428c-92e4-cac720a7891a" providerId="AD" clId="Web-{7D30CC0B-499D-B668-8BB8-4A9B50654386}"/>
    <pc:docChg chg="addSld delSld modSld sldOrd addMainMaster delMainMaster">
      <pc:chgData name="Kārlis Ivars Braķis" userId="S::karlisivars.brakis@va.lv::b2e7b996-5e85-428c-92e4-cac720a7891a" providerId="AD" clId="Web-{7D30CC0B-499D-B668-8BB8-4A9B50654386}" dt="2024-10-20T20:28:39.049" v="601" actId="20577"/>
      <pc:docMkLst>
        <pc:docMk/>
      </pc:docMkLst>
      <pc:sldChg chg="addSp delSp modSp mod setBg modClrScheme chgLayout">
        <pc:chgData name="Kārlis Ivars Braķis" userId="S::karlisivars.brakis@va.lv::b2e7b996-5e85-428c-92e4-cac720a7891a" providerId="AD" clId="Web-{7D30CC0B-499D-B668-8BB8-4A9B50654386}" dt="2024-10-20T19:38:44.120" v="101" actId="20577"/>
        <pc:sldMkLst>
          <pc:docMk/>
          <pc:sldMk cId="109857222" sldId="256"/>
        </pc:sldMkLst>
        <pc:spChg chg="mod ord">
          <ac:chgData name="Kārlis Ivars Braķis" userId="S::karlisivars.brakis@va.lv::b2e7b996-5e85-428c-92e4-cac720a7891a" providerId="AD" clId="Web-{7D30CC0B-499D-B668-8BB8-4A9B50654386}" dt="2024-10-20T19:38:23.058" v="99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ārlis Ivars Braķis" userId="S::karlisivars.brakis@va.lv::b2e7b996-5e85-428c-92e4-cac720a7891a" providerId="AD" clId="Web-{7D30CC0B-499D-B668-8BB8-4A9B50654386}" dt="2024-10-20T19:38:44.120" v="101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Kārlis Ivars Braķis" userId="S::karlisivars.brakis@va.lv::b2e7b996-5e85-428c-92e4-cac720a7891a" providerId="AD" clId="Web-{7D30CC0B-499D-B668-8BB8-4A9B50654386}" dt="2024-10-20T19:36:14.244" v="44"/>
          <ac:spMkLst>
            <pc:docMk/>
            <pc:sldMk cId="109857222" sldId="256"/>
            <ac:spMk id="17" creationId="{BE229233-9672-4675-99B7-6CBCEF1CD415}"/>
          </ac:spMkLst>
        </pc:spChg>
        <pc:spChg chg="add del">
          <ac:chgData name="Kārlis Ivars Braķis" userId="S::karlisivars.brakis@va.lv::b2e7b996-5e85-428c-92e4-cac720a7891a" providerId="AD" clId="Web-{7D30CC0B-499D-B668-8BB8-4A9B50654386}" dt="2024-10-20T19:36:14.244" v="44"/>
          <ac:spMkLst>
            <pc:docMk/>
            <pc:sldMk cId="109857222" sldId="256"/>
            <ac:spMk id="19" creationId="{EC5FF010-B53C-46BE-BEEF-AF926A00F67F}"/>
          </ac:spMkLst>
        </pc:spChg>
        <pc:spChg chg="add del">
          <ac:chgData name="Kārlis Ivars Braķis" userId="S::karlisivars.brakis@va.lv::b2e7b996-5e85-428c-92e4-cac720a7891a" providerId="AD" clId="Web-{7D30CC0B-499D-B668-8BB8-4A9B50654386}" dt="2024-10-20T19:36:14.244" v="44"/>
          <ac:spMkLst>
            <pc:docMk/>
            <pc:sldMk cId="109857222" sldId="256"/>
            <ac:spMk id="20" creationId="{8509AD9C-1F43-4138-A72B-8CA988EDD475}"/>
          </ac:spMkLst>
        </pc:spChg>
        <pc:spChg chg="add del">
          <ac:chgData name="Kārlis Ivars Braķis" userId="S::karlisivars.brakis@va.lv::b2e7b996-5e85-428c-92e4-cac720a7891a" providerId="AD" clId="Web-{7D30CC0B-499D-B668-8BB8-4A9B50654386}" dt="2024-10-20T19:36:19.432" v="46"/>
          <ac:spMkLst>
            <pc:docMk/>
            <pc:sldMk cId="109857222" sldId="256"/>
            <ac:spMk id="22" creationId="{82950D9A-4705-4314-961A-4F88B2CE412D}"/>
          </ac:spMkLst>
        </pc:spChg>
        <pc:spChg chg="add del">
          <ac:chgData name="Kārlis Ivars Braķis" userId="S::karlisivars.brakis@va.lv::b2e7b996-5e85-428c-92e4-cac720a7891a" providerId="AD" clId="Web-{7D30CC0B-499D-B668-8BB8-4A9B50654386}" dt="2024-10-20T19:36:19.432" v="46"/>
          <ac:spMkLst>
            <pc:docMk/>
            <pc:sldMk cId="109857222" sldId="256"/>
            <ac:spMk id="23" creationId="{B13969F2-ED52-4E5C-B3FC-01E01B8B9FBC}"/>
          </ac:spMkLst>
        </pc:spChg>
        <pc:spChg chg="add">
          <ac:chgData name="Kārlis Ivars Braķis" userId="S::karlisivars.brakis@va.lv::b2e7b996-5e85-428c-92e4-cac720a7891a" providerId="AD" clId="Web-{7D30CC0B-499D-B668-8BB8-4A9B50654386}" dt="2024-10-20T19:36:19.494" v="47"/>
          <ac:spMkLst>
            <pc:docMk/>
            <pc:sldMk cId="109857222" sldId="256"/>
            <ac:spMk id="27" creationId="{BE229233-9672-4675-99B7-6CBCEF1CD415}"/>
          </ac:spMkLst>
        </pc:spChg>
        <pc:spChg chg="add">
          <ac:chgData name="Kārlis Ivars Braķis" userId="S::karlisivars.brakis@va.lv::b2e7b996-5e85-428c-92e4-cac720a7891a" providerId="AD" clId="Web-{7D30CC0B-499D-B668-8BB8-4A9B50654386}" dt="2024-10-20T19:36:19.494" v="47"/>
          <ac:spMkLst>
            <pc:docMk/>
            <pc:sldMk cId="109857222" sldId="256"/>
            <ac:spMk id="29" creationId="{EC5FF010-B53C-46BE-BEEF-AF926A00F67F}"/>
          </ac:spMkLst>
        </pc:spChg>
        <pc:spChg chg="add">
          <ac:chgData name="Kārlis Ivars Braķis" userId="S::karlisivars.brakis@va.lv::b2e7b996-5e85-428c-92e4-cac720a7891a" providerId="AD" clId="Web-{7D30CC0B-499D-B668-8BB8-4A9B50654386}" dt="2024-10-20T19:36:19.494" v="47"/>
          <ac:spMkLst>
            <pc:docMk/>
            <pc:sldMk cId="109857222" sldId="256"/>
            <ac:spMk id="30" creationId="{8509AD9C-1F43-4138-A72B-8CA988EDD475}"/>
          </ac:spMkLst>
        </pc:spChg>
        <pc:picChg chg="add del">
          <ac:chgData name="Kārlis Ivars Braķis" userId="S::karlisivars.brakis@va.lv::b2e7b996-5e85-428c-92e4-cac720a7891a" providerId="AD" clId="Web-{7D30CC0B-499D-B668-8BB8-4A9B50654386}" dt="2024-10-20T19:36:14.244" v="44"/>
          <ac:picMkLst>
            <pc:docMk/>
            <pc:sldMk cId="109857222" sldId="256"/>
            <ac:picMk id="18" creationId="{46B16EC7-06EE-8595-0243-207F3E0F9139}"/>
          </ac:picMkLst>
        </pc:picChg>
        <pc:picChg chg="add del">
          <ac:chgData name="Kārlis Ivars Braķis" userId="S::karlisivars.brakis@va.lv::b2e7b996-5e85-428c-92e4-cac720a7891a" providerId="AD" clId="Web-{7D30CC0B-499D-B668-8BB8-4A9B50654386}" dt="2024-10-20T19:36:19.432" v="46"/>
          <ac:picMkLst>
            <pc:docMk/>
            <pc:sldMk cId="109857222" sldId="256"/>
            <ac:picMk id="24" creationId="{1222A448-57C4-AE88-2C8C-60C3CA96BD73}"/>
          </ac:picMkLst>
        </pc:picChg>
        <pc:picChg chg="add">
          <ac:chgData name="Kārlis Ivars Braķis" userId="S::karlisivars.brakis@va.lv::b2e7b996-5e85-428c-92e4-cac720a7891a" providerId="AD" clId="Web-{7D30CC0B-499D-B668-8BB8-4A9B50654386}" dt="2024-10-20T19:36:19.494" v="47"/>
          <ac:picMkLst>
            <pc:docMk/>
            <pc:sldMk cId="109857222" sldId="256"/>
            <ac:picMk id="28" creationId="{46B16EC7-06EE-8595-0243-207F3E0F9139}"/>
          </ac:picMkLst>
        </pc:picChg>
        <pc:inkChg chg="del">
          <ac:chgData name="Kārlis Ivars Braķis" userId="S::karlisivars.brakis@va.lv::b2e7b996-5e85-428c-92e4-cac720a7891a" providerId="AD" clId="Web-{7D30CC0B-499D-B668-8BB8-4A9B50654386}" dt="2024-10-20T19:34:55.603" v="0"/>
          <ac:inkMkLst>
            <pc:docMk/>
            <pc:sldMk cId="109857222" sldId="256"/>
            <ac:inkMk id="5" creationId="{78102B16-286B-DDDB-15EC-FC9FFE7B813A}"/>
          </ac:inkMkLst>
        </pc:inkChg>
        <pc:cxnChg chg="add del">
          <ac:chgData name="Kārlis Ivars Braķis" userId="S::karlisivars.brakis@va.lv::b2e7b996-5e85-428c-92e4-cac720a7891a" providerId="AD" clId="Web-{7D30CC0B-499D-B668-8BB8-4A9B50654386}" dt="2024-10-20T19:36:19.432" v="46"/>
          <ac:cxnSpMkLst>
            <pc:docMk/>
            <pc:sldMk cId="109857222" sldId="256"/>
            <ac:cxnSpMk id="25" creationId="{13AC671C-E66F-43C5-A66A-C477339DD232}"/>
          </ac:cxnSpMkLst>
        </pc:cxnChg>
      </pc:sldChg>
      <pc:sldChg chg="addSp delSp modSp new">
        <pc:chgData name="Kārlis Ivars Braķis" userId="S::karlisivars.brakis@va.lv::b2e7b996-5e85-428c-92e4-cac720a7891a" providerId="AD" clId="Web-{7D30CC0B-499D-B668-8BB8-4A9B50654386}" dt="2024-10-20T19:44:51.015" v="127" actId="1076"/>
        <pc:sldMkLst>
          <pc:docMk/>
          <pc:sldMk cId="698183888" sldId="257"/>
        </pc:sldMkLst>
        <pc:spChg chg="mod">
          <ac:chgData name="Kārlis Ivars Braķis" userId="S::karlisivars.brakis@va.lv::b2e7b996-5e85-428c-92e4-cac720a7891a" providerId="AD" clId="Web-{7D30CC0B-499D-B668-8BB8-4A9B50654386}" dt="2024-10-20T19:44:51.015" v="127" actId="1076"/>
          <ac:spMkLst>
            <pc:docMk/>
            <pc:sldMk cId="698183888" sldId="257"/>
            <ac:spMk id="2" creationId="{C4FF5301-229B-D04F-2EC1-1D13BE0FB736}"/>
          </ac:spMkLst>
        </pc:spChg>
        <pc:spChg chg="del">
          <ac:chgData name="Kārlis Ivars Braķis" userId="S::karlisivars.brakis@va.lv::b2e7b996-5e85-428c-92e4-cac720a7891a" providerId="AD" clId="Web-{7D30CC0B-499D-B668-8BB8-4A9B50654386}" dt="2024-10-20T19:41:22.997" v="113"/>
          <ac:spMkLst>
            <pc:docMk/>
            <pc:sldMk cId="698183888" sldId="257"/>
            <ac:spMk id="3" creationId="{2EAB017D-BEC6-8060-6C6A-3E42A2041F0C}"/>
          </ac:spMkLst>
        </pc:spChg>
        <pc:picChg chg="add del mod">
          <ac:chgData name="Kārlis Ivars Braķis" userId="S::karlisivars.brakis@va.lv::b2e7b996-5e85-428c-92e4-cac720a7891a" providerId="AD" clId="Web-{7D30CC0B-499D-B668-8BB8-4A9B50654386}" dt="2024-10-20T19:42:46.482" v="117"/>
          <ac:picMkLst>
            <pc:docMk/>
            <pc:sldMk cId="698183888" sldId="257"/>
            <ac:picMk id="4" creationId="{F6664FF7-CA0F-996F-D8E8-F191FB0CD007}"/>
          </ac:picMkLst>
        </pc:picChg>
        <pc:picChg chg="add mod">
          <ac:chgData name="Kārlis Ivars Braķis" userId="S::karlisivars.brakis@va.lv::b2e7b996-5e85-428c-92e4-cac720a7891a" providerId="AD" clId="Web-{7D30CC0B-499D-B668-8BB8-4A9B50654386}" dt="2024-10-20T19:44:46.983" v="126" actId="1076"/>
          <ac:picMkLst>
            <pc:docMk/>
            <pc:sldMk cId="698183888" sldId="257"/>
            <ac:picMk id="5" creationId="{8F3F872D-B697-38E5-DCCE-8E9EE391CBA4}"/>
          </ac:picMkLst>
        </pc:picChg>
      </pc:sldChg>
      <pc:sldChg chg="addSp delSp modSp new mod ord setBg">
        <pc:chgData name="Kārlis Ivars Braķis" userId="S::karlisivars.brakis@va.lv::b2e7b996-5e85-428c-92e4-cac720a7891a" providerId="AD" clId="Web-{7D30CC0B-499D-B668-8BB8-4A9B50654386}" dt="2024-10-20T20:24:03.731" v="547"/>
        <pc:sldMkLst>
          <pc:docMk/>
          <pc:sldMk cId="472235537" sldId="258"/>
        </pc:sldMkLst>
        <pc:spChg chg="mod">
          <ac:chgData name="Kārlis Ivars Braķis" userId="S::karlisivars.brakis@va.lv::b2e7b996-5e85-428c-92e4-cac720a7891a" providerId="AD" clId="Web-{7D30CC0B-499D-B668-8BB8-4A9B50654386}" dt="2024-10-20T19:50:45.784" v="215" actId="1076"/>
          <ac:spMkLst>
            <pc:docMk/>
            <pc:sldMk cId="472235537" sldId="258"/>
            <ac:spMk id="2" creationId="{389798E9-3039-80A1-6810-30C67D59EA42}"/>
          </ac:spMkLst>
        </pc:spChg>
        <pc:spChg chg="del">
          <ac:chgData name="Kārlis Ivars Braķis" userId="S::karlisivars.brakis@va.lv::b2e7b996-5e85-428c-92e4-cac720a7891a" providerId="AD" clId="Web-{7D30CC0B-499D-B668-8BB8-4A9B50654386}" dt="2024-10-20T19:46:29.125" v="138"/>
          <ac:spMkLst>
            <pc:docMk/>
            <pc:sldMk cId="472235537" sldId="258"/>
            <ac:spMk id="3" creationId="{45782E8E-6D38-2819-F3AD-6D4D722FE7C3}"/>
          </ac:spMkLst>
        </pc:spChg>
        <pc:spChg chg="add mod">
          <ac:chgData name="Kārlis Ivars Braķis" userId="S::karlisivars.brakis@va.lv::b2e7b996-5e85-428c-92e4-cac720a7891a" providerId="AD" clId="Web-{7D30CC0B-499D-B668-8BB8-4A9B50654386}" dt="2024-10-20T20:09:50.140" v="538" actId="20577"/>
          <ac:spMkLst>
            <pc:docMk/>
            <pc:sldMk cId="472235537" sldId="258"/>
            <ac:spMk id="7" creationId="{73C05682-1092-C016-3787-7CA2CB950E6F}"/>
          </ac:spMkLst>
        </pc:spChg>
        <pc:spChg chg="add del">
          <ac:chgData name="Kārlis Ivars Braķis" userId="S::karlisivars.brakis@va.lv::b2e7b996-5e85-428c-92e4-cac720a7891a" providerId="AD" clId="Web-{7D30CC0B-499D-B668-8BB8-4A9B50654386}" dt="2024-10-20T19:47:14.047" v="143"/>
          <ac:spMkLst>
            <pc:docMk/>
            <pc:sldMk cId="472235537" sldId="258"/>
            <ac:spMk id="9" creationId="{644DFB53-C7FE-4BC7-BA96-83262BE09953}"/>
          </ac:spMkLst>
        </pc:spChg>
        <pc:picChg chg="add mod ord">
          <ac:chgData name="Kārlis Ivars Braķis" userId="S::karlisivars.brakis@va.lv::b2e7b996-5e85-428c-92e4-cac720a7891a" providerId="AD" clId="Web-{7D30CC0B-499D-B668-8BB8-4A9B50654386}" dt="2024-10-20T19:49:03.002" v="183" actId="1076"/>
          <ac:picMkLst>
            <pc:docMk/>
            <pc:sldMk cId="472235537" sldId="258"/>
            <ac:picMk id="4" creationId="{FABF8181-D4B3-2389-5574-76D818B5CF88}"/>
          </ac:picMkLst>
        </pc:picChg>
        <pc:picChg chg="add del mod">
          <ac:chgData name="Kārlis Ivars Braķis" userId="S::karlisivars.brakis@va.lv::b2e7b996-5e85-428c-92e4-cac720a7891a" providerId="AD" clId="Web-{7D30CC0B-499D-B668-8BB8-4A9B50654386}" dt="2024-10-20T19:48:20.361" v="169"/>
          <ac:picMkLst>
            <pc:docMk/>
            <pc:sldMk cId="472235537" sldId="258"/>
            <ac:picMk id="5" creationId="{22249F0A-D5DB-6F1F-EE16-BBDBC4DF0BC2}"/>
          </ac:picMkLst>
        </pc:picChg>
      </pc:sldChg>
      <pc:sldChg chg="modSp new add del">
        <pc:chgData name="Kārlis Ivars Braķis" userId="S::karlisivars.brakis@va.lv::b2e7b996-5e85-428c-92e4-cac720a7891a" providerId="AD" clId="Web-{7D30CC0B-499D-B668-8BB8-4A9B50654386}" dt="2024-10-20T19:53:06.842" v="217"/>
        <pc:sldMkLst>
          <pc:docMk/>
          <pc:sldMk cId="3433813082" sldId="259"/>
        </pc:sldMkLst>
        <pc:spChg chg="mod">
          <ac:chgData name="Kārlis Ivars Braķis" userId="S::karlisivars.brakis@va.lv::b2e7b996-5e85-428c-92e4-cac720a7891a" providerId="AD" clId="Web-{7D30CC0B-499D-B668-8BB8-4A9B50654386}" dt="2024-10-20T19:48:45.689" v="176" actId="20577"/>
          <ac:spMkLst>
            <pc:docMk/>
            <pc:sldMk cId="3433813082" sldId="259"/>
            <ac:spMk id="3" creationId="{16441101-FDE9-0E1D-9C70-9CFA18025253}"/>
          </ac:spMkLst>
        </pc:spChg>
      </pc:sldChg>
      <pc:sldChg chg="addSp delSp modSp add ord replId">
        <pc:chgData name="Kārlis Ivars Braķis" userId="S::karlisivars.brakis@va.lv::b2e7b996-5e85-428c-92e4-cac720a7891a" providerId="AD" clId="Web-{7D30CC0B-499D-B668-8BB8-4A9B50654386}" dt="2024-10-20T20:07:11.794" v="525" actId="14100"/>
        <pc:sldMkLst>
          <pc:docMk/>
          <pc:sldMk cId="2614478823" sldId="260"/>
        </pc:sldMkLst>
        <pc:spChg chg="add del mod">
          <ac:chgData name="Kārlis Ivars Braķis" userId="S::karlisivars.brakis@va.lv::b2e7b996-5e85-428c-92e4-cac720a7891a" providerId="AD" clId="Web-{7D30CC0B-499D-B668-8BB8-4A9B50654386}" dt="2024-10-20T19:53:31.108" v="225"/>
          <ac:spMkLst>
            <pc:docMk/>
            <pc:sldMk cId="2614478823" sldId="260"/>
            <ac:spMk id="5" creationId="{4816E2AD-CB50-354E-0CE7-1ACC326E28D3}"/>
          </ac:spMkLst>
        </pc:spChg>
        <pc:spChg chg="add del mod">
          <ac:chgData name="Kārlis Ivars Braķis" userId="S::karlisivars.brakis@va.lv::b2e7b996-5e85-428c-92e4-cac720a7891a" providerId="AD" clId="Web-{7D30CC0B-499D-B668-8BB8-4A9B50654386}" dt="2024-10-20T20:07:11.794" v="525" actId="14100"/>
          <ac:spMkLst>
            <pc:docMk/>
            <pc:sldMk cId="2614478823" sldId="260"/>
            <ac:spMk id="7" creationId="{73C05682-1092-C016-3787-7CA2CB950E6F}"/>
          </ac:spMkLst>
        </pc:spChg>
        <pc:spChg chg="add del mod">
          <ac:chgData name="Kārlis Ivars Braķis" userId="S::karlisivars.brakis@va.lv::b2e7b996-5e85-428c-92e4-cac720a7891a" providerId="AD" clId="Web-{7D30CC0B-499D-B668-8BB8-4A9B50654386}" dt="2024-10-20T20:06:47.668" v="520"/>
          <ac:spMkLst>
            <pc:docMk/>
            <pc:sldMk cId="2614478823" sldId="260"/>
            <ac:spMk id="9" creationId="{858375B1-0DC0-D2D0-3137-36DCEE8E0D4E}"/>
          </ac:spMkLst>
        </pc:spChg>
        <pc:picChg chg="add del">
          <ac:chgData name="Kārlis Ivars Braķis" userId="S::karlisivars.brakis@va.lv::b2e7b996-5e85-428c-92e4-cac720a7891a" providerId="AD" clId="Web-{7D30CC0B-499D-B668-8BB8-4A9B50654386}" dt="2024-10-20T19:53:28.483" v="224"/>
          <ac:picMkLst>
            <pc:docMk/>
            <pc:sldMk cId="2614478823" sldId="260"/>
            <ac:picMk id="4" creationId="{FABF8181-D4B3-2389-5574-76D818B5CF88}"/>
          </ac:picMkLst>
        </pc:picChg>
        <pc:picChg chg="add del mod ord">
          <ac:chgData name="Kārlis Ivars Braķis" userId="S::karlisivars.brakis@va.lv::b2e7b996-5e85-428c-92e4-cac720a7891a" providerId="AD" clId="Web-{7D30CC0B-499D-B668-8BB8-4A9B50654386}" dt="2024-10-20T20:06:46.575" v="519"/>
          <ac:picMkLst>
            <pc:docMk/>
            <pc:sldMk cId="2614478823" sldId="260"/>
            <ac:picMk id="6" creationId="{51B561E2-6EC3-E8EB-8F46-EF499C9AE3E7}"/>
          </ac:picMkLst>
        </pc:picChg>
        <pc:picChg chg="add mod ord">
          <ac:chgData name="Kārlis Ivars Braķis" userId="S::karlisivars.brakis@va.lv::b2e7b996-5e85-428c-92e4-cac720a7891a" providerId="AD" clId="Web-{7D30CC0B-499D-B668-8BB8-4A9B50654386}" dt="2024-10-20T20:07:05.200" v="524" actId="14100"/>
          <ac:picMkLst>
            <pc:docMk/>
            <pc:sldMk cId="2614478823" sldId="260"/>
            <ac:picMk id="10" creationId="{E4840075-8A38-FA72-4AFB-1CCE30F6126D}"/>
          </ac:picMkLst>
        </pc:picChg>
      </pc:sldChg>
      <pc:sldChg chg="addSp delSp modSp add replId">
        <pc:chgData name="Kārlis Ivars Braķis" userId="S::karlisivars.brakis@va.lv::b2e7b996-5e85-428c-92e4-cac720a7891a" providerId="AD" clId="Web-{7D30CC0B-499D-B668-8BB8-4A9B50654386}" dt="2024-10-20T20:26:03.701" v="555" actId="14100"/>
        <pc:sldMkLst>
          <pc:docMk/>
          <pc:sldMk cId="1368163701" sldId="261"/>
        </pc:sldMkLst>
        <pc:spChg chg="add del mod">
          <ac:chgData name="Kārlis Ivars Braķis" userId="S::karlisivars.brakis@va.lv::b2e7b996-5e85-428c-92e4-cac720a7891a" providerId="AD" clId="Web-{7D30CC0B-499D-B668-8BB8-4A9B50654386}" dt="2024-10-20T20:19:33.837" v="543"/>
          <ac:spMkLst>
            <pc:docMk/>
            <pc:sldMk cId="1368163701" sldId="261"/>
            <ac:spMk id="5" creationId="{203923C4-9D69-19BB-BCC2-1F875E897450}"/>
          </ac:spMkLst>
        </pc:spChg>
        <pc:spChg chg="mod">
          <ac:chgData name="Kārlis Ivars Braķis" userId="S::karlisivars.brakis@va.lv::b2e7b996-5e85-428c-92e4-cac720a7891a" providerId="AD" clId="Web-{7D30CC0B-499D-B668-8BB8-4A9B50654386}" dt="2024-10-20T20:09:10.733" v="536" actId="20577"/>
          <ac:spMkLst>
            <pc:docMk/>
            <pc:sldMk cId="1368163701" sldId="261"/>
            <ac:spMk id="7" creationId="{73C05682-1092-C016-3787-7CA2CB950E6F}"/>
          </ac:spMkLst>
        </pc:spChg>
        <pc:picChg chg="add mod">
          <ac:chgData name="Kārlis Ivars Braķis" userId="S::karlisivars.brakis@va.lv::b2e7b996-5e85-428c-92e4-cac720a7891a" providerId="AD" clId="Web-{7D30CC0B-499D-B668-8BB8-4A9B50654386}" dt="2024-10-20T20:26:03.701" v="555" actId="14100"/>
          <ac:picMkLst>
            <pc:docMk/>
            <pc:sldMk cId="1368163701" sldId="261"/>
            <ac:picMk id="3" creationId="{E593E2F6-F23B-ADF3-2D3D-3C6493EE0270}"/>
          </ac:picMkLst>
        </pc:picChg>
        <pc:picChg chg="del mod">
          <ac:chgData name="Kārlis Ivars Braķis" userId="S::karlisivars.brakis@va.lv::b2e7b996-5e85-428c-92e4-cac720a7891a" providerId="AD" clId="Web-{7D30CC0B-499D-B668-8BB8-4A9B50654386}" dt="2024-10-20T20:19:20.728" v="540"/>
          <ac:picMkLst>
            <pc:docMk/>
            <pc:sldMk cId="1368163701" sldId="261"/>
            <ac:picMk id="6" creationId="{51B561E2-6EC3-E8EB-8F46-EF499C9AE3E7}"/>
          </ac:picMkLst>
        </pc:picChg>
      </pc:sldChg>
      <pc:sldChg chg="modSp new">
        <pc:chgData name="Kārlis Ivars Braķis" userId="S::karlisivars.brakis@va.lv::b2e7b996-5e85-428c-92e4-cac720a7891a" providerId="AD" clId="Web-{7D30CC0B-499D-B668-8BB8-4A9B50654386}" dt="2024-10-20T20:28:39.049" v="601" actId="20577"/>
        <pc:sldMkLst>
          <pc:docMk/>
          <pc:sldMk cId="528539806" sldId="262"/>
        </pc:sldMkLst>
        <pc:spChg chg="mod">
          <ac:chgData name="Kārlis Ivars Braķis" userId="S::karlisivars.brakis@va.lv::b2e7b996-5e85-428c-92e4-cac720a7891a" providerId="AD" clId="Web-{7D30CC0B-499D-B668-8BB8-4A9B50654386}" dt="2024-10-20T20:28:39.049" v="601" actId="20577"/>
          <ac:spMkLst>
            <pc:docMk/>
            <pc:sldMk cId="528539806" sldId="262"/>
            <ac:spMk id="2" creationId="{23316AC4-EC40-6498-A6F1-77F18D3EA01B}"/>
          </ac:spMkLst>
        </pc:spChg>
      </pc:sldChg>
      <pc:sldChg chg="new del">
        <pc:chgData name="Kārlis Ivars Braķis" userId="S::karlisivars.brakis@va.lv::b2e7b996-5e85-428c-92e4-cac720a7891a" providerId="AD" clId="Web-{7D30CC0B-499D-B668-8BB8-4A9B50654386}" dt="2024-10-20T20:26:21.717" v="557"/>
        <pc:sldMkLst>
          <pc:docMk/>
          <pc:sldMk cId="4233550589" sldId="262"/>
        </pc:sldMkLst>
      </pc:sldChg>
      <pc:sldMasterChg chg="del delSldLayout">
        <pc:chgData name="Kārlis Ivars Braķis" userId="S::karlisivars.brakis@va.lv::b2e7b996-5e85-428c-92e4-cac720a7891a" providerId="AD" clId="Web-{7D30CC0B-499D-B668-8BB8-4A9B50654386}" dt="2024-10-20T19:35:53.197" v="42"/>
        <pc:sldMasterMkLst>
          <pc:docMk/>
          <pc:sldMasterMk cId="2460954070" sldId="2147483660"/>
        </pc:sldMasterMkLst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ārlis Ivars Braķis" userId="S::karlisivars.brakis@va.lv::b2e7b996-5e85-428c-92e4-cac720a7891a" providerId="AD" clId="Web-{7D30CC0B-499D-B668-8BB8-4A9B50654386}" dt="2024-10-20T19:35:53.197" v="4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ārlis Ivars Braķis" userId="S::karlisivars.brakis@va.lv::b2e7b996-5e85-428c-92e4-cac720a7891a" providerId="AD" clId="Web-{7D30CC0B-499D-B668-8BB8-4A9B50654386}" dt="2024-10-20T19:36:19.494" v="47"/>
        <pc:sldMasterMkLst>
          <pc:docMk/>
          <pc:sldMasterMk cId="1756272134" sldId="2147483672"/>
        </pc:sldMasterMkLst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3774685807" sldId="2147483673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1187012765" sldId="2147483674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3072319772" sldId="2147483675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2631172892" sldId="2147483676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575278053" sldId="2147483677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2077876277" sldId="2147483678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3765546124" sldId="2147483679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878634862" sldId="2147483680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1393096837" sldId="2147483681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3142886359" sldId="2147483682"/>
          </pc:sldLayoutMkLst>
        </pc:sldLayoutChg>
        <pc:sldLayoutChg chg="add del mod replId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1756272134" sldId="2147483672"/>
            <pc:sldLayoutMk cId="1698029495" sldId="2147483683"/>
          </pc:sldLayoutMkLst>
        </pc:sldLayoutChg>
      </pc:sldMasterChg>
      <pc:sldMasterChg chg="add del addSldLayout delSldLayout">
        <pc:chgData name="Kārlis Ivars Braķis" userId="S::karlisivars.brakis@va.lv::b2e7b996-5e85-428c-92e4-cac720a7891a" providerId="AD" clId="Web-{7D30CC0B-499D-B668-8BB8-4A9B50654386}" dt="2024-10-20T19:36:19.432" v="46"/>
        <pc:sldMasterMkLst>
          <pc:docMk/>
          <pc:sldMasterMk cId="154513083" sldId="2147483697"/>
        </pc:sldMasterMkLst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1877012902" sldId="2147483686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3904412124" sldId="2147483687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3748472794" sldId="2147483688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3762524555" sldId="2147483689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2714265891" sldId="2147483690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3435868481" sldId="2147483691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3256968228" sldId="2147483692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1786445883" sldId="2147483693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964308018" sldId="2147483694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1851412299" sldId="2147483695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32" v="46"/>
          <pc:sldLayoutMkLst>
            <pc:docMk/>
            <pc:sldMasterMk cId="154513083" sldId="2147483697"/>
            <pc:sldLayoutMk cId="1306775945" sldId="2147483696"/>
          </pc:sldLayoutMkLst>
        </pc:sldLayoutChg>
      </pc:sldMasterChg>
      <pc:sldMasterChg chg="add del addSldLayout delSldLayout">
        <pc:chgData name="Kārlis Ivars Braķis" userId="S::karlisivars.brakis@va.lv::b2e7b996-5e85-428c-92e4-cac720a7891a" providerId="AD" clId="Web-{7D30CC0B-499D-B668-8BB8-4A9B50654386}" dt="2024-10-20T19:36:19.494" v="47"/>
        <pc:sldMasterMkLst>
          <pc:docMk/>
          <pc:sldMasterMk cId="3965821864" sldId="2147483710"/>
        </pc:sldMasterMkLst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3090785702" sldId="2147483699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1077822125" sldId="2147483700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3529623158" sldId="2147483701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2091635714" sldId="2147483702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2333192757" sldId="2147483703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4159254680" sldId="2147483704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1115009680" sldId="2147483705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238072962" sldId="2147483706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1742169523" sldId="2147483707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3694184423" sldId="2147483708"/>
          </pc:sldLayoutMkLst>
        </pc:sldLayoutChg>
        <pc:sldLayoutChg chg="add del">
          <pc:chgData name="Kārlis Ivars Braķis" userId="S::karlisivars.brakis@va.lv::b2e7b996-5e85-428c-92e4-cac720a7891a" providerId="AD" clId="Web-{7D30CC0B-499D-B668-8BB8-4A9B50654386}" dt="2024-10-20T19:36:19.494" v="47"/>
          <pc:sldLayoutMkLst>
            <pc:docMk/>
            <pc:sldMasterMk cId="3965821864" sldId="2147483710"/>
            <pc:sldLayoutMk cId="3378543897" sldId="2147483709"/>
          </pc:sldLayoutMkLst>
        </pc:sldLayoutChg>
      </pc:sldMasterChg>
    </pc:docChg>
  </pc:docChgLst>
  <pc:docChgLst>
    <pc:chgData name="Kārlis Ivars Braķis" userId="S::karlisivars.brakis@va.lv::b2e7b996-5e85-428c-92e4-cac720a7891a" providerId="AD" clId="Web-{22FEE7EE-265E-BA3A-A73D-DCF8C593A24D}"/>
    <pc:docChg chg="modSld">
      <pc:chgData name="Kārlis Ivars Braķis" userId="S::karlisivars.brakis@va.lv::b2e7b996-5e85-428c-92e4-cac720a7891a" providerId="AD" clId="Web-{22FEE7EE-265E-BA3A-A73D-DCF8C593A24D}" dt="2024-10-20T19:24:40.458" v="31"/>
      <pc:docMkLst>
        <pc:docMk/>
      </pc:docMkLst>
      <pc:sldChg chg="addSp delSp modSp">
        <pc:chgData name="Kārlis Ivars Braķis" userId="S::karlisivars.brakis@va.lv::b2e7b996-5e85-428c-92e4-cac720a7891a" providerId="AD" clId="Web-{22FEE7EE-265E-BA3A-A73D-DCF8C593A24D}" dt="2024-10-20T19:24:40.458" v="31"/>
        <pc:sldMkLst>
          <pc:docMk/>
          <pc:sldMk cId="109857222" sldId="256"/>
        </pc:sldMkLst>
        <pc:spChg chg="mod">
          <ac:chgData name="Kārlis Ivars Braķis" userId="S::karlisivars.brakis@va.lv::b2e7b996-5e85-428c-92e4-cac720a7891a" providerId="AD" clId="Web-{22FEE7EE-265E-BA3A-A73D-DCF8C593A24D}" dt="2024-10-20T19:23:08.643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ārlis Ivars Braķis" userId="S::karlisivars.brakis@va.lv::b2e7b996-5e85-428c-92e4-cac720a7891a" providerId="AD" clId="Web-{22FEE7EE-265E-BA3A-A73D-DCF8C593A24D}" dt="2024-10-20T19:23:22.956" v="6" actId="20577"/>
          <ac:spMkLst>
            <pc:docMk/>
            <pc:sldMk cId="109857222" sldId="256"/>
            <ac:spMk id="3" creationId="{00000000-0000-0000-0000-000000000000}"/>
          </ac:spMkLst>
        </pc:spChg>
        <pc:inkChg chg="add del">
          <ac:chgData name="Kārlis Ivars Braķis" userId="S::karlisivars.brakis@va.lv::b2e7b996-5e85-428c-92e4-cac720a7891a" providerId="AD" clId="Web-{22FEE7EE-265E-BA3A-A73D-DCF8C593A24D}" dt="2024-10-20T19:23:52.925" v="8"/>
          <ac:inkMkLst>
            <pc:docMk/>
            <pc:sldMk cId="109857222" sldId="256"/>
            <ac:inkMk id="4" creationId="{7737A16A-474F-EE9C-430E-A5E7BCFC305B}"/>
          </ac:inkMkLst>
        </pc:inkChg>
        <pc:inkChg chg="add">
          <ac:chgData name="Kārlis Ivars Braķis" userId="S::karlisivars.brakis@va.lv::b2e7b996-5e85-428c-92e4-cac720a7891a" providerId="AD" clId="Web-{22FEE7EE-265E-BA3A-A73D-DCF8C593A24D}" dt="2024-10-20T19:23:55.363" v="9"/>
          <ac:inkMkLst>
            <pc:docMk/>
            <pc:sldMk cId="109857222" sldId="256"/>
            <ac:inkMk id="5" creationId="{78102B16-286B-DDDB-15EC-FC9FFE7B813A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40.458" v="31"/>
          <ac:inkMkLst>
            <pc:docMk/>
            <pc:sldMk cId="109857222" sldId="256"/>
            <ac:inkMk id="6" creationId="{0AA6A22C-8E5D-7CC0-AB33-90870A6A4ECF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38.036" v="30"/>
          <ac:inkMkLst>
            <pc:docMk/>
            <pc:sldMk cId="109857222" sldId="256"/>
            <ac:inkMk id="7" creationId="{FD4DE200-1BD1-9875-D6D7-D65CB4D7FEB9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35.661" v="29"/>
          <ac:inkMkLst>
            <pc:docMk/>
            <pc:sldMk cId="109857222" sldId="256"/>
            <ac:inkMk id="8" creationId="{1D8E815F-3EA4-F299-4EAD-FFD0B22C1BB2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33.098" v="28"/>
          <ac:inkMkLst>
            <pc:docMk/>
            <pc:sldMk cId="109857222" sldId="256"/>
            <ac:inkMk id="9" creationId="{84FC2AF7-1E45-9B7B-571C-F0F49275AF9D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24.786" v="27"/>
          <ac:inkMkLst>
            <pc:docMk/>
            <pc:sldMk cId="109857222" sldId="256"/>
            <ac:inkMk id="10" creationId="{38AB4877-64D8-F706-EEAF-17DEA92C7F9F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22.395" v="26"/>
          <ac:inkMkLst>
            <pc:docMk/>
            <pc:sldMk cId="109857222" sldId="256"/>
            <ac:inkMk id="11" creationId="{F1E49100-E805-8C72-F5C1-6BA472448AC2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19.723" v="25"/>
          <ac:inkMkLst>
            <pc:docMk/>
            <pc:sldMk cId="109857222" sldId="256"/>
            <ac:inkMk id="12" creationId="{9C2F85E1-DA54-CA8E-B4FB-A6D8E6DEB683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17.176" v="24"/>
          <ac:inkMkLst>
            <pc:docMk/>
            <pc:sldMk cId="109857222" sldId="256"/>
            <ac:inkMk id="13" creationId="{ECCA7E5A-7738-A027-F713-592B27BFDBE6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15.801" v="23"/>
          <ac:inkMkLst>
            <pc:docMk/>
            <pc:sldMk cId="109857222" sldId="256"/>
            <ac:inkMk id="14" creationId="{510031D2-43B7-9C1F-4D59-B4AEE2A3A502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05.613" v="20"/>
          <ac:inkMkLst>
            <pc:docMk/>
            <pc:sldMk cId="109857222" sldId="256"/>
            <ac:inkMk id="15" creationId="{9DF22310-FD41-AEAA-83AD-07034BF602A3}"/>
          </ac:inkMkLst>
        </pc:inkChg>
        <pc:inkChg chg="add del">
          <ac:chgData name="Kārlis Ivars Braķis" userId="S::karlisivars.brakis@va.lv::b2e7b996-5e85-428c-92e4-cac720a7891a" providerId="AD" clId="Web-{22FEE7EE-265E-BA3A-A73D-DCF8C593A24D}" dt="2024-10-20T19:24:13.613" v="22"/>
          <ac:inkMkLst>
            <pc:docMk/>
            <pc:sldMk cId="109857222" sldId="256"/>
            <ac:inkMk id="16" creationId="{120C7E40-8518-8BF6-E1EC-FD1A031508F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7:38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 24575,'471'-18'0,"-343"11"0,126-14 0,-78-7 0,-91 13 0,1 3 0,95-1 0,414 15-1365,-571-2-5461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8:18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24575,'5'0'0,"6"0"0,7 0 0,4 0 0,3 0 0,3 0 0,1 0 0,1 0 0,-1 0 0,-4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8:21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24575,'5'0'0,"6"0"0,6 0 0,6 0 0,-3 4 0,2 3 0,1-1 0,-8-1 0,-12-2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7:41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1 202 24575,'129'-6'0,"251"-47"0,-308 41 0,179-38 0,32-6 0,-207 45 0,135-2 0,505 17-1365,-689-4-5461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7:45.6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24575,'9'0'0,"14"0"0,11-5 0,11-6 0,2-1 0,2-4 0,3 1 0,-3-2 0,-5 3 0,-5 2 0,-4 5 0,-4 2 0,-2 3 0,-1 2 0,0 0 0,-1 0 0,0 1 0,-4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7:48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24575,'4'0'0,"8"0"0,5 0 0,5 0 0,4 0 0,2 0 0,1 0 0,0 0 0,0 0 0,-4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7:51.1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24575,'5'0'0,"6"0"0,7 0 0,4 0 0,3 0 0,3 0 0,1 0 0,-9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7:55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24575,'5'0'0,"6"0"0,6 0 0,5 0 0,4 0 0,2 0 0,1 0 0,0 0 0,1 0 0,-6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8:01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24575,'4'0'0,"8"0"0,5 0 0,5 0 0,4 0 0,-3 4 0,-1 3 0,2-1 0,-5 3 0,-4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8:03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1 24575,'-4'0'0,"-3"4"0,-4 3 0,5-1 0,7-1 0,9-2 0,8-1 0,5-1 0,3 0 0,3-1 0,1 0 0,0-1 0,-10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21:48:08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58 24575,'5'0'0,"6"0"0,7 0 0,4-5 0,4-6 0,1-2 0,2 2 0,1 3 0,-1 2 0,-4 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3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2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6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8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4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9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8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2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28/02/2025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28/02/2025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2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7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2" Type="http://schemas.openxmlformats.org/officeDocument/2006/relationships/image" Target="../media/image6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Hardcover books">
            <a:extLst>
              <a:ext uri="{FF2B5EF4-FFF2-40B4-BE49-F238E27FC236}">
                <a16:creationId xmlns:a16="http://schemas.microsoft.com/office/drawing/2014/main" id="{46B16EC7-06EE-8595-0243-207F3E0F9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71" r="10571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5531" y="2502489"/>
            <a:ext cx="3419083" cy="1853023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tx1">
                    <a:lumMod val="49000"/>
                    <a:lumOff val="51000"/>
                  </a:schemeClr>
                </a:solidFill>
                <a:ea typeface="+mj-lt"/>
                <a:cs typeface="+mj-lt"/>
              </a:rPr>
              <a:t>CONSOLE-BASED</a:t>
            </a:r>
            <a:br>
              <a:rPr lang="en-US" sz="3200">
                <a:ea typeface="+mj-lt"/>
                <a:cs typeface="+mj-lt"/>
              </a:rPr>
            </a:br>
            <a:r>
              <a:rPr lang="en-US" sz="3200">
                <a:ea typeface="+mj-lt"/>
                <a:cs typeface="+mj-lt"/>
              </a:rPr>
              <a:t>Library Management System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/>
              <a:t>Presentation by </a:t>
            </a:r>
            <a:endParaRPr lang="en-US"/>
          </a:p>
          <a:p>
            <a:r>
              <a:rPr lang="en-US" sz="1600"/>
              <a:t>Kārlis Ivars Braķis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5301-229B-D04F-2EC1-1D13BE0F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09" y="0"/>
            <a:ext cx="8915402" cy="1371600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08E8-50FB-C4A1-F1A4-01BA3618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" y="1610572"/>
            <a:ext cx="4312350" cy="1225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A4BDB-52DF-A65D-601B-E38126BE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4349"/>
            <a:ext cx="4312350" cy="1297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340272-29C6-14D8-3592-A24406AEB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89361"/>
            <a:ext cx="4327001" cy="129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0E54B-1B7E-8AC3-7289-0D62FFCA8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560" y="1276574"/>
            <a:ext cx="7711440" cy="558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8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E1F0-BEDC-20D1-2E04-7A9BBDDA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7CF7-57D4-2F04-506C-105A7D4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09" y="0"/>
            <a:ext cx="8915402" cy="1371600"/>
          </a:xfrm>
        </p:spPr>
        <p:txBody>
          <a:bodyPr/>
          <a:lstStyle/>
          <a:p>
            <a:r>
              <a:rPr lang="en-US" dirty="0"/>
              <a:t>Search functionality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6324FA-4129-AA2D-4D35-00E5E254D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26" y="1371600"/>
            <a:ext cx="3793711" cy="51409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73C1E0-0B24-5216-9999-E6D93900A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708" y="1371600"/>
            <a:ext cx="3697083" cy="35886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A2C41BF-4739-3D5F-5273-AD920FB0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344"/>
          <a:stretch/>
        </p:blipFill>
        <p:spPr>
          <a:xfrm>
            <a:off x="8157462" y="1371600"/>
            <a:ext cx="3827090" cy="22451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767E04-8C88-33A2-AC73-344C6F5D86B6}"/>
                  </a:ext>
                </a:extLst>
              </p14:cNvPr>
              <p14:cNvContentPartPr/>
              <p14:nvPr/>
            </p14:nvContentPartPr>
            <p14:xfrm>
              <a:off x="11064480" y="2051440"/>
              <a:ext cx="720360" cy="41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767E04-8C88-33A2-AC73-344C6F5D86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6480" y="2033800"/>
                <a:ext cx="756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A036127-1CF6-9B22-94A5-AC549423A529}"/>
                  </a:ext>
                </a:extLst>
              </p14:cNvPr>
              <p14:cNvContentPartPr/>
              <p14:nvPr/>
            </p14:nvContentPartPr>
            <p14:xfrm>
              <a:off x="9031920" y="3259960"/>
              <a:ext cx="772560" cy="72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A036127-1CF6-9B22-94A5-AC549423A5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14280" y="3242320"/>
                <a:ext cx="808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B7DE848-A046-7298-C549-F43916078D68}"/>
                  </a:ext>
                </a:extLst>
              </p14:cNvPr>
              <p14:cNvContentPartPr/>
              <p14:nvPr/>
            </p14:nvContentPartPr>
            <p14:xfrm>
              <a:off x="7030320" y="2081320"/>
              <a:ext cx="223200" cy="42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B7DE848-A046-7298-C549-F43916078D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2680" y="2063680"/>
                <a:ext cx="2588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551E5A-5AC6-FF63-FE13-22C202B59D24}"/>
                  </a:ext>
                </a:extLst>
              </p14:cNvPr>
              <p14:cNvContentPartPr/>
              <p14:nvPr/>
            </p14:nvContentPartPr>
            <p14:xfrm>
              <a:off x="5547120" y="3281560"/>
              <a:ext cx="79920" cy="21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551E5A-5AC6-FF63-FE13-22C202B59D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29480" y="3263920"/>
                <a:ext cx="115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5CA617F-4C0C-D0E9-D2E0-26C1A62D7A5B}"/>
                  </a:ext>
                </a:extLst>
              </p14:cNvPr>
              <p14:cNvContentPartPr/>
              <p14:nvPr/>
            </p14:nvContentPartPr>
            <p14:xfrm>
              <a:off x="5069760" y="3311800"/>
              <a:ext cx="57240" cy="21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5CA617F-4C0C-D0E9-D2E0-26C1A62D7A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51760" y="3294160"/>
                <a:ext cx="9288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35DE7D-BE7C-A68B-A3CE-E4736B3DECA2}"/>
                  </a:ext>
                </a:extLst>
              </p14:cNvPr>
              <p14:cNvContentPartPr/>
              <p14:nvPr/>
            </p14:nvContentPartPr>
            <p14:xfrm>
              <a:off x="6329760" y="4714000"/>
              <a:ext cx="7992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35DE7D-BE7C-A68B-A3CE-E4736B3DEC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11760" y="4696000"/>
                <a:ext cx="1155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3786227-4D5C-8A4F-3EFE-19AFC2921E63}"/>
              </a:ext>
            </a:extLst>
          </p:cNvPr>
          <p:cNvGrpSpPr/>
          <p:nvPr/>
        </p:nvGrpSpPr>
        <p:grpSpPr>
          <a:xfrm>
            <a:off x="1249440" y="3281560"/>
            <a:ext cx="330840" cy="15120"/>
            <a:chOff x="1249440" y="3281560"/>
            <a:chExt cx="330840" cy="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55E497-96F3-9DCF-4B6D-56B5B6368C2C}"/>
                    </a:ext>
                  </a:extLst>
                </p14:cNvPr>
                <p14:cNvContentPartPr/>
                <p14:nvPr/>
              </p14:nvContentPartPr>
              <p14:xfrm>
                <a:off x="1513680" y="3281560"/>
                <a:ext cx="66600" cy="15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55E497-96F3-9DCF-4B6D-56B5B6368C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96040" y="3263920"/>
                  <a:ext cx="1022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E7C351D-184C-1214-5BD3-BA22FD848D3E}"/>
                    </a:ext>
                  </a:extLst>
                </p14:cNvPr>
                <p14:cNvContentPartPr/>
                <p14:nvPr/>
              </p14:nvContentPartPr>
              <p14:xfrm>
                <a:off x="1249440" y="3281560"/>
                <a:ext cx="67680" cy="10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E7C351D-184C-1214-5BD3-BA22FD848D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31800" y="3263920"/>
                  <a:ext cx="103320" cy="4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D5B8EE9-CDD0-EE93-5881-AD68A455D09E}"/>
                  </a:ext>
                </a:extLst>
              </p14:cNvPr>
              <p14:cNvContentPartPr/>
              <p14:nvPr/>
            </p14:nvContentPartPr>
            <p14:xfrm>
              <a:off x="2377320" y="6115840"/>
              <a:ext cx="79920" cy="21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D5B8EE9-CDD0-EE93-5881-AD68A455D0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59320" y="6098200"/>
                <a:ext cx="1155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F9AB5BE-3209-712D-CD9E-7F9348771D21}"/>
                  </a:ext>
                </a:extLst>
              </p14:cNvPr>
              <p14:cNvContentPartPr/>
              <p14:nvPr/>
            </p14:nvContentPartPr>
            <p14:xfrm>
              <a:off x="1595040" y="4714000"/>
              <a:ext cx="80280" cy="21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F9AB5BE-3209-712D-CD9E-7F9348771D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577040" y="4696000"/>
                <a:ext cx="115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5721D23-9879-3C62-0A53-090C5DD62BF7}"/>
                  </a:ext>
                </a:extLst>
              </p14:cNvPr>
              <p14:cNvContentPartPr/>
              <p14:nvPr/>
            </p14:nvContentPartPr>
            <p14:xfrm>
              <a:off x="1036320" y="4724440"/>
              <a:ext cx="50400" cy="9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5721D23-9879-3C62-0A53-090C5DD62B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18320" y="4706800"/>
                <a:ext cx="8604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52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98E9-3039-80A1-6810-30C67D59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0" y="226181"/>
            <a:ext cx="8915402" cy="1371600"/>
          </a:xfrm>
        </p:spPr>
        <p:txBody>
          <a:bodyPr/>
          <a:lstStyle/>
          <a:p>
            <a:r>
              <a:rPr lang="en-US" dirty="0"/>
              <a:t>Main code parts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C05682-1092-C016-3787-7CA2CB950E6F}"/>
              </a:ext>
            </a:extLst>
          </p:cNvPr>
          <p:cNvSpPr txBox="1">
            <a:spLocks/>
          </p:cNvSpPr>
          <p:nvPr/>
        </p:nvSpPr>
        <p:spPr>
          <a:xfrm>
            <a:off x="1178681" y="1259114"/>
            <a:ext cx="8286450" cy="907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Each category is an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ArrayList</a:t>
            </a:r>
            <a:r>
              <a:rPr lang="en-GB" b="1" dirty="0"/>
              <a:t> containing books represented as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HashMaps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D2134-6940-7F92-5E7E-43003430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0" y="2365243"/>
            <a:ext cx="9426426" cy="14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35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98E9-3039-80A1-6810-30C67D59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0" y="226181"/>
            <a:ext cx="8915402" cy="1371600"/>
          </a:xfrm>
        </p:spPr>
        <p:txBody>
          <a:bodyPr/>
          <a:lstStyle/>
          <a:p>
            <a:r>
              <a:rPr lang="en-US"/>
              <a:t>Main code parts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C05682-1092-C016-3787-7CA2CB950E6F}"/>
              </a:ext>
            </a:extLst>
          </p:cNvPr>
          <p:cNvSpPr txBox="1">
            <a:spLocks/>
          </p:cNvSpPr>
          <p:nvPr/>
        </p:nvSpPr>
        <p:spPr>
          <a:xfrm>
            <a:off x="1178681" y="1259114"/>
            <a:ext cx="5369603" cy="1814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searchBook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()</a:t>
            </a:r>
            <a:r>
              <a:rPr lang="en-US" b="1" dirty="0">
                <a:solidFill>
                  <a:srgbClr val="000000"/>
                </a:solidFill>
              </a:rPr>
              <a:t> method for finding books by title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2D02AE-D359-A9FE-AD3B-760FE4662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8680" y="2166600"/>
            <a:ext cx="8250455" cy="3860591"/>
          </a:xfrm>
        </p:spPr>
      </p:pic>
    </p:spTree>
    <p:extLst>
      <p:ext uri="{BB962C8B-B14F-4D97-AF65-F5344CB8AC3E}">
        <p14:creationId xmlns:p14="http://schemas.microsoft.com/office/powerpoint/2010/main" val="2614478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98E9-3039-80A1-6810-30C67D59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680" y="226181"/>
            <a:ext cx="8915402" cy="1371600"/>
          </a:xfrm>
        </p:spPr>
        <p:txBody>
          <a:bodyPr/>
          <a:lstStyle/>
          <a:p>
            <a:r>
              <a:rPr lang="en-US" dirty="0"/>
              <a:t>Main code parts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C05682-1092-C016-3787-7CA2CB950E6F}"/>
              </a:ext>
            </a:extLst>
          </p:cNvPr>
          <p:cNvSpPr txBox="1">
            <a:spLocks/>
          </p:cNvSpPr>
          <p:nvPr/>
        </p:nvSpPr>
        <p:spPr>
          <a:xfrm>
            <a:off x="1178681" y="1259114"/>
            <a:ext cx="8286450" cy="9078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Simple error handling and while loop for invalid inputs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3900A-C901-8C6D-9D0F-BA35111A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680" y="2335280"/>
            <a:ext cx="9683482" cy="384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8B16-F3DD-7C4B-4ABE-D3190558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</a:t>
            </a:r>
            <a:r>
              <a:rPr lang="en-GB" dirty="0" err="1"/>
              <a:t>HashMaps</a:t>
            </a:r>
            <a:r>
              <a:rPr lang="en-GB" dirty="0"/>
              <a:t> Instead of a Single </a:t>
            </a:r>
            <a:r>
              <a:rPr lang="en-GB" dirty="0" err="1"/>
              <a:t>ArrayList</a:t>
            </a:r>
            <a:r>
              <a:rPr lang="en-GB" dirty="0"/>
              <a:t>?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2973-913B-CEA4-1F73-1C08D252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Avenir Next LT Pro Light (Body)"/>
              </a:rPr>
              <a:t>Structured &amp; Readable</a:t>
            </a:r>
            <a:br>
              <a:rPr lang="en-GB" b="1" dirty="0">
                <a:latin typeface="Avenir Next LT Pro Light (Body)"/>
              </a:rPr>
            </a:br>
            <a:r>
              <a:rPr lang="en-GB" dirty="0">
                <a:latin typeface="Avenir Next LT Pro Light (Body)"/>
              </a:rPr>
              <a:t>Each book has </a:t>
            </a:r>
            <a:r>
              <a:rPr lang="en-GB" b="1" dirty="0" err="1">
                <a:latin typeface="Avenir Next LT Pro Light (Body)"/>
              </a:rPr>
              <a:t>labeled</a:t>
            </a:r>
            <a:r>
              <a:rPr lang="en-GB" b="1" dirty="0">
                <a:latin typeface="Avenir Next LT Pro Light (Body)"/>
              </a:rPr>
              <a:t> attributes</a:t>
            </a:r>
            <a:r>
              <a:rPr lang="en-GB" dirty="0">
                <a:latin typeface="Avenir Next LT Pro Light (Body)"/>
              </a:rPr>
              <a:t> (Author, Year, Title, Price)</a:t>
            </a:r>
          </a:p>
          <a:p>
            <a:r>
              <a:rPr lang="en-GB" b="1" dirty="0">
                <a:latin typeface="Avenir Next LT Pro Light (Body)"/>
              </a:rPr>
              <a:t>Easy Retrieval &amp; Updates</a:t>
            </a:r>
            <a:br>
              <a:rPr lang="en-GB" b="1" dirty="0">
                <a:latin typeface="Avenir Next LT Pro Light (Body)"/>
              </a:rPr>
            </a:br>
            <a:r>
              <a:rPr lang="en-GB" dirty="0">
                <a:latin typeface="Avenir Next LT Pro Light (Body)"/>
              </a:rPr>
              <a:t>Access data using </a:t>
            </a:r>
            <a:r>
              <a:rPr lang="en-GB" b="1" dirty="0">
                <a:latin typeface="Avenir Next LT Pro Light (Body)"/>
              </a:rPr>
              <a:t>keys</a:t>
            </a:r>
            <a:r>
              <a:rPr lang="en-GB" dirty="0">
                <a:latin typeface="Avenir Next LT Pro Light (Body)"/>
              </a:rPr>
              <a:t> instead of relying on </a:t>
            </a:r>
            <a:r>
              <a:rPr lang="en-GB" b="1" dirty="0">
                <a:latin typeface="Avenir Next LT Pro Light (Body)"/>
              </a:rPr>
              <a:t>fixed positions</a:t>
            </a:r>
          </a:p>
          <a:p>
            <a:r>
              <a:rPr lang="en-GB" b="1" dirty="0">
                <a:latin typeface="Avenir Next LT Pro Light (Body)"/>
              </a:rPr>
              <a:t>Scalable &amp; Flexible</a:t>
            </a:r>
            <a:br>
              <a:rPr lang="en-GB" b="1" dirty="0">
                <a:latin typeface="Avenir Next LT Pro Light (Body)"/>
              </a:rPr>
            </a:br>
            <a:r>
              <a:rPr lang="en-GB" dirty="0">
                <a:latin typeface="Avenir Next LT Pro Light (Body)"/>
              </a:rPr>
              <a:t>Easily add new attributes (</a:t>
            </a:r>
            <a:r>
              <a:rPr lang="en-GB" b="1" dirty="0">
                <a:latin typeface="Avenir Next LT Pro Light (Body)"/>
              </a:rPr>
              <a:t>ISBN, Genre</a:t>
            </a:r>
            <a:r>
              <a:rPr lang="en-GB" dirty="0">
                <a:latin typeface="Avenir Next LT Pro Light (Body)"/>
              </a:rPr>
              <a:t>) without breaking the structure.</a:t>
            </a:r>
          </a:p>
          <a:p>
            <a:r>
              <a:rPr lang="en-GB" b="1" dirty="0">
                <a:latin typeface="Avenir Next LT Pro Light (Body)"/>
              </a:rPr>
              <a:t>Efficient Search &amp; Filtering</a:t>
            </a:r>
            <a:br>
              <a:rPr lang="en-GB" b="1" dirty="0">
                <a:latin typeface="Avenir Next LT Pro Light (Body)"/>
              </a:rPr>
            </a:br>
            <a:r>
              <a:rPr lang="en-GB" dirty="0">
                <a:latin typeface="Avenir Next LT Pro Light (Body)"/>
              </a:rPr>
              <a:t>Quickly find books using </a:t>
            </a:r>
            <a:r>
              <a:rPr lang="en-GB" b="1" dirty="0">
                <a:latin typeface="Avenir Next LT Pro Light (Body)"/>
              </a:rPr>
              <a:t>key-value lookups</a:t>
            </a:r>
            <a:r>
              <a:rPr lang="en-GB" dirty="0">
                <a:latin typeface="Avenir Next LT Pro Light (Body)"/>
              </a:rPr>
              <a:t> instead of looping through a list.</a:t>
            </a:r>
            <a:endParaRPr lang="lv-LV" dirty="0">
              <a:latin typeface="Avenir Next LT Pro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398146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6AC4-EC40-6498-A6F1-77F18D3E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2741990"/>
            <a:ext cx="8915402" cy="1371600"/>
          </a:xfrm>
        </p:spPr>
        <p:txBody>
          <a:bodyPr/>
          <a:lstStyle/>
          <a:p>
            <a:r>
              <a:rPr lang="en-US"/>
              <a:t>Thank you for listening!</a:t>
            </a:r>
            <a:br>
              <a:rPr lang="en-US"/>
            </a:br>
            <a:r>
              <a:rPr lang="en-US" sz="2000">
                <a:solidFill>
                  <a:schemeClr val="tx1">
                    <a:lumMod val="49000"/>
                    <a:lumOff val="51000"/>
                  </a:schemeClr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28539806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412524"/>
      </a:dk2>
      <a:lt2>
        <a:srgbClr val="E6E2E8"/>
      </a:lt2>
      <a:accent1>
        <a:srgbClr val="66B346"/>
      </a:accent1>
      <a:accent2>
        <a:srgbClr val="8CAD39"/>
      </a:accent2>
      <a:accent3>
        <a:srgbClr val="AFA145"/>
      </a:accent3>
      <a:accent4>
        <a:srgbClr val="B1713B"/>
      </a:accent4>
      <a:accent5>
        <a:srgbClr val="C3514D"/>
      </a:accent5>
      <a:accent6>
        <a:srgbClr val="B13B67"/>
      </a:accent6>
      <a:hlink>
        <a:srgbClr val="BF5A3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136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Avenir Next LT Pro Light (Body)</vt:lpstr>
      <vt:lpstr>EncaseVTI</vt:lpstr>
      <vt:lpstr>CONSOLE-BASED Library Management System</vt:lpstr>
      <vt:lpstr>Output</vt:lpstr>
      <vt:lpstr>Search functionality</vt:lpstr>
      <vt:lpstr>Main code parts</vt:lpstr>
      <vt:lpstr>Main code parts</vt:lpstr>
      <vt:lpstr>Main code parts</vt:lpstr>
      <vt:lpstr>Why Use HashMaps Instead of a Single ArrayList?</vt:lpstr>
      <vt:lpstr>Thank you for listening!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Kārlis Ivars Braķis</cp:lastModifiedBy>
  <cp:revision>4</cp:revision>
  <dcterms:created xsi:type="dcterms:W3CDTF">2024-10-20T19:21:14Z</dcterms:created>
  <dcterms:modified xsi:type="dcterms:W3CDTF">2025-02-28T22:08:32Z</dcterms:modified>
</cp:coreProperties>
</file>