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2362"/>
    <a:srgbClr val="172F72"/>
    <a:srgbClr val="192969"/>
    <a:srgbClr val="FFFAE9"/>
    <a:srgbClr val="1A2566"/>
    <a:srgbClr val="333EAF"/>
    <a:srgbClr val="1C226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2024-04-18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.jpeg"/><Relationship Id="rId5" Type="http://schemas.openxmlformats.org/officeDocument/2006/relationships/tags" Target="../tags/tag67.xml"/><Relationship Id="rId49" Type="http://schemas.openxmlformats.org/officeDocument/2006/relationships/notesSlide" Target="../notesSlides/notesSlide1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96.xml"/><Relationship Id="rId46" Type="http://schemas.openxmlformats.org/officeDocument/2006/relationships/tags" Target="../tags/tag95.xml"/><Relationship Id="rId45" Type="http://schemas.openxmlformats.org/officeDocument/2006/relationships/tags" Target="../tags/tag94.xml"/><Relationship Id="rId44" Type="http://schemas.openxmlformats.org/officeDocument/2006/relationships/tags" Target="../tags/tag93.xml"/><Relationship Id="rId43" Type="http://schemas.openxmlformats.org/officeDocument/2006/relationships/tags" Target="../tags/tag92.xml"/><Relationship Id="rId42" Type="http://schemas.openxmlformats.org/officeDocument/2006/relationships/image" Target="../media/image13.png"/><Relationship Id="rId41" Type="http://schemas.openxmlformats.org/officeDocument/2006/relationships/tags" Target="../tags/tag91.xml"/><Relationship Id="rId40" Type="http://schemas.openxmlformats.org/officeDocument/2006/relationships/image" Target="../media/image12.png"/><Relationship Id="rId4" Type="http://schemas.openxmlformats.org/officeDocument/2006/relationships/tags" Target="../tags/tag66.xml"/><Relationship Id="rId39" Type="http://schemas.openxmlformats.org/officeDocument/2006/relationships/image" Target="../media/image11.png"/><Relationship Id="rId38" Type="http://schemas.openxmlformats.org/officeDocument/2006/relationships/tags" Target="../tags/tag90.xml"/><Relationship Id="rId37" Type="http://schemas.openxmlformats.org/officeDocument/2006/relationships/image" Target="../media/image10.png"/><Relationship Id="rId36" Type="http://schemas.openxmlformats.org/officeDocument/2006/relationships/tags" Target="../tags/tag89.xml"/><Relationship Id="rId35" Type="http://schemas.openxmlformats.org/officeDocument/2006/relationships/tags" Target="../tags/tag88.xml"/><Relationship Id="rId34" Type="http://schemas.openxmlformats.org/officeDocument/2006/relationships/tags" Target="../tags/tag87.xml"/><Relationship Id="rId33" Type="http://schemas.openxmlformats.org/officeDocument/2006/relationships/tags" Target="../tags/tag86.xml"/><Relationship Id="rId32" Type="http://schemas.openxmlformats.org/officeDocument/2006/relationships/image" Target="../media/image9.png"/><Relationship Id="rId31" Type="http://schemas.openxmlformats.org/officeDocument/2006/relationships/image" Target="../media/image8.png"/><Relationship Id="rId30" Type="http://schemas.openxmlformats.org/officeDocument/2006/relationships/tags" Target="../tags/tag85.xml"/><Relationship Id="rId3" Type="http://schemas.openxmlformats.org/officeDocument/2006/relationships/tags" Target="../tags/tag65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image" Target="../media/image7.png"/><Relationship Id="rId25" Type="http://schemas.openxmlformats.org/officeDocument/2006/relationships/image" Target="../media/image6.png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image" Target="../media/image3.png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>
            <p:custDataLst>
              <p:tags r:id="rId1"/>
            </p:custDataLst>
          </p:nvPr>
        </p:nvSpPr>
        <p:spPr>
          <a:xfrm>
            <a:off x="1995170" y="4004945"/>
            <a:ext cx="191516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2"/>
            </p:custDataLst>
          </p:nvPr>
        </p:nvSpPr>
        <p:spPr>
          <a:xfrm>
            <a:off x="4526915" y="1749425"/>
            <a:ext cx="1785620" cy="1089025"/>
          </a:xfrm>
          <a:prstGeom prst="roundRect">
            <a:avLst>
              <a:gd name="adj" fmla="val 3323"/>
            </a:avLst>
          </a:prstGeom>
          <a:solidFill>
            <a:srgbClr val="FFFAE9"/>
          </a:solidFill>
          <a:ln w="1270">
            <a:solidFill>
              <a:srgbClr val="1929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3"/>
            </p:custDataLst>
          </p:nvPr>
        </p:nvSpPr>
        <p:spPr>
          <a:xfrm>
            <a:off x="2154555" y="454660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4"/>
            </p:custDataLst>
          </p:nvPr>
        </p:nvSpPr>
        <p:spPr>
          <a:xfrm>
            <a:off x="2089785" y="2231390"/>
            <a:ext cx="1033145" cy="459740"/>
          </a:xfrm>
          <a:prstGeom prst="roundRect">
            <a:avLst/>
          </a:prstGeom>
          <a:solidFill>
            <a:srgbClr val="FFFAE9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5"/>
            </p:custDataLst>
          </p:nvPr>
        </p:nvPicPr>
        <p:blipFill>
          <a:blip r:embed="rId6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7576820" y="1442085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7"/>
            </p:custDataLst>
          </p:nvPr>
        </p:nvCxnSpPr>
        <p:spPr>
          <a:xfrm flipV="1">
            <a:off x="7965440" y="2209165"/>
            <a:ext cx="0" cy="11557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8"/>
            </p:custDataLst>
          </p:nvPr>
        </p:nvPicPr>
        <p:blipFill>
          <a:blip r:embed="rId9">
            <a:grayscl/>
          </a:blip>
          <a:srcRect l="24160" t="26450" r="14460" b="30350"/>
          <a:stretch>
            <a:fillRect/>
          </a:stretch>
        </p:blipFill>
        <p:spPr>
          <a:xfrm>
            <a:off x="2287905" y="471932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grayscl/>
          </a:blip>
          <a:stretch>
            <a:fillRect/>
          </a:stretch>
        </p:blipFill>
        <p:spPr>
          <a:xfrm>
            <a:off x="8005445" y="465772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2030095" y="3429000"/>
            <a:ext cx="64744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747760" y="3685540"/>
            <a:ext cx="920115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Electric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Panel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3251835" y="3487420"/>
            <a:ext cx="1036955" cy="180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110V AC Bus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2153920" y="413448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PCS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6">
            <a:grayscl/>
          </a:blip>
          <a:srcRect l="28704" t="14478" r="28056" b="23605"/>
          <a:stretch>
            <a:fillRect/>
          </a:stretch>
        </p:blipFill>
        <p:spPr>
          <a:xfrm>
            <a:off x="6344285" y="4431665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7">
            <a:grayscl/>
          </a:blip>
          <a:srcRect l="7319" t="20830" r="7289" b="20830"/>
          <a:stretch>
            <a:fillRect/>
          </a:stretch>
        </p:blipFill>
        <p:spPr>
          <a:xfrm>
            <a:off x="4740275" y="455295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4569460" y="5195570"/>
            <a:ext cx="1105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Air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Conditioner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6042660" y="5349240"/>
            <a:ext cx="11055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Refrigerator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4455" y="5195570"/>
            <a:ext cx="897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EV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Charger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5220970" y="3668395"/>
            <a:ext cx="6483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Plug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8149590" y="2576195"/>
            <a:ext cx="598170" cy="370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Meter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29460" y="1237615"/>
            <a:ext cx="1279525" cy="291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Generation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154555" y="5349240"/>
            <a:ext cx="1096645" cy="276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Storage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8524875" y="4817110"/>
            <a:ext cx="1402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Consumption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4"/>
            </p:custDataLst>
          </p:nvPr>
        </p:nvSpPr>
        <p:spPr>
          <a:xfrm>
            <a:off x="7661910" y="1166495"/>
            <a:ext cx="6508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Grid</a:t>
            </a:r>
            <a:endParaRPr lang="en-US" altLang="zh-CN" sz="1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25"/>
          <a:srcRect l="15745" t="39496" r="72922" b="39202"/>
          <a:stretch>
            <a:fillRect/>
          </a:stretch>
        </p:blipFill>
        <p:spPr>
          <a:xfrm>
            <a:off x="4705350" y="1853565"/>
            <a:ext cx="277495" cy="296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26">
            <a:alphaModFix amt="40000"/>
          </a:blip>
          <a:stretch>
            <a:fillRect/>
          </a:stretch>
        </p:blipFill>
        <p:spPr>
          <a:xfrm>
            <a:off x="5715000" y="2318385"/>
            <a:ext cx="415925" cy="37274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27"/>
            </p:custDataLst>
          </p:nvPr>
        </p:nvCxnSpPr>
        <p:spPr>
          <a:xfrm flipV="1">
            <a:off x="2576513" y="3487420"/>
            <a:ext cx="0" cy="47815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8"/>
            </p:custDataLst>
          </p:nvPr>
        </p:nvCxnSpPr>
        <p:spPr>
          <a:xfrm flipV="1">
            <a:off x="2576513" y="2787650"/>
            <a:ext cx="0" cy="57721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9"/>
            </p:custDataLst>
          </p:nvPr>
        </p:nvCxnSpPr>
        <p:spPr>
          <a:xfrm flipV="1">
            <a:off x="5122545" y="3487420"/>
            <a:ext cx="0" cy="106553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30"/>
            </p:custDataLst>
          </p:nvPr>
        </p:nvCxnSpPr>
        <p:spPr>
          <a:xfrm flipV="1">
            <a:off x="8149590" y="3496945"/>
            <a:ext cx="0" cy="99504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5" name="图片 114"/>
          <p:cNvPicPr/>
          <p:nvPr/>
        </p:nvPicPr>
        <p:blipFill>
          <a:blip r:embed="rId31">
            <a:alphaModFix amt="60000"/>
            <a:grayscl/>
          </a:blip>
          <a:srcRect l="10185" t="22667" r="11852" b="24259"/>
          <a:stretch>
            <a:fillRect/>
          </a:stretch>
        </p:blipFill>
        <p:spPr>
          <a:xfrm>
            <a:off x="4697095" y="2245360"/>
            <a:ext cx="885825" cy="459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32"/>
          <a:stretch>
            <a:fillRect/>
          </a:stretch>
        </p:blipFill>
        <p:spPr>
          <a:xfrm>
            <a:off x="4940300" y="2288540"/>
            <a:ext cx="49085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文本框 43"/>
          <p:cNvSpPr txBox="1"/>
          <p:nvPr>
            <p:custDataLst>
              <p:tags r:id="rId33"/>
            </p:custDataLst>
          </p:nvPr>
        </p:nvSpPr>
        <p:spPr>
          <a:xfrm>
            <a:off x="6696710" y="3668395"/>
            <a:ext cx="6858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Plug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46" name="直接箭头连接符 45"/>
          <p:cNvCxnSpPr>
            <a:stCxn id="101" idx="0"/>
          </p:cNvCxnSpPr>
          <p:nvPr>
            <p:custDataLst>
              <p:tags r:id="rId34"/>
            </p:custDataLst>
          </p:nvPr>
        </p:nvCxnSpPr>
        <p:spPr>
          <a:xfrm flipV="1">
            <a:off x="6594793" y="3496945"/>
            <a:ext cx="0" cy="93472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>
            <p:custDataLst>
              <p:tags r:id="rId35"/>
            </p:custDataLst>
          </p:nvPr>
        </p:nvSpPr>
        <p:spPr>
          <a:xfrm>
            <a:off x="7148195" y="4657725"/>
            <a:ext cx="55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36"/>
            </p:custDataLst>
          </p:nvPr>
        </p:nvSpPr>
        <p:spPr>
          <a:xfrm>
            <a:off x="4963795" y="1880870"/>
            <a:ext cx="1316990" cy="26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Bahnschrift SemiBold" panose="020B0502040204020203" charset="0"/>
                <a:ea typeface="Microsoft YaHei UI" panose="020B0503020204020204" charset="-122"/>
                <a:cs typeface="Bahnschrift SemiBold" panose="020B0502040204020203" charset="0"/>
                <a:sym typeface="+mn-ea"/>
              </a:rPr>
              <a:t>Home Assistant</a:t>
            </a:r>
            <a:endParaRPr lang="en-US" altLang="zh-CN" sz="1200">
              <a:solidFill>
                <a:schemeClr val="tx1"/>
              </a:solidFill>
              <a:latin typeface="Bahnschrift SemiBold" panose="020B0502040204020203" charset="0"/>
              <a:ea typeface="Microsoft YaHei UI" panose="020B0503020204020204" charset="-122"/>
              <a:cs typeface="Bahnschrift SemiBold" panose="020B0502040204020203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443095" y="2886075"/>
            <a:ext cx="24180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home automation platform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05785" y="4594860"/>
            <a:ext cx="730885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400"/>
              </a:lnSpc>
            </a:pPr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ESS</a:t>
            </a: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Power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Station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982845" y="3723640"/>
            <a:ext cx="271780" cy="216535"/>
          </a:xfrm>
          <a:prstGeom prst="rect">
            <a:avLst/>
          </a:prstGeom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458585" y="3723640"/>
            <a:ext cx="271780" cy="216535"/>
          </a:xfrm>
          <a:prstGeom prst="rect">
            <a:avLst/>
          </a:prstGeom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39"/>
          <a:srcRect l="20773"/>
          <a:stretch>
            <a:fillRect/>
          </a:stretch>
        </p:blipFill>
        <p:spPr>
          <a:xfrm rot="5400000">
            <a:off x="7757795" y="2611755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5400000">
            <a:off x="8856345" y="3012440"/>
            <a:ext cx="594995" cy="647700"/>
          </a:xfrm>
          <a:prstGeom prst="rect">
            <a:avLst/>
          </a:prstGeom>
          <a:ln w="15875" cap="rnd">
            <a:solidFill>
              <a:schemeClr val="bg1">
                <a:lumMod val="50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8504555" y="3027680"/>
            <a:ext cx="300355" cy="3695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41"/>
            </p:custDataLst>
          </p:nvPr>
        </p:nvCxnSpPr>
        <p:spPr>
          <a:xfrm flipH="1" flipV="1">
            <a:off x="8502650" y="3458845"/>
            <a:ext cx="304800" cy="1854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42">
            <a:alphaModFix amt="60000"/>
            <a:grayscl/>
          </a:blip>
          <a:stretch>
            <a:fillRect/>
          </a:stretch>
        </p:blipFill>
        <p:spPr>
          <a:xfrm>
            <a:off x="2066290" y="161290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2">
            <a:alphaModFix amt="60000"/>
            <a:grayscl/>
          </a:blip>
          <a:stretch>
            <a:fillRect/>
          </a:stretch>
        </p:blipFill>
        <p:spPr>
          <a:xfrm>
            <a:off x="2355215" y="161290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2">
            <a:alphaModFix amt="60000"/>
            <a:grayscl/>
          </a:blip>
          <a:stretch>
            <a:fillRect/>
          </a:stretch>
        </p:blipFill>
        <p:spPr>
          <a:xfrm>
            <a:off x="2644140" y="161290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2">
            <a:alphaModFix amt="60000"/>
            <a:grayscl/>
          </a:blip>
          <a:stretch>
            <a:fillRect/>
          </a:stretch>
        </p:blipFill>
        <p:spPr>
          <a:xfrm>
            <a:off x="2933065" y="1612900"/>
            <a:ext cx="246380" cy="436880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3105785" y="4134485"/>
            <a:ext cx="671830" cy="269875"/>
          </a:xfrm>
          <a:prstGeom prst="rect">
            <a:avLst/>
          </a:prstGeom>
          <a:solidFill>
            <a:srgbClr val="1A2566">
              <a:alpha val="75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Resource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Manager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6"/>
            </p:custDataLst>
          </p:nvPr>
        </p:nvSpPr>
        <p:spPr>
          <a:xfrm>
            <a:off x="4526915" y="1236980"/>
            <a:ext cx="1535430" cy="220345"/>
          </a:xfrm>
          <a:prstGeom prst="rect">
            <a:avLst/>
          </a:prstGeom>
          <a:solidFill>
            <a:srgbClr val="1A2566">
              <a:alpha val="70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43095" y="1162685"/>
            <a:ext cx="2825750" cy="56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Energy Flexibility</a:t>
            </a:r>
            <a:endParaRPr lang="en-US" altLang="en-GB" sz="1000" b="1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840"/>
              </a:lnSpc>
            </a:pPr>
            <a:r>
              <a:rPr lang="en-US" altLang="en-GB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Home/Customer Energy Management</a:t>
            </a:r>
            <a:endParaRPr lang="en-US" altLang="en-GB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4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commondata" val="eyJoZGlkIjoiYWQyNmZkYTYzNmY3ZjQxMzhiMDQxMmU4MWM4MmJhM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56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346</cp:revision>
  <dcterms:created xsi:type="dcterms:W3CDTF">2019-06-19T02:08:00Z</dcterms:created>
  <dcterms:modified xsi:type="dcterms:W3CDTF">2024-04-18T05:48:49Z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D7BA876770A34E98855E256F14397A1E_11</vt:lpwstr>
  </property>
</Properties>
</file>