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310" r:id="rId3"/>
    <p:sldId id="311" r:id="rId4"/>
    <p:sldId id="306" r:id="rId5"/>
    <p:sldId id="257" r:id="rId6"/>
    <p:sldId id="304" r:id="rId7"/>
    <p:sldId id="305" r:id="rId8"/>
    <p:sldId id="308" r:id="rId9"/>
    <p:sldId id="309" r:id="rId10"/>
    <p:sldId id="312" r:id="rId11"/>
  </p:sldIdLst>
  <p:sldSz cx="12192000" cy="6858000"/>
  <p:notesSz cx="6858000" cy="9144000"/>
  <p:defaultTextStyle>
    <a:defPPr>
      <a:defRPr lang="en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48"/>
    <p:restoredTop sz="95846"/>
  </p:normalViewPr>
  <p:slideViewPr>
    <p:cSldViewPr snapToGrid="0">
      <p:cViewPr varScale="1">
        <p:scale>
          <a:sx n="112" d="100"/>
          <a:sy n="112" d="100"/>
        </p:scale>
        <p:origin x="8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D5757A-419A-7740-B1C5-7BA1D4971CDD}" type="doc">
      <dgm:prSet loTypeId="urn:microsoft.com/office/officeart/2005/8/layout/hierarchy2" loCatId="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D200682-8E36-3440-B8D2-5751F72729A9}">
      <dgm:prSet/>
      <dgm:spPr/>
      <dgm:t>
        <a:bodyPr/>
        <a:lstStyle/>
        <a:p>
          <a:r>
            <a:rPr lang="en-KZ" dirty="0"/>
            <a:t>Project work</a:t>
          </a:r>
        </a:p>
      </dgm:t>
    </dgm:pt>
    <dgm:pt modelId="{BB6855EF-091D-4047-AEF5-3AF9B55471E9}" type="parTrans" cxnId="{641D6318-ED0B-2443-A9FC-F06DA5A0C574}">
      <dgm:prSet/>
      <dgm:spPr/>
      <dgm:t>
        <a:bodyPr/>
        <a:lstStyle/>
        <a:p>
          <a:endParaRPr lang="en-US"/>
        </a:p>
      </dgm:t>
    </dgm:pt>
    <dgm:pt modelId="{716AD3B2-2B22-1E4F-B1C1-2667B8C540DB}" type="sibTrans" cxnId="{641D6318-ED0B-2443-A9FC-F06DA5A0C574}">
      <dgm:prSet/>
      <dgm:spPr/>
      <dgm:t>
        <a:bodyPr/>
        <a:lstStyle/>
        <a:p>
          <a:endParaRPr lang="en-US"/>
        </a:p>
      </dgm:t>
    </dgm:pt>
    <dgm:pt modelId="{5DECB5FE-197B-D747-AE24-EF258932C68F}">
      <dgm:prSet/>
      <dgm:spPr/>
      <dgm:t>
        <a:bodyPr/>
        <a:lstStyle/>
        <a:p>
          <a:r>
            <a:rPr lang="en-KZ" dirty="0"/>
            <a:t>Written/Technical part</a:t>
          </a:r>
        </a:p>
      </dgm:t>
    </dgm:pt>
    <dgm:pt modelId="{C28EB4A5-C9A3-934E-B770-0321F1300F09}" type="parTrans" cxnId="{53D41255-FF1D-3748-B265-6510EC9699E1}">
      <dgm:prSet/>
      <dgm:spPr/>
      <dgm:t>
        <a:bodyPr/>
        <a:lstStyle/>
        <a:p>
          <a:endParaRPr lang="en-US"/>
        </a:p>
      </dgm:t>
    </dgm:pt>
    <dgm:pt modelId="{F78CB9A6-4120-3146-94C4-CADAC3ED405B}" type="sibTrans" cxnId="{53D41255-FF1D-3748-B265-6510EC9699E1}">
      <dgm:prSet/>
      <dgm:spPr/>
      <dgm:t>
        <a:bodyPr/>
        <a:lstStyle/>
        <a:p>
          <a:endParaRPr lang="en-US"/>
        </a:p>
      </dgm:t>
    </dgm:pt>
    <dgm:pt modelId="{674378D2-DD4F-AD46-8B3C-605F70500294}">
      <dgm:prSet/>
      <dgm:spPr/>
      <dgm:t>
        <a:bodyPr/>
        <a:lstStyle/>
        <a:p>
          <a:r>
            <a:rPr lang="en-KZ"/>
            <a:t>Code</a:t>
          </a:r>
        </a:p>
      </dgm:t>
    </dgm:pt>
    <dgm:pt modelId="{E852E0C1-E8F8-CB41-AD48-F874540221B4}" type="parTrans" cxnId="{C9E212AD-2A8C-7A45-AE3A-D94BC412FBDB}">
      <dgm:prSet/>
      <dgm:spPr/>
      <dgm:t>
        <a:bodyPr/>
        <a:lstStyle/>
        <a:p>
          <a:endParaRPr lang="en-US"/>
        </a:p>
      </dgm:t>
    </dgm:pt>
    <dgm:pt modelId="{867727AC-607A-6141-87C1-E2B3D8978CA8}" type="sibTrans" cxnId="{C9E212AD-2A8C-7A45-AE3A-D94BC412FBDB}">
      <dgm:prSet/>
      <dgm:spPr/>
      <dgm:t>
        <a:bodyPr/>
        <a:lstStyle/>
        <a:p>
          <a:endParaRPr lang="en-US"/>
        </a:p>
      </dgm:t>
    </dgm:pt>
    <dgm:pt modelId="{9A4EF104-2C90-F843-8E9C-313AD7BDBE89}">
      <dgm:prSet/>
      <dgm:spPr/>
      <dgm:t>
        <a:bodyPr/>
        <a:lstStyle/>
        <a:p>
          <a:r>
            <a:rPr lang="en-KZ"/>
            <a:t>Website</a:t>
          </a:r>
        </a:p>
      </dgm:t>
    </dgm:pt>
    <dgm:pt modelId="{75ABAF94-D3AA-2A41-9CEA-D507D0423274}" type="parTrans" cxnId="{9DC5DFE3-54C4-F94F-87B8-8A4E902D58FC}">
      <dgm:prSet/>
      <dgm:spPr/>
      <dgm:t>
        <a:bodyPr/>
        <a:lstStyle/>
        <a:p>
          <a:endParaRPr lang="en-US"/>
        </a:p>
      </dgm:t>
    </dgm:pt>
    <dgm:pt modelId="{206C8C08-FDC2-E84B-81C8-7952481E5ED8}" type="sibTrans" cxnId="{9DC5DFE3-54C4-F94F-87B8-8A4E902D58FC}">
      <dgm:prSet/>
      <dgm:spPr/>
      <dgm:t>
        <a:bodyPr/>
        <a:lstStyle/>
        <a:p>
          <a:endParaRPr lang="en-US"/>
        </a:p>
      </dgm:t>
    </dgm:pt>
    <dgm:pt modelId="{34171874-F8DE-5646-A233-520CC6FE2835}">
      <dgm:prSet/>
      <dgm:spPr/>
      <dgm:t>
        <a:bodyPr/>
        <a:lstStyle/>
        <a:p>
          <a:r>
            <a:rPr lang="en-KZ"/>
            <a:t>Presentation </a:t>
          </a:r>
        </a:p>
      </dgm:t>
    </dgm:pt>
    <dgm:pt modelId="{75998A1F-2A4D-B740-B8A9-F7C178FFD4B7}" type="parTrans" cxnId="{0B2CD8C9-A5FB-7242-9915-BA8DFD0CB5AD}">
      <dgm:prSet/>
      <dgm:spPr/>
      <dgm:t>
        <a:bodyPr/>
        <a:lstStyle/>
        <a:p>
          <a:endParaRPr lang="en-US"/>
        </a:p>
      </dgm:t>
    </dgm:pt>
    <dgm:pt modelId="{F53A26B6-1EC2-B244-A431-65DF7FF821EF}" type="sibTrans" cxnId="{0B2CD8C9-A5FB-7242-9915-BA8DFD0CB5AD}">
      <dgm:prSet/>
      <dgm:spPr/>
      <dgm:t>
        <a:bodyPr/>
        <a:lstStyle/>
        <a:p>
          <a:endParaRPr lang="en-US"/>
        </a:p>
      </dgm:t>
    </dgm:pt>
    <dgm:pt modelId="{40CAEC9B-8876-4942-90A9-271D1B2DF6A6}">
      <dgm:prSet/>
      <dgm:spPr/>
      <dgm:t>
        <a:bodyPr/>
        <a:lstStyle/>
        <a:p>
          <a:r>
            <a:rPr lang="en-US" dirty="0"/>
            <a:t>F</a:t>
          </a:r>
          <a:r>
            <a:rPr lang="en-KZ" dirty="0"/>
            <a:t>lash talk (3-4 minutes)</a:t>
          </a:r>
        </a:p>
      </dgm:t>
    </dgm:pt>
    <dgm:pt modelId="{12D631C3-9BF6-6748-BF7A-AA2B092CE792}" type="parTrans" cxnId="{70AAA127-DE86-4746-BA98-D48C6B0815B9}">
      <dgm:prSet/>
      <dgm:spPr/>
      <dgm:t>
        <a:bodyPr/>
        <a:lstStyle/>
        <a:p>
          <a:endParaRPr lang="en-US"/>
        </a:p>
      </dgm:t>
    </dgm:pt>
    <dgm:pt modelId="{C83F17E7-249A-C443-9E78-ED095D62F6E2}" type="sibTrans" cxnId="{70AAA127-DE86-4746-BA98-D48C6B0815B9}">
      <dgm:prSet/>
      <dgm:spPr/>
      <dgm:t>
        <a:bodyPr/>
        <a:lstStyle/>
        <a:p>
          <a:endParaRPr lang="en-US"/>
        </a:p>
      </dgm:t>
    </dgm:pt>
    <dgm:pt modelId="{753134DA-EF90-9F4D-A4F1-01962BEB67C0}">
      <dgm:prSet/>
      <dgm:spPr/>
      <dgm:t>
        <a:bodyPr/>
        <a:lstStyle/>
        <a:p>
          <a:r>
            <a:rPr lang="en-KZ"/>
            <a:t>Presentation (10 minute)</a:t>
          </a:r>
        </a:p>
      </dgm:t>
    </dgm:pt>
    <dgm:pt modelId="{1994F6D3-A8E0-774E-8697-B80365674F9A}" type="parTrans" cxnId="{EA07CBEC-CB5B-3340-999F-DEFA57CD7453}">
      <dgm:prSet/>
      <dgm:spPr/>
      <dgm:t>
        <a:bodyPr/>
        <a:lstStyle/>
        <a:p>
          <a:endParaRPr lang="en-US"/>
        </a:p>
      </dgm:t>
    </dgm:pt>
    <dgm:pt modelId="{5624A71A-59C3-004B-BC3D-398D37C9F215}" type="sibTrans" cxnId="{EA07CBEC-CB5B-3340-999F-DEFA57CD7453}">
      <dgm:prSet/>
      <dgm:spPr/>
      <dgm:t>
        <a:bodyPr/>
        <a:lstStyle/>
        <a:p>
          <a:endParaRPr lang="en-US"/>
        </a:p>
      </dgm:t>
    </dgm:pt>
    <dgm:pt modelId="{D85F93E8-0D8E-7341-B7A8-BA4599260D3A}" type="pres">
      <dgm:prSet presAssocID="{03D5757A-419A-7740-B1C5-7BA1D4971CD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969DC4D-6429-4E4F-93FA-AE437303F941}" type="pres">
      <dgm:prSet presAssocID="{0D200682-8E36-3440-B8D2-5751F72729A9}" presName="root1" presStyleCnt="0"/>
      <dgm:spPr/>
    </dgm:pt>
    <dgm:pt modelId="{33D44476-7A6D-CF45-9AAB-36BB6D1A8924}" type="pres">
      <dgm:prSet presAssocID="{0D200682-8E36-3440-B8D2-5751F72729A9}" presName="LevelOneTextNode" presStyleLbl="node0" presStyleIdx="0" presStyleCnt="1" custLinFactNeighborX="-57448" custLinFactNeighborY="-8556">
        <dgm:presLayoutVars>
          <dgm:chPref val="3"/>
        </dgm:presLayoutVars>
      </dgm:prSet>
      <dgm:spPr/>
    </dgm:pt>
    <dgm:pt modelId="{33C98E9E-684E-B74F-A678-77F048DADB3D}" type="pres">
      <dgm:prSet presAssocID="{0D200682-8E36-3440-B8D2-5751F72729A9}" presName="level2hierChild" presStyleCnt="0"/>
      <dgm:spPr/>
    </dgm:pt>
    <dgm:pt modelId="{DD6BADFD-3DB0-154D-B987-752AEA712ED3}" type="pres">
      <dgm:prSet presAssocID="{C28EB4A5-C9A3-934E-B770-0321F1300F09}" presName="conn2-1" presStyleLbl="parChTrans1D2" presStyleIdx="0" presStyleCnt="2"/>
      <dgm:spPr/>
    </dgm:pt>
    <dgm:pt modelId="{A487C885-2144-B148-B689-85701E8B99F5}" type="pres">
      <dgm:prSet presAssocID="{C28EB4A5-C9A3-934E-B770-0321F1300F09}" presName="connTx" presStyleLbl="parChTrans1D2" presStyleIdx="0" presStyleCnt="2"/>
      <dgm:spPr/>
    </dgm:pt>
    <dgm:pt modelId="{8853F1E3-6C39-674F-BA15-7508F4252718}" type="pres">
      <dgm:prSet presAssocID="{5DECB5FE-197B-D747-AE24-EF258932C68F}" presName="root2" presStyleCnt="0"/>
      <dgm:spPr/>
    </dgm:pt>
    <dgm:pt modelId="{F3CDF54F-1CFE-BA4B-973C-1DAE8BA34174}" type="pres">
      <dgm:prSet presAssocID="{5DECB5FE-197B-D747-AE24-EF258932C68F}" presName="LevelTwoTextNode" presStyleLbl="node2" presStyleIdx="0" presStyleCnt="2" custLinFactNeighborX="-27904" custLinFactNeighborY="6444">
        <dgm:presLayoutVars>
          <dgm:chPref val="3"/>
        </dgm:presLayoutVars>
      </dgm:prSet>
      <dgm:spPr/>
    </dgm:pt>
    <dgm:pt modelId="{3F926ECB-AF53-0C4D-93B5-F0ACC28EC874}" type="pres">
      <dgm:prSet presAssocID="{5DECB5FE-197B-D747-AE24-EF258932C68F}" presName="level3hierChild" presStyleCnt="0"/>
      <dgm:spPr/>
    </dgm:pt>
    <dgm:pt modelId="{B17046BC-8A12-3B44-A2CA-E28E1448826D}" type="pres">
      <dgm:prSet presAssocID="{E852E0C1-E8F8-CB41-AD48-F874540221B4}" presName="conn2-1" presStyleLbl="parChTrans1D3" presStyleIdx="0" presStyleCnt="4"/>
      <dgm:spPr/>
    </dgm:pt>
    <dgm:pt modelId="{958DE157-B43B-3441-81E2-4127C226EE06}" type="pres">
      <dgm:prSet presAssocID="{E852E0C1-E8F8-CB41-AD48-F874540221B4}" presName="connTx" presStyleLbl="parChTrans1D3" presStyleIdx="0" presStyleCnt="4"/>
      <dgm:spPr/>
    </dgm:pt>
    <dgm:pt modelId="{42E52F03-402D-5E44-B07C-E3FCFAD63E41}" type="pres">
      <dgm:prSet presAssocID="{674378D2-DD4F-AD46-8B3C-605F70500294}" presName="root2" presStyleCnt="0"/>
      <dgm:spPr/>
    </dgm:pt>
    <dgm:pt modelId="{C120E30E-4987-334D-BF94-4683FDFD64E3}" type="pres">
      <dgm:prSet presAssocID="{674378D2-DD4F-AD46-8B3C-605F70500294}" presName="LevelTwoTextNode" presStyleLbl="node3" presStyleIdx="0" presStyleCnt="4" custLinFactNeighborY="-8">
        <dgm:presLayoutVars>
          <dgm:chPref val="3"/>
        </dgm:presLayoutVars>
      </dgm:prSet>
      <dgm:spPr/>
    </dgm:pt>
    <dgm:pt modelId="{60E0CF6B-21B9-8F45-A6B0-79646E63385D}" type="pres">
      <dgm:prSet presAssocID="{674378D2-DD4F-AD46-8B3C-605F70500294}" presName="level3hierChild" presStyleCnt="0"/>
      <dgm:spPr/>
    </dgm:pt>
    <dgm:pt modelId="{67F3C666-D83C-DA48-A7EA-4DC170947031}" type="pres">
      <dgm:prSet presAssocID="{75ABAF94-D3AA-2A41-9CEA-D507D0423274}" presName="conn2-1" presStyleLbl="parChTrans1D3" presStyleIdx="1" presStyleCnt="4"/>
      <dgm:spPr/>
    </dgm:pt>
    <dgm:pt modelId="{7875016E-5258-154A-AA58-8F6D31C94C61}" type="pres">
      <dgm:prSet presAssocID="{75ABAF94-D3AA-2A41-9CEA-D507D0423274}" presName="connTx" presStyleLbl="parChTrans1D3" presStyleIdx="1" presStyleCnt="4"/>
      <dgm:spPr/>
    </dgm:pt>
    <dgm:pt modelId="{E4D6400B-4F16-4848-AE28-24097956CD6C}" type="pres">
      <dgm:prSet presAssocID="{9A4EF104-2C90-F843-8E9C-313AD7BDBE89}" presName="root2" presStyleCnt="0"/>
      <dgm:spPr/>
    </dgm:pt>
    <dgm:pt modelId="{DBA3B368-09E3-8242-B781-F9CC5F91923D}" type="pres">
      <dgm:prSet presAssocID="{9A4EF104-2C90-F843-8E9C-313AD7BDBE89}" presName="LevelTwoTextNode" presStyleLbl="node3" presStyleIdx="1" presStyleCnt="4" custLinFactNeighborX="0" custLinFactNeighborY="-14490">
        <dgm:presLayoutVars>
          <dgm:chPref val="3"/>
        </dgm:presLayoutVars>
      </dgm:prSet>
      <dgm:spPr/>
    </dgm:pt>
    <dgm:pt modelId="{2E94003C-F1A1-AC48-BE2A-B1566F859AF1}" type="pres">
      <dgm:prSet presAssocID="{9A4EF104-2C90-F843-8E9C-313AD7BDBE89}" presName="level3hierChild" presStyleCnt="0"/>
      <dgm:spPr/>
    </dgm:pt>
    <dgm:pt modelId="{8C1EC8E5-4BB9-9747-9F2D-46D2044C41C7}" type="pres">
      <dgm:prSet presAssocID="{75998A1F-2A4D-B740-B8A9-F7C178FFD4B7}" presName="conn2-1" presStyleLbl="parChTrans1D2" presStyleIdx="1" presStyleCnt="2"/>
      <dgm:spPr/>
    </dgm:pt>
    <dgm:pt modelId="{F4E0A68A-1D05-ED41-AD4E-641015251910}" type="pres">
      <dgm:prSet presAssocID="{75998A1F-2A4D-B740-B8A9-F7C178FFD4B7}" presName="connTx" presStyleLbl="parChTrans1D2" presStyleIdx="1" presStyleCnt="2"/>
      <dgm:spPr/>
    </dgm:pt>
    <dgm:pt modelId="{34F9586B-AE11-5047-8A48-ACFDCCCA5DBB}" type="pres">
      <dgm:prSet presAssocID="{34171874-F8DE-5646-A233-520CC6FE2835}" presName="root2" presStyleCnt="0"/>
      <dgm:spPr/>
    </dgm:pt>
    <dgm:pt modelId="{CD0DF611-F781-2A48-8AA2-A319588B1A3A}" type="pres">
      <dgm:prSet presAssocID="{34171874-F8DE-5646-A233-520CC6FE2835}" presName="LevelTwoTextNode" presStyleLbl="node2" presStyleIdx="1" presStyleCnt="2" custLinFactNeighborX="-26262" custLinFactNeighborY="1641">
        <dgm:presLayoutVars>
          <dgm:chPref val="3"/>
        </dgm:presLayoutVars>
      </dgm:prSet>
      <dgm:spPr/>
    </dgm:pt>
    <dgm:pt modelId="{8528EC68-E2F3-9044-A4F1-BF0F3F2A8CEB}" type="pres">
      <dgm:prSet presAssocID="{34171874-F8DE-5646-A233-520CC6FE2835}" presName="level3hierChild" presStyleCnt="0"/>
      <dgm:spPr/>
    </dgm:pt>
    <dgm:pt modelId="{07A045E7-FB99-0B49-800A-AAF686595235}" type="pres">
      <dgm:prSet presAssocID="{12D631C3-9BF6-6748-BF7A-AA2B092CE792}" presName="conn2-1" presStyleLbl="parChTrans1D3" presStyleIdx="2" presStyleCnt="4"/>
      <dgm:spPr/>
    </dgm:pt>
    <dgm:pt modelId="{D1355F92-01FF-3743-9002-06CFFBF86F00}" type="pres">
      <dgm:prSet presAssocID="{12D631C3-9BF6-6748-BF7A-AA2B092CE792}" presName="connTx" presStyleLbl="parChTrans1D3" presStyleIdx="2" presStyleCnt="4"/>
      <dgm:spPr/>
    </dgm:pt>
    <dgm:pt modelId="{B487A02E-CB21-6A45-BF4E-8447E3BE046E}" type="pres">
      <dgm:prSet presAssocID="{40CAEC9B-8876-4942-90A9-271D1B2DF6A6}" presName="root2" presStyleCnt="0"/>
      <dgm:spPr/>
    </dgm:pt>
    <dgm:pt modelId="{E0A21D3D-D490-9247-89F5-4007B843E460}" type="pres">
      <dgm:prSet presAssocID="{40CAEC9B-8876-4942-90A9-271D1B2DF6A6}" presName="LevelTwoTextNode" presStyleLbl="node3" presStyleIdx="2" presStyleCnt="4" custLinFactNeighborY="13397">
        <dgm:presLayoutVars>
          <dgm:chPref val="3"/>
        </dgm:presLayoutVars>
      </dgm:prSet>
      <dgm:spPr/>
    </dgm:pt>
    <dgm:pt modelId="{B52FD46A-B1FE-F94C-B659-7DE6E660F9EF}" type="pres">
      <dgm:prSet presAssocID="{40CAEC9B-8876-4942-90A9-271D1B2DF6A6}" presName="level3hierChild" presStyleCnt="0"/>
      <dgm:spPr/>
    </dgm:pt>
    <dgm:pt modelId="{FACC4F35-A0F9-0F45-AFD2-B24F4F1896B7}" type="pres">
      <dgm:prSet presAssocID="{1994F6D3-A8E0-774E-8697-B80365674F9A}" presName="conn2-1" presStyleLbl="parChTrans1D3" presStyleIdx="3" presStyleCnt="4"/>
      <dgm:spPr/>
    </dgm:pt>
    <dgm:pt modelId="{51EFD94A-79B1-CD42-8557-FAA8A3B935C9}" type="pres">
      <dgm:prSet presAssocID="{1994F6D3-A8E0-774E-8697-B80365674F9A}" presName="connTx" presStyleLbl="parChTrans1D3" presStyleIdx="3" presStyleCnt="4"/>
      <dgm:spPr/>
    </dgm:pt>
    <dgm:pt modelId="{A5DE33AF-20AD-7641-A533-C56E6901A7FA}" type="pres">
      <dgm:prSet presAssocID="{753134DA-EF90-9F4D-A4F1-01962BEB67C0}" presName="root2" presStyleCnt="0"/>
      <dgm:spPr/>
    </dgm:pt>
    <dgm:pt modelId="{AA122B35-CD85-7747-9BF9-C40032458A49}" type="pres">
      <dgm:prSet presAssocID="{753134DA-EF90-9F4D-A4F1-01962BEB67C0}" presName="LevelTwoTextNode" presStyleLbl="node3" presStyleIdx="3" presStyleCnt="4">
        <dgm:presLayoutVars>
          <dgm:chPref val="3"/>
        </dgm:presLayoutVars>
      </dgm:prSet>
      <dgm:spPr/>
    </dgm:pt>
    <dgm:pt modelId="{63E7292B-157C-7140-8579-3993FEFA3331}" type="pres">
      <dgm:prSet presAssocID="{753134DA-EF90-9F4D-A4F1-01962BEB67C0}" presName="level3hierChild" presStyleCnt="0"/>
      <dgm:spPr/>
    </dgm:pt>
  </dgm:ptLst>
  <dgm:cxnLst>
    <dgm:cxn modelId="{EF18C900-9A96-D54D-B34B-8687476EBC12}" type="presOf" srcId="{40CAEC9B-8876-4942-90A9-271D1B2DF6A6}" destId="{E0A21D3D-D490-9247-89F5-4007B843E460}" srcOrd="0" destOrd="0" presId="urn:microsoft.com/office/officeart/2005/8/layout/hierarchy2"/>
    <dgm:cxn modelId="{641D6318-ED0B-2443-A9FC-F06DA5A0C574}" srcId="{03D5757A-419A-7740-B1C5-7BA1D4971CDD}" destId="{0D200682-8E36-3440-B8D2-5751F72729A9}" srcOrd="0" destOrd="0" parTransId="{BB6855EF-091D-4047-AEF5-3AF9B55471E9}" sibTransId="{716AD3B2-2B22-1E4F-B1C1-2667B8C540DB}"/>
    <dgm:cxn modelId="{2770C91E-96DB-AA4E-A88A-36DD969A1066}" type="presOf" srcId="{C28EB4A5-C9A3-934E-B770-0321F1300F09}" destId="{A487C885-2144-B148-B689-85701E8B99F5}" srcOrd="1" destOrd="0" presId="urn:microsoft.com/office/officeart/2005/8/layout/hierarchy2"/>
    <dgm:cxn modelId="{70AAA127-DE86-4746-BA98-D48C6B0815B9}" srcId="{34171874-F8DE-5646-A233-520CC6FE2835}" destId="{40CAEC9B-8876-4942-90A9-271D1B2DF6A6}" srcOrd="0" destOrd="0" parTransId="{12D631C3-9BF6-6748-BF7A-AA2B092CE792}" sibTransId="{C83F17E7-249A-C443-9E78-ED095D62F6E2}"/>
    <dgm:cxn modelId="{31660D4B-E632-C24F-B363-FC86F5459262}" type="presOf" srcId="{34171874-F8DE-5646-A233-520CC6FE2835}" destId="{CD0DF611-F781-2A48-8AA2-A319588B1A3A}" srcOrd="0" destOrd="0" presId="urn:microsoft.com/office/officeart/2005/8/layout/hierarchy2"/>
    <dgm:cxn modelId="{1045FF52-B942-014A-92C1-DBE98800C558}" type="presOf" srcId="{1994F6D3-A8E0-774E-8697-B80365674F9A}" destId="{51EFD94A-79B1-CD42-8557-FAA8A3B935C9}" srcOrd="1" destOrd="0" presId="urn:microsoft.com/office/officeart/2005/8/layout/hierarchy2"/>
    <dgm:cxn modelId="{53D41255-FF1D-3748-B265-6510EC9699E1}" srcId="{0D200682-8E36-3440-B8D2-5751F72729A9}" destId="{5DECB5FE-197B-D747-AE24-EF258932C68F}" srcOrd="0" destOrd="0" parTransId="{C28EB4A5-C9A3-934E-B770-0321F1300F09}" sibTransId="{F78CB9A6-4120-3146-94C4-CADAC3ED405B}"/>
    <dgm:cxn modelId="{9D8F7458-B088-2B4B-939D-9E4EBBA461B4}" type="presOf" srcId="{E852E0C1-E8F8-CB41-AD48-F874540221B4}" destId="{B17046BC-8A12-3B44-A2CA-E28E1448826D}" srcOrd="0" destOrd="0" presId="urn:microsoft.com/office/officeart/2005/8/layout/hierarchy2"/>
    <dgm:cxn modelId="{9B80F364-50C3-0942-BD31-EBF7D7B9A4C0}" type="presOf" srcId="{03D5757A-419A-7740-B1C5-7BA1D4971CDD}" destId="{D85F93E8-0D8E-7341-B7A8-BA4599260D3A}" srcOrd="0" destOrd="0" presId="urn:microsoft.com/office/officeart/2005/8/layout/hierarchy2"/>
    <dgm:cxn modelId="{8D690B6D-F96A-6846-A606-89F11C6F18AD}" type="presOf" srcId="{753134DA-EF90-9F4D-A4F1-01962BEB67C0}" destId="{AA122B35-CD85-7747-9BF9-C40032458A49}" srcOrd="0" destOrd="0" presId="urn:microsoft.com/office/officeart/2005/8/layout/hierarchy2"/>
    <dgm:cxn modelId="{CDBEA070-D4E4-054A-A66C-F735B03A6AE4}" type="presOf" srcId="{9A4EF104-2C90-F843-8E9C-313AD7BDBE89}" destId="{DBA3B368-09E3-8242-B781-F9CC5F91923D}" srcOrd="0" destOrd="0" presId="urn:microsoft.com/office/officeart/2005/8/layout/hierarchy2"/>
    <dgm:cxn modelId="{EACFBD83-4800-7F4A-B3D3-52450486E9BA}" type="presOf" srcId="{12D631C3-9BF6-6748-BF7A-AA2B092CE792}" destId="{D1355F92-01FF-3743-9002-06CFFBF86F00}" srcOrd="1" destOrd="0" presId="urn:microsoft.com/office/officeart/2005/8/layout/hierarchy2"/>
    <dgm:cxn modelId="{062ACB89-C73F-3546-84C4-CF93A17D132A}" type="presOf" srcId="{75998A1F-2A4D-B740-B8A9-F7C178FFD4B7}" destId="{8C1EC8E5-4BB9-9747-9F2D-46D2044C41C7}" srcOrd="0" destOrd="0" presId="urn:microsoft.com/office/officeart/2005/8/layout/hierarchy2"/>
    <dgm:cxn modelId="{D781178F-5FBD-1A4A-9536-0E02FA50A29F}" type="presOf" srcId="{1994F6D3-A8E0-774E-8697-B80365674F9A}" destId="{FACC4F35-A0F9-0F45-AFD2-B24F4F1896B7}" srcOrd="0" destOrd="0" presId="urn:microsoft.com/office/officeart/2005/8/layout/hierarchy2"/>
    <dgm:cxn modelId="{C8BFC49C-0F73-7845-AC85-68A45F6E8E5C}" type="presOf" srcId="{75ABAF94-D3AA-2A41-9CEA-D507D0423274}" destId="{67F3C666-D83C-DA48-A7EA-4DC170947031}" srcOrd="0" destOrd="0" presId="urn:microsoft.com/office/officeart/2005/8/layout/hierarchy2"/>
    <dgm:cxn modelId="{C9E212AD-2A8C-7A45-AE3A-D94BC412FBDB}" srcId="{5DECB5FE-197B-D747-AE24-EF258932C68F}" destId="{674378D2-DD4F-AD46-8B3C-605F70500294}" srcOrd="0" destOrd="0" parTransId="{E852E0C1-E8F8-CB41-AD48-F874540221B4}" sibTransId="{867727AC-607A-6141-87C1-E2B3D8978CA8}"/>
    <dgm:cxn modelId="{A34328B2-C008-6C41-B700-15FF9B67797B}" type="presOf" srcId="{12D631C3-9BF6-6748-BF7A-AA2B092CE792}" destId="{07A045E7-FB99-0B49-800A-AAF686595235}" srcOrd="0" destOrd="0" presId="urn:microsoft.com/office/officeart/2005/8/layout/hierarchy2"/>
    <dgm:cxn modelId="{CE22BCB7-B354-A541-A176-F62117278398}" type="presOf" srcId="{E852E0C1-E8F8-CB41-AD48-F874540221B4}" destId="{958DE157-B43B-3441-81E2-4127C226EE06}" srcOrd="1" destOrd="0" presId="urn:microsoft.com/office/officeart/2005/8/layout/hierarchy2"/>
    <dgm:cxn modelId="{1EB8C5BD-F8AC-1048-A57F-D9CD39F08828}" type="presOf" srcId="{674378D2-DD4F-AD46-8B3C-605F70500294}" destId="{C120E30E-4987-334D-BF94-4683FDFD64E3}" srcOrd="0" destOrd="0" presId="urn:microsoft.com/office/officeart/2005/8/layout/hierarchy2"/>
    <dgm:cxn modelId="{0B2CD8C9-A5FB-7242-9915-BA8DFD0CB5AD}" srcId="{0D200682-8E36-3440-B8D2-5751F72729A9}" destId="{34171874-F8DE-5646-A233-520CC6FE2835}" srcOrd="1" destOrd="0" parTransId="{75998A1F-2A4D-B740-B8A9-F7C178FFD4B7}" sibTransId="{F53A26B6-1EC2-B244-A431-65DF7FF821EF}"/>
    <dgm:cxn modelId="{D00A25D1-EBB7-7342-AE05-ED446B518DDC}" type="presOf" srcId="{75998A1F-2A4D-B740-B8A9-F7C178FFD4B7}" destId="{F4E0A68A-1D05-ED41-AD4E-641015251910}" srcOrd="1" destOrd="0" presId="urn:microsoft.com/office/officeart/2005/8/layout/hierarchy2"/>
    <dgm:cxn modelId="{3EDC65E3-891A-504D-A54B-1C6D008362A7}" type="presOf" srcId="{C28EB4A5-C9A3-934E-B770-0321F1300F09}" destId="{DD6BADFD-3DB0-154D-B987-752AEA712ED3}" srcOrd="0" destOrd="0" presId="urn:microsoft.com/office/officeart/2005/8/layout/hierarchy2"/>
    <dgm:cxn modelId="{9DC5DFE3-54C4-F94F-87B8-8A4E902D58FC}" srcId="{5DECB5FE-197B-D747-AE24-EF258932C68F}" destId="{9A4EF104-2C90-F843-8E9C-313AD7BDBE89}" srcOrd="1" destOrd="0" parTransId="{75ABAF94-D3AA-2A41-9CEA-D507D0423274}" sibTransId="{206C8C08-FDC2-E84B-81C8-7952481E5ED8}"/>
    <dgm:cxn modelId="{EA07CBEC-CB5B-3340-999F-DEFA57CD7453}" srcId="{34171874-F8DE-5646-A233-520CC6FE2835}" destId="{753134DA-EF90-9F4D-A4F1-01962BEB67C0}" srcOrd="1" destOrd="0" parTransId="{1994F6D3-A8E0-774E-8697-B80365674F9A}" sibTransId="{5624A71A-59C3-004B-BC3D-398D37C9F215}"/>
    <dgm:cxn modelId="{99DE09ED-D376-0E4D-8C50-4921945F7ABF}" type="presOf" srcId="{5DECB5FE-197B-D747-AE24-EF258932C68F}" destId="{F3CDF54F-1CFE-BA4B-973C-1DAE8BA34174}" srcOrd="0" destOrd="0" presId="urn:microsoft.com/office/officeart/2005/8/layout/hierarchy2"/>
    <dgm:cxn modelId="{80C1F3F9-064F-2046-9511-C155F1AEF147}" type="presOf" srcId="{0D200682-8E36-3440-B8D2-5751F72729A9}" destId="{33D44476-7A6D-CF45-9AAB-36BB6D1A8924}" srcOrd="0" destOrd="0" presId="urn:microsoft.com/office/officeart/2005/8/layout/hierarchy2"/>
    <dgm:cxn modelId="{46FA93FE-B237-DA44-BF0E-C7EDB676618F}" type="presOf" srcId="{75ABAF94-D3AA-2A41-9CEA-D507D0423274}" destId="{7875016E-5258-154A-AA58-8F6D31C94C61}" srcOrd="1" destOrd="0" presId="urn:microsoft.com/office/officeart/2005/8/layout/hierarchy2"/>
    <dgm:cxn modelId="{99484668-E1E3-8A4B-A4E6-E4CFCE634CE8}" type="presParOf" srcId="{D85F93E8-0D8E-7341-B7A8-BA4599260D3A}" destId="{D969DC4D-6429-4E4F-93FA-AE437303F941}" srcOrd="0" destOrd="0" presId="urn:microsoft.com/office/officeart/2005/8/layout/hierarchy2"/>
    <dgm:cxn modelId="{906F9CB1-9BAB-1C45-8BAA-A2F49026171D}" type="presParOf" srcId="{D969DC4D-6429-4E4F-93FA-AE437303F941}" destId="{33D44476-7A6D-CF45-9AAB-36BB6D1A8924}" srcOrd="0" destOrd="0" presId="urn:microsoft.com/office/officeart/2005/8/layout/hierarchy2"/>
    <dgm:cxn modelId="{D02B5814-A95A-3341-A25F-6B7688B91FCD}" type="presParOf" srcId="{D969DC4D-6429-4E4F-93FA-AE437303F941}" destId="{33C98E9E-684E-B74F-A678-77F048DADB3D}" srcOrd="1" destOrd="0" presId="urn:microsoft.com/office/officeart/2005/8/layout/hierarchy2"/>
    <dgm:cxn modelId="{F770F66B-DBDB-C447-8DF7-2D43101E5197}" type="presParOf" srcId="{33C98E9E-684E-B74F-A678-77F048DADB3D}" destId="{DD6BADFD-3DB0-154D-B987-752AEA712ED3}" srcOrd="0" destOrd="0" presId="urn:microsoft.com/office/officeart/2005/8/layout/hierarchy2"/>
    <dgm:cxn modelId="{56915B71-8112-D941-AA12-807621F5C770}" type="presParOf" srcId="{DD6BADFD-3DB0-154D-B987-752AEA712ED3}" destId="{A487C885-2144-B148-B689-85701E8B99F5}" srcOrd="0" destOrd="0" presId="urn:microsoft.com/office/officeart/2005/8/layout/hierarchy2"/>
    <dgm:cxn modelId="{9EC70C93-8A0E-234B-96C0-926E3B6CFDB7}" type="presParOf" srcId="{33C98E9E-684E-B74F-A678-77F048DADB3D}" destId="{8853F1E3-6C39-674F-BA15-7508F4252718}" srcOrd="1" destOrd="0" presId="urn:microsoft.com/office/officeart/2005/8/layout/hierarchy2"/>
    <dgm:cxn modelId="{55B5919B-4942-3942-8AEB-43285D407D43}" type="presParOf" srcId="{8853F1E3-6C39-674F-BA15-7508F4252718}" destId="{F3CDF54F-1CFE-BA4B-973C-1DAE8BA34174}" srcOrd="0" destOrd="0" presId="urn:microsoft.com/office/officeart/2005/8/layout/hierarchy2"/>
    <dgm:cxn modelId="{70F34E9F-0767-7C44-A934-99F1EBA67EE3}" type="presParOf" srcId="{8853F1E3-6C39-674F-BA15-7508F4252718}" destId="{3F926ECB-AF53-0C4D-93B5-F0ACC28EC874}" srcOrd="1" destOrd="0" presId="urn:microsoft.com/office/officeart/2005/8/layout/hierarchy2"/>
    <dgm:cxn modelId="{ECED30C0-5E4E-454F-A142-8627D4C4EADE}" type="presParOf" srcId="{3F926ECB-AF53-0C4D-93B5-F0ACC28EC874}" destId="{B17046BC-8A12-3B44-A2CA-E28E1448826D}" srcOrd="0" destOrd="0" presId="urn:microsoft.com/office/officeart/2005/8/layout/hierarchy2"/>
    <dgm:cxn modelId="{63DB210C-0A4A-B74F-8EFD-0090E4CE4FD6}" type="presParOf" srcId="{B17046BC-8A12-3B44-A2CA-E28E1448826D}" destId="{958DE157-B43B-3441-81E2-4127C226EE06}" srcOrd="0" destOrd="0" presId="urn:microsoft.com/office/officeart/2005/8/layout/hierarchy2"/>
    <dgm:cxn modelId="{5038563A-E4AC-064E-A5E8-3CCB505AD84D}" type="presParOf" srcId="{3F926ECB-AF53-0C4D-93B5-F0ACC28EC874}" destId="{42E52F03-402D-5E44-B07C-E3FCFAD63E41}" srcOrd="1" destOrd="0" presId="urn:microsoft.com/office/officeart/2005/8/layout/hierarchy2"/>
    <dgm:cxn modelId="{35A8C4B5-4AE7-944F-975A-7711733DD0E5}" type="presParOf" srcId="{42E52F03-402D-5E44-B07C-E3FCFAD63E41}" destId="{C120E30E-4987-334D-BF94-4683FDFD64E3}" srcOrd="0" destOrd="0" presId="urn:microsoft.com/office/officeart/2005/8/layout/hierarchy2"/>
    <dgm:cxn modelId="{07D12F69-6FD5-C948-9493-DD6D5D825D84}" type="presParOf" srcId="{42E52F03-402D-5E44-B07C-E3FCFAD63E41}" destId="{60E0CF6B-21B9-8F45-A6B0-79646E63385D}" srcOrd="1" destOrd="0" presId="urn:microsoft.com/office/officeart/2005/8/layout/hierarchy2"/>
    <dgm:cxn modelId="{6A584ECE-0C5B-2347-A02D-6C0B909489D6}" type="presParOf" srcId="{3F926ECB-AF53-0C4D-93B5-F0ACC28EC874}" destId="{67F3C666-D83C-DA48-A7EA-4DC170947031}" srcOrd="2" destOrd="0" presId="urn:microsoft.com/office/officeart/2005/8/layout/hierarchy2"/>
    <dgm:cxn modelId="{9EEA38DF-9313-524F-89FD-F5017355A4AB}" type="presParOf" srcId="{67F3C666-D83C-DA48-A7EA-4DC170947031}" destId="{7875016E-5258-154A-AA58-8F6D31C94C61}" srcOrd="0" destOrd="0" presId="urn:microsoft.com/office/officeart/2005/8/layout/hierarchy2"/>
    <dgm:cxn modelId="{0217153A-A584-484F-92D0-5F996F722D15}" type="presParOf" srcId="{3F926ECB-AF53-0C4D-93B5-F0ACC28EC874}" destId="{E4D6400B-4F16-4848-AE28-24097956CD6C}" srcOrd="3" destOrd="0" presId="urn:microsoft.com/office/officeart/2005/8/layout/hierarchy2"/>
    <dgm:cxn modelId="{998FA082-2CB1-EF4D-B60A-CD5E4845A030}" type="presParOf" srcId="{E4D6400B-4F16-4848-AE28-24097956CD6C}" destId="{DBA3B368-09E3-8242-B781-F9CC5F91923D}" srcOrd="0" destOrd="0" presId="urn:microsoft.com/office/officeart/2005/8/layout/hierarchy2"/>
    <dgm:cxn modelId="{BB405F3C-0A6B-5848-81D6-26A5697B429C}" type="presParOf" srcId="{E4D6400B-4F16-4848-AE28-24097956CD6C}" destId="{2E94003C-F1A1-AC48-BE2A-B1566F859AF1}" srcOrd="1" destOrd="0" presId="urn:microsoft.com/office/officeart/2005/8/layout/hierarchy2"/>
    <dgm:cxn modelId="{D11A40BD-98CE-354F-A175-25C41938700D}" type="presParOf" srcId="{33C98E9E-684E-B74F-A678-77F048DADB3D}" destId="{8C1EC8E5-4BB9-9747-9F2D-46D2044C41C7}" srcOrd="2" destOrd="0" presId="urn:microsoft.com/office/officeart/2005/8/layout/hierarchy2"/>
    <dgm:cxn modelId="{89FB234B-BF1B-B743-B52A-35AC4C50F4E6}" type="presParOf" srcId="{8C1EC8E5-4BB9-9747-9F2D-46D2044C41C7}" destId="{F4E0A68A-1D05-ED41-AD4E-641015251910}" srcOrd="0" destOrd="0" presId="urn:microsoft.com/office/officeart/2005/8/layout/hierarchy2"/>
    <dgm:cxn modelId="{A3924C40-9BD0-334A-BDD7-FF0DEEB22551}" type="presParOf" srcId="{33C98E9E-684E-B74F-A678-77F048DADB3D}" destId="{34F9586B-AE11-5047-8A48-ACFDCCCA5DBB}" srcOrd="3" destOrd="0" presId="urn:microsoft.com/office/officeart/2005/8/layout/hierarchy2"/>
    <dgm:cxn modelId="{027B70D6-3CC2-D049-BC7B-58ABBADA1B63}" type="presParOf" srcId="{34F9586B-AE11-5047-8A48-ACFDCCCA5DBB}" destId="{CD0DF611-F781-2A48-8AA2-A319588B1A3A}" srcOrd="0" destOrd="0" presId="urn:microsoft.com/office/officeart/2005/8/layout/hierarchy2"/>
    <dgm:cxn modelId="{3165D1D6-432C-D644-83A4-11A14235094E}" type="presParOf" srcId="{34F9586B-AE11-5047-8A48-ACFDCCCA5DBB}" destId="{8528EC68-E2F3-9044-A4F1-BF0F3F2A8CEB}" srcOrd="1" destOrd="0" presId="urn:microsoft.com/office/officeart/2005/8/layout/hierarchy2"/>
    <dgm:cxn modelId="{346C9AAD-C5DC-E045-80B6-8EE3DAAFE434}" type="presParOf" srcId="{8528EC68-E2F3-9044-A4F1-BF0F3F2A8CEB}" destId="{07A045E7-FB99-0B49-800A-AAF686595235}" srcOrd="0" destOrd="0" presId="urn:microsoft.com/office/officeart/2005/8/layout/hierarchy2"/>
    <dgm:cxn modelId="{347D10E0-28EC-7144-B24E-8390065E691A}" type="presParOf" srcId="{07A045E7-FB99-0B49-800A-AAF686595235}" destId="{D1355F92-01FF-3743-9002-06CFFBF86F00}" srcOrd="0" destOrd="0" presId="urn:microsoft.com/office/officeart/2005/8/layout/hierarchy2"/>
    <dgm:cxn modelId="{09F8BC29-4078-E745-9425-EF207341516F}" type="presParOf" srcId="{8528EC68-E2F3-9044-A4F1-BF0F3F2A8CEB}" destId="{B487A02E-CB21-6A45-BF4E-8447E3BE046E}" srcOrd="1" destOrd="0" presId="urn:microsoft.com/office/officeart/2005/8/layout/hierarchy2"/>
    <dgm:cxn modelId="{DA5C57C5-52D5-174E-B2EE-5475577A3501}" type="presParOf" srcId="{B487A02E-CB21-6A45-BF4E-8447E3BE046E}" destId="{E0A21D3D-D490-9247-89F5-4007B843E460}" srcOrd="0" destOrd="0" presId="urn:microsoft.com/office/officeart/2005/8/layout/hierarchy2"/>
    <dgm:cxn modelId="{B299738F-FAD7-6449-A813-39AEA38D3BED}" type="presParOf" srcId="{B487A02E-CB21-6A45-BF4E-8447E3BE046E}" destId="{B52FD46A-B1FE-F94C-B659-7DE6E660F9EF}" srcOrd="1" destOrd="0" presId="urn:microsoft.com/office/officeart/2005/8/layout/hierarchy2"/>
    <dgm:cxn modelId="{64EE37C5-9841-AF46-AF67-D45B9A6D9A9C}" type="presParOf" srcId="{8528EC68-E2F3-9044-A4F1-BF0F3F2A8CEB}" destId="{FACC4F35-A0F9-0F45-AFD2-B24F4F1896B7}" srcOrd="2" destOrd="0" presId="urn:microsoft.com/office/officeart/2005/8/layout/hierarchy2"/>
    <dgm:cxn modelId="{078C8A02-B7B7-594B-9332-88B416659F02}" type="presParOf" srcId="{FACC4F35-A0F9-0F45-AFD2-B24F4F1896B7}" destId="{51EFD94A-79B1-CD42-8557-FAA8A3B935C9}" srcOrd="0" destOrd="0" presId="urn:microsoft.com/office/officeart/2005/8/layout/hierarchy2"/>
    <dgm:cxn modelId="{C2740114-69CB-7C45-B8E4-D5751D310859}" type="presParOf" srcId="{8528EC68-E2F3-9044-A4F1-BF0F3F2A8CEB}" destId="{A5DE33AF-20AD-7641-A533-C56E6901A7FA}" srcOrd="3" destOrd="0" presId="urn:microsoft.com/office/officeart/2005/8/layout/hierarchy2"/>
    <dgm:cxn modelId="{EBFE2D95-D475-7C4F-A442-DA32FB3EC7D6}" type="presParOf" srcId="{A5DE33AF-20AD-7641-A533-C56E6901A7FA}" destId="{AA122B35-CD85-7747-9BF9-C40032458A49}" srcOrd="0" destOrd="0" presId="urn:microsoft.com/office/officeart/2005/8/layout/hierarchy2"/>
    <dgm:cxn modelId="{3F76B36E-3B3C-F847-B936-A9DBDC657002}" type="presParOf" srcId="{A5DE33AF-20AD-7641-A533-C56E6901A7FA}" destId="{63E7292B-157C-7140-8579-3993FEFA333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D44476-7A6D-CF45-9AAB-36BB6D1A8924}">
      <dsp:nvSpPr>
        <dsp:cNvPr id="0" name=""/>
        <dsp:cNvSpPr/>
      </dsp:nvSpPr>
      <dsp:spPr>
        <a:xfrm>
          <a:off x="0" y="1964444"/>
          <a:ext cx="2394894" cy="119744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KZ" sz="2500" kern="1200" dirty="0"/>
            <a:t>Project work</a:t>
          </a:r>
        </a:p>
      </dsp:txBody>
      <dsp:txXfrm>
        <a:off x="35072" y="1999516"/>
        <a:ext cx="2324750" cy="1127303"/>
      </dsp:txXfrm>
    </dsp:sp>
    <dsp:sp modelId="{DD6BADFD-3DB0-154D-B987-752AEA712ED3}">
      <dsp:nvSpPr>
        <dsp:cNvPr id="0" name=""/>
        <dsp:cNvSpPr/>
      </dsp:nvSpPr>
      <dsp:spPr>
        <a:xfrm rot="18820898">
          <a:off x="2138785" y="1944229"/>
          <a:ext cx="1655788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655788" y="2021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25285" y="1923049"/>
        <a:ext cx="82789" cy="82789"/>
      </dsp:txXfrm>
    </dsp:sp>
    <dsp:sp modelId="{F3CDF54F-1CFE-BA4B-973C-1DAE8BA34174}">
      <dsp:nvSpPr>
        <dsp:cNvPr id="0" name=""/>
        <dsp:cNvSpPr/>
      </dsp:nvSpPr>
      <dsp:spPr>
        <a:xfrm>
          <a:off x="3538465" y="766997"/>
          <a:ext cx="2394894" cy="119744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KZ" sz="2500" kern="1200" dirty="0"/>
            <a:t>Written/Technical part</a:t>
          </a:r>
        </a:p>
      </dsp:txBody>
      <dsp:txXfrm>
        <a:off x="3573537" y="802069"/>
        <a:ext cx="2324750" cy="1127303"/>
      </dsp:txXfrm>
    </dsp:sp>
    <dsp:sp modelId="{B17046BC-8A12-3B44-A2CA-E28E1448826D}">
      <dsp:nvSpPr>
        <dsp:cNvPr id="0" name=""/>
        <dsp:cNvSpPr/>
      </dsp:nvSpPr>
      <dsp:spPr>
        <a:xfrm rot="20087055">
          <a:off x="5847717" y="962610"/>
          <a:ext cx="179751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797514" y="2021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6701536" y="937887"/>
        <a:ext cx="89875" cy="89875"/>
      </dsp:txXfrm>
    </dsp:sp>
    <dsp:sp modelId="{C120E30E-4987-334D-BF94-4683FDFD64E3}">
      <dsp:nvSpPr>
        <dsp:cNvPr id="0" name=""/>
        <dsp:cNvSpPr/>
      </dsp:nvSpPr>
      <dsp:spPr>
        <a:xfrm>
          <a:off x="7559588" y="1205"/>
          <a:ext cx="2394894" cy="11974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KZ" sz="2500" kern="1200"/>
            <a:t>Code</a:t>
          </a:r>
        </a:p>
      </dsp:txBody>
      <dsp:txXfrm>
        <a:off x="7594660" y="36277"/>
        <a:ext cx="2324750" cy="1127303"/>
      </dsp:txXfrm>
    </dsp:sp>
    <dsp:sp modelId="{67F3C666-D83C-DA48-A7EA-4DC170947031}">
      <dsp:nvSpPr>
        <dsp:cNvPr id="0" name=""/>
        <dsp:cNvSpPr/>
      </dsp:nvSpPr>
      <dsp:spPr>
        <a:xfrm rot="904164">
          <a:off x="5904402" y="1564435"/>
          <a:ext cx="1684143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684143" y="2021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6704370" y="1542546"/>
        <a:ext cx="84207" cy="84207"/>
      </dsp:txXfrm>
    </dsp:sp>
    <dsp:sp modelId="{DBA3B368-09E3-8242-B781-F9CC5F91923D}">
      <dsp:nvSpPr>
        <dsp:cNvPr id="0" name=""/>
        <dsp:cNvSpPr/>
      </dsp:nvSpPr>
      <dsp:spPr>
        <a:xfrm>
          <a:off x="7559588" y="1204855"/>
          <a:ext cx="2394894" cy="11974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KZ" sz="2500" kern="1200"/>
            <a:t>Website</a:t>
          </a:r>
        </a:p>
      </dsp:txBody>
      <dsp:txXfrm>
        <a:off x="7594660" y="1239927"/>
        <a:ext cx="2324750" cy="1127303"/>
      </dsp:txXfrm>
    </dsp:sp>
    <dsp:sp modelId="{8C1EC8E5-4BB9-9747-9F2D-46D2044C41C7}">
      <dsp:nvSpPr>
        <dsp:cNvPr id="0" name=""/>
        <dsp:cNvSpPr/>
      </dsp:nvSpPr>
      <dsp:spPr>
        <a:xfrm rot="3103520">
          <a:off x="2031519" y="3292537"/>
          <a:ext cx="1909645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909645" y="2021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2938600" y="3265010"/>
        <a:ext cx="95482" cy="95482"/>
      </dsp:txXfrm>
    </dsp:sp>
    <dsp:sp modelId="{CD0DF611-F781-2A48-8AA2-A319588B1A3A}">
      <dsp:nvSpPr>
        <dsp:cNvPr id="0" name=""/>
        <dsp:cNvSpPr/>
      </dsp:nvSpPr>
      <dsp:spPr>
        <a:xfrm>
          <a:off x="3577789" y="3463612"/>
          <a:ext cx="2394894" cy="119744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KZ" sz="2500" kern="1200"/>
            <a:t>Presentation </a:t>
          </a:r>
        </a:p>
      </dsp:txBody>
      <dsp:txXfrm>
        <a:off x="3612861" y="3498684"/>
        <a:ext cx="2324750" cy="1127303"/>
      </dsp:txXfrm>
    </dsp:sp>
    <dsp:sp modelId="{07A045E7-FB99-0B49-800A-AAF686595235}">
      <dsp:nvSpPr>
        <dsp:cNvPr id="0" name=""/>
        <dsp:cNvSpPr/>
      </dsp:nvSpPr>
      <dsp:spPr>
        <a:xfrm rot="20457396">
          <a:off x="5926745" y="3768240"/>
          <a:ext cx="167878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678781" y="2021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6724166" y="3746486"/>
        <a:ext cx="83939" cy="83939"/>
      </dsp:txXfrm>
    </dsp:sp>
    <dsp:sp modelId="{E0A21D3D-D490-9247-89F5-4007B843E460}">
      <dsp:nvSpPr>
        <dsp:cNvPr id="0" name=""/>
        <dsp:cNvSpPr/>
      </dsp:nvSpPr>
      <dsp:spPr>
        <a:xfrm>
          <a:off x="7559588" y="2915852"/>
          <a:ext cx="2394894" cy="11974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</a:t>
          </a:r>
          <a:r>
            <a:rPr lang="en-KZ" sz="2500" kern="1200" dirty="0"/>
            <a:t>lash talk (3-4 minutes)</a:t>
          </a:r>
        </a:p>
      </dsp:txBody>
      <dsp:txXfrm>
        <a:off x="7594660" y="2950924"/>
        <a:ext cx="2324750" cy="1127303"/>
      </dsp:txXfrm>
    </dsp:sp>
    <dsp:sp modelId="{FACC4F35-A0F9-0F45-AFD2-B24F4F1896B7}">
      <dsp:nvSpPr>
        <dsp:cNvPr id="0" name=""/>
        <dsp:cNvSpPr/>
      </dsp:nvSpPr>
      <dsp:spPr>
        <a:xfrm rot="1371328">
          <a:off x="5905080" y="4376562"/>
          <a:ext cx="1722112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722112" y="2021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6723083" y="4353724"/>
        <a:ext cx="86105" cy="86105"/>
      </dsp:txXfrm>
    </dsp:sp>
    <dsp:sp modelId="{AA122B35-CD85-7747-9BF9-C40032458A49}">
      <dsp:nvSpPr>
        <dsp:cNvPr id="0" name=""/>
        <dsp:cNvSpPr/>
      </dsp:nvSpPr>
      <dsp:spPr>
        <a:xfrm>
          <a:off x="7559588" y="4132494"/>
          <a:ext cx="2394894" cy="11974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KZ" sz="2500" kern="1200"/>
            <a:t>Presentation (10 minute)</a:t>
          </a:r>
        </a:p>
      </dsp:txBody>
      <dsp:txXfrm>
        <a:off x="7594660" y="4167566"/>
        <a:ext cx="2324750" cy="11273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B3D56-EAC1-EA4F-91CF-A351A5D62CFA}" type="datetimeFigureOut">
              <a:rPr lang="en-KZ" smtClean="0"/>
              <a:t>26.07.2022</a:t>
            </a:fld>
            <a:endParaRPr lang="en-K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1676E-A4AE-CF4F-9CA2-F9B5264D47D7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2933780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13c4b6858be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13c4b6858be_0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3c4b6858be_0_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13c4b6858be_0_4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4E040-8A58-5015-0439-F26497F72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4D7EA9-3F4A-1A06-4AF6-4DC4E2A356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C6AA6-26D9-3246-478F-F9FA14B60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0470-8748-EB4D-A2AD-C31FF0905CA0}" type="datetimeFigureOut">
              <a:rPr lang="en-KZ" smtClean="0"/>
              <a:t>26.07.2022</a:t>
            </a:fld>
            <a:endParaRPr lang="en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C6F5D-79BC-B19A-EA8B-CD8E812B3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8B638-A423-6FA2-AFC6-B32A1502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B02F-BAF9-2645-B49A-89DCA8412B4F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1696992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B8419-8AE5-2448-26BF-BF9F443E8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2D1B3F-FEEA-31C7-77A9-22E10CE791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B17BE-5222-A435-FC74-65FA2375C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0470-8748-EB4D-A2AD-C31FF0905CA0}" type="datetimeFigureOut">
              <a:rPr lang="en-KZ" smtClean="0"/>
              <a:t>26.07.2022</a:t>
            </a:fld>
            <a:endParaRPr lang="en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0BEAB-71AF-9102-EEFE-5E1C14CC8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40851-0A7A-A165-9878-7A63FA040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B02F-BAF9-2645-B49A-89DCA8412B4F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763521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ABC46F-F25E-8EF1-EFBC-8E266F8433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682CAB-6B9F-F54A-FF3B-DEFB08E92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83E77-287B-1737-6485-786EB5B10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0470-8748-EB4D-A2AD-C31FF0905CA0}" type="datetimeFigureOut">
              <a:rPr lang="en-KZ" smtClean="0"/>
              <a:t>26.07.2022</a:t>
            </a:fld>
            <a:endParaRPr lang="en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96282-6AB2-7C1D-DDD3-797B43D0C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6E42F-F6A8-3524-8A36-0A45A367E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B02F-BAF9-2645-B49A-89DCA8412B4F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1534486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1_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/>
          <p:nvPr/>
        </p:nvSpPr>
        <p:spPr>
          <a:xfrm rot="10800000">
            <a:off x="11114100" y="133"/>
            <a:ext cx="1122000" cy="976000"/>
          </a:xfrm>
          <a:prstGeom prst="rtTriangle">
            <a:avLst/>
          </a:prstGeom>
          <a:solidFill>
            <a:srgbClr val="2DB78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" name="Google Shape;68;p16"/>
          <p:cNvSpPr/>
          <p:nvPr/>
        </p:nvSpPr>
        <p:spPr>
          <a:xfrm rot="-6506800">
            <a:off x="11226207" y="179109"/>
            <a:ext cx="618163" cy="618163"/>
          </a:xfrm>
          <a:prstGeom prst="rtTriangle">
            <a:avLst/>
          </a:prstGeom>
          <a:solidFill>
            <a:srgbClr val="71CDA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" name="Google Shape;69;p16"/>
          <p:cNvSpPr txBox="1"/>
          <p:nvPr/>
        </p:nvSpPr>
        <p:spPr>
          <a:xfrm>
            <a:off x="8192340" y="6444400"/>
            <a:ext cx="3953200" cy="3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© AI4ALL, 2021. May be reproduced with permission. </a:t>
            </a:r>
            <a:endParaRPr sz="2400">
              <a:solidFill>
                <a:srgbClr val="999999"/>
              </a:solidFill>
            </a:endParaRPr>
          </a:p>
        </p:txBody>
      </p:sp>
      <p:sp>
        <p:nvSpPr>
          <p:cNvPr id="70" name="Google Shape;70;p16"/>
          <p:cNvSpPr/>
          <p:nvPr/>
        </p:nvSpPr>
        <p:spPr>
          <a:xfrm>
            <a:off x="0" y="4962000"/>
            <a:ext cx="2179600" cy="1896000"/>
          </a:xfrm>
          <a:prstGeom prst="rtTriangle">
            <a:avLst/>
          </a:prstGeom>
          <a:solidFill>
            <a:srgbClr val="26BDC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" name="Google Shape;71;p16"/>
          <p:cNvSpPr/>
          <p:nvPr/>
        </p:nvSpPr>
        <p:spPr>
          <a:xfrm rot="5400000">
            <a:off x="863065" y="5724263"/>
            <a:ext cx="898000" cy="898000"/>
          </a:xfrm>
          <a:prstGeom prst="rtTriangle">
            <a:avLst/>
          </a:prstGeom>
          <a:solidFill>
            <a:srgbClr val="6DD0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2062800" y="1133133"/>
            <a:ext cx="8066400" cy="48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6400"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812394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090A0-0FF9-B73E-12ED-B20883A32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80424-7911-5E31-C36E-3C326FB52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A410D-A330-F437-A5ED-F683F5F34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0470-8748-EB4D-A2AD-C31FF0905CA0}" type="datetimeFigureOut">
              <a:rPr lang="en-KZ" smtClean="0"/>
              <a:t>26.07.2022</a:t>
            </a:fld>
            <a:endParaRPr lang="en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325A7-261D-3554-1D9F-65CBE2B60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FE358-2C41-F6A5-21CF-0BF87C2FA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B02F-BAF9-2645-B49A-89DCA8412B4F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1225402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DC991-6F26-4692-271F-CC99A0C5A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D8EF4-ACC2-4D3D-279A-CF26F1E2F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2C94A-2F4D-E90D-19AF-39A61D571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0470-8748-EB4D-A2AD-C31FF0905CA0}" type="datetimeFigureOut">
              <a:rPr lang="en-KZ" smtClean="0"/>
              <a:t>26.07.2022</a:t>
            </a:fld>
            <a:endParaRPr lang="en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BBE66-2518-1A33-1160-A76E3ADC7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81093-1DB8-2F5F-4DE3-7BC014E4B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B02F-BAF9-2645-B49A-89DCA8412B4F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1264796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A8BCE-E8C7-7001-6EE3-ADC602202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47B65-0D45-28E5-7DA9-CBF779E2AB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04DD76-88B6-F326-8A11-9E9D146BA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36155-69A6-FF75-5EC9-2096B39D7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0470-8748-EB4D-A2AD-C31FF0905CA0}" type="datetimeFigureOut">
              <a:rPr lang="en-KZ" smtClean="0"/>
              <a:t>26.07.2022</a:t>
            </a:fld>
            <a:endParaRPr lang="en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B5153-9961-C432-E106-DD770B2F8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06B081-8C69-4F2D-EA36-55ED1628E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B02F-BAF9-2645-B49A-89DCA8412B4F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4164603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1F849-30E4-B91E-2A66-14EC9D876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0463F-E154-8E27-6997-73A02C948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019B76-8434-1AB7-CCD9-458347375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407F4F-B162-C352-0FEF-610491CDA3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DED580-6744-C348-0610-29A857C554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F5740F-EC5F-CB16-1D25-9CA2A96A1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0470-8748-EB4D-A2AD-C31FF0905CA0}" type="datetimeFigureOut">
              <a:rPr lang="en-KZ" smtClean="0"/>
              <a:t>26.07.2022</a:t>
            </a:fld>
            <a:endParaRPr lang="en-K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5542B5-E18C-A3F0-4680-DC6983739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B0506B-955A-FFE6-6B01-9174F3D74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B02F-BAF9-2645-B49A-89DCA8412B4F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20365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6937D-7BE7-8C0B-9B4F-4147F2032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5A0D6F-5E40-230F-1FE6-53A13B4CC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0470-8748-EB4D-A2AD-C31FF0905CA0}" type="datetimeFigureOut">
              <a:rPr lang="en-KZ" smtClean="0"/>
              <a:t>26.07.2022</a:t>
            </a:fld>
            <a:endParaRPr lang="en-K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17F1AF-9C89-A986-C4DF-CDA68102D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105135-9A62-D200-BBB2-01EFF40A1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B02F-BAF9-2645-B49A-89DCA8412B4F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3928276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135A37-7A95-28E8-8569-8E7088015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0470-8748-EB4D-A2AD-C31FF0905CA0}" type="datetimeFigureOut">
              <a:rPr lang="en-KZ" smtClean="0"/>
              <a:t>26.07.2022</a:t>
            </a:fld>
            <a:endParaRPr lang="en-K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405510-2C5F-9238-0806-12AE33625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C9D627-FF77-9BC8-37C8-C222331B5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B02F-BAF9-2645-B49A-89DCA8412B4F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2790922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730D4-BDBB-16B6-E343-F3B6A70FC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013D5-BC4E-A4D7-4B0E-A6D8A4E60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96E9B8-99A7-C9A9-3E1A-525EF03A3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FE3D4-BCD3-94A2-4A84-5B63FCD8E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0470-8748-EB4D-A2AD-C31FF0905CA0}" type="datetimeFigureOut">
              <a:rPr lang="en-KZ" smtClean="0"/>
              <a:t>26.07.2022</a:t>
            </a:fld>
            <a:endParaRPr lang="en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FD01A-3F62-6398-2D98-19CB8E212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64D7F3-5548-9CA2-8430-8BA672F20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B02F-BAF9-2645-B49A-89DCA8412B4F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3385723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612DE-8414-43CA-CCB8-72E96FB95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0EAAF4-20AB-91FD-AEC9-45BFDFB87B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C9C93C-3A45-EE6B-88E8-0D92D1039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5FBF37-9CC3-536E-0120-69B9099F2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0470-8748-EB4D-A2AD-C31FF0905CA0}" type="datetimeFigureOut">
              <a:rPr lang="en-KZ" smtClean="0"/>
              <a:t>26.07.2022</a:t>
            </a:fld>
            <a:endParaRPr lang="en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A474BF-34F2-92E1-4FD6-918C15D5F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9C4665-20EA-4706-4B09-3E7164006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B02F-BAF9-2645-B49A-89DCA8412B4F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18894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680EF9-A159-0DC7-A10E-BDDD5CF0E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36529-8C41-3346-919E-70E68825B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1676F-DBE1-75E3-3032-674C771477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C0470-8748-EB4D-A2AD-C31FF0905CA0}" type="datetimeFigureOut">
              <a:rPr lang="en-KZ" smtClean="0"/>
              <a:t>26.07.2022</a:t>
            </a:fld>
            <a:endParaRPr lang="en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6384F-EAF6-2903-617A-2A607B67D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C68E8-5ABF-4454-57EA-93CD30D6B4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9B02F-BAF9-2645-B49A-89DCA8412B4F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273444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ackvidhya.com/plot-confusion-matrix-in-python-and-why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4205F2-A006-8003-2EF8-1A15CFCFC4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KZ" sz="11500"/>
              <a:t>KNN and SVC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EB445B-15DA-701C-E6FD-7B8B4DD18435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KZ" b="0" dirty="0">
                <a:effectLst/>
              </a:rPr>
              <a:t> </a:t>
            </a:r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477202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39B4D-F50A-EC56-F2E2-3A383E53F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51F2F-05FD-F888-E8FE-B1C4CA1A3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1865716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B0107-3DC6-CCFA-8670-0FB299119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746"/>
            <a:ext cx="10515600" cy="1325563"/>
          </a:xfrm>
        </p:spPr>
        <p:txBody>
          <a:bodyPr/>
          <a:lstStyle/>
          <a:p>
            <a:pPr algn="ctr"/>
            <a:r>
              <a:rPr lang="en-KZ" b="1" dirty="0"/>
              <a:t>Outline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5E080E2-DCB2-9462-DF81-5D11F6DF10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9544206"/>
              </p:ext>
            </p:extLst>
          </p:nvPr>
        </p:nvGraphicFramePr>
        <p:xfrm>
          <a:off x="838200" y="1026695"/>
          <a:ext cx="10808368" cy="5331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714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8AF94-C737-D2B6-61A7-880ABFF4F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703"/>
            <a:ext cx="10515600" cy="1325563"/>
          </a:xfrm>
        </p:spPr>
        <p:txBody>
          <a:bodyPr/>
          <a:lstStyle/>
          <a:p>
            <a:pPr algn="ctr"/>
            <a:r>
              <a:rPr lang="en-KZ" b="1" dirty="0"/>
              <a:t>Planning the week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F9727CA-5EBC-997A-2F04-9F18245F99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7745017"/>
              </p:ext>
            </p:extLst>
          </p:nvPr>
        </p:nvGraphicFramePr>
        <p:xfrm>
          <a:off x="838200" y="1408211"/>
          <a:ext cx="10515600" cy="409423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76301">
                  <a:extLst>
                    <a:ext uri="{9D8B030D-6E8A-4147-A177-3AD203B41FA5}">
                      <a16:colId xmlns:a16="http://schemas.microsoft.com/office/drawing/2014/main" val="3283983430"/>
                    </a:ext>
                  </a:extLst>
                </a:gridCol>
                <a:gridCol w="1824721">
                  <a:extLst>
                    <a:ext uri="{9D8B030D-6E8A-4147-A177-3AD203B41FA5}">
                      <a16:colId xmlns:a16="http://schemas.microsoft.com/office/drawing/2014/main" val="2726748685"/>
                    </a:ext>
                  </a:extLst>
                </a:gridCol>
                <a:gridCol w="5714578">
                  <a:extLst>
                    <a:ext uri="{9D8B030D-6E8A-4147-A177-3AD203B41FA5}">
                      <a16:colId xmlns:a16="http://schemas.microsoft.com/office/drawing/2014/main" val="4225245960"/>
                    </a:ext>
                  </a:extLst>
                </a:gridCol>
              </a:tblGrid>
              <a:tr h="45404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</a:t>
                      </a:r>
                      <a:r>
                        <a:rPr lang="en-KZ" sz="2400" dirty="0"/>
                        <a:t>eekday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Z" sz="2400" dirty="0"/>
                        <a:t>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Z" sz="2400" dirty="0"/>
                        <a:t>Task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468401"/>
                  </a:ext>
                </a:extLst>
              </a:tr>
              <a:tr h="454046">
                <a:tc>
                  <a:txBody>
                    <a:bodyPr/>
                    <a:lstStyle/>
                    <a:p>
                      <a:pPr algn="ctr"/>
                      <a:r>
                        <a:rPr lang="en-KZ" sz="2400" dirty="0"/>
                        <a:t>Tuesday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Z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KZ" sz="2400" dirty="0"/>
                        <a:t>Finish the draft of the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766243"/>
                  </a:ext>
                </a:extLst>
              </a:tr>
              <a:tr h="885810">
                <a:tc>
                  <a:txBody>
                    <a:bodyPr/>
                    <a:lstStyle/>
                    <a:p>
                      <a:pPr algn="ctr"/>
                      <a:r>
                        <a:rPr lang="en-KZ" sz="2400" dirty="0"/>
                        <a:t>Tuesday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Z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KZ" sz="2400" dirty="0"/>
                        <a:t>Discuss website &amp; presentations’ design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KZ" sz="2400" dirty="0"/>
                        <a:t>Start working on the website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783591"/>
                  </a:ext>
                </a:extLst>
              </a:tr>
              <a:tr h="465221">
                <a:tc>
                  <a:txBody>
                    <a:bodyPr/>
                    <a:lstStyle/>
                    <a:p>
                      <a:pPr algn="ctr"/>
                      <a:r>
                        <a:rPr lang="en-KZ" sz="2400" dirty="0"/>
                        <a:t>Wednesday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Z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KZ" sz="2400" dirty="0"/>
                        <a:t>Finish the draft version of the website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290554"/>
                  </a:ext>
                </a:extLst>
              </a:tr>
              <a:tr h="529390">
                <a:tc>
                  <a:txBody>
                    <a:bodyPr/>
                    <a:lstStyle/>
                    <a:p>
                      <a:pPr algn="ctr"/>
                      <a:r>
                        <a:rPr lang="en-KZ" sz="2400" dirty="0"/>
                        <a:t>Wednesday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Z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KZ" sz="2400" dirty="0"/>
                        <a:t>Start working on the presentations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65280"/>
                  </a:ext>
                </a:extLst>
              </a:tr>
              <a:tr h="454046">
                <a:tc>
                  <a:txBody>
                    <a:bodyPr/>
                    <a:lstStyle/>
                    <a:p>
                      <a:pPr algn="ctr"/>
                      <a:r>
                        <a:rPr lang="en-KZ" sz="2400" dirty="0"/>
                        <a:t>Thursday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Z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KZ" sz="2400" dirty="0"/>
                        <a:t>Finish the 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677236"/>
                  </a:ext>
                </a:extLst>
              </a:tr>
              <a:tr h="842210">
                <a:tc>
                  <a:txBody>
                    <a:bodyPr/>
                    <a:lstStyle/>
                    <a:p>
                      <a:pPr algn="ctr"/>
                      <a:r>
                        <a:rPr lang="en-KZ" sz="2400" dirty="0"/>
                        <a:t>Thursday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Z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KZ" sz="2400" dirty="0"/>
                        <a:t>Finilize all work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KZ" sz="2400" dirty="0"/>
                        <a:t>Practice the flash talk and presentation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103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7865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2BD742-2261-ACC3-9DB5-EB20A1EBD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r>
              <a:rPr lang="en-KZ" b="1" dirty="0">
                <a:solidFill>
                  <a:schemeClr val="bg1"/>
                </a:solidFill>
              </a:rPr>
              <a:t>KNN principles: </a:t>
            </a:r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7EE53-CD05-A8D2-7D17-8C67E4D27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2269669"/>
            <a:ext cx="3822192" cy="37730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</a:t>
            </a:r>
            <a:r>
              <a:rPr lang="en-KZ" dirty="0">
                <a:solidFill>
                  <a:schemeClr val="bg1"/>
                </a:solidFill>
              </a:rPr>
              <a:t>dentify k</a:t>
            </a:r>
          </a:p>
          <a:p>
            <a:r>
              <a:rPr lang="en-US" dirty="0">
                <a:solidFill>
                  <a:schemeClr val="bg1"/>
                </a:solidFill>
              </a:rPr>
              <a:t>M</a:t>
            </a:r>
            <a:r>
              <a:rPr lang="en-KZ" dirty="0">
                <a:solidFill>
                  <a:schemeClr val="bg1"/>
                </a:solidFill>
              </a:rPr>
              <a:t>easure the distance to the closest k number of examples</a:t>
            </a:r>
          </a:p>
          <a:p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en-KZ" dirty="0">
                <a:solidFill>
                  <a:schemeClr val="bg1"/>
                </a:solidFill>
              </a:rPr>
              <a:t>hoose the dominant class</a:t>
            </a:r>
          </a:p>
        </p:txBody>
      </p:sp>
      <p:pic>
        <p:nvPicPr>
          <p:cNvPr id="1026" name="Picture 2" descr="Most Popular Distance Metrics Used in KNN and When to Use Them - KDnuggets">
            <a:extLst>
              <a:ext uri="{FF2B5EF4-FFF2-40B4-BE49-F238E27FC236}">
                <a16:creationId xmlns:a16="http://schemas.microsoft.com/office/drawing/2014/main" id="{2F9CAA56-4A02-5910-828F-2B1880728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10716" y="533446"/>
            <a:ext cx="6596652" cy="5635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839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D4C17D-D1DF-76B9-130F-02F3867BB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For our project, we want to tune the model with the following parameters</a:t>
            </a:r>
          </a:p>
        </p:txBody>
      </p:sp>
      <p:pic>
        <p:nvPicPr>
          <p:cNvPr id="6" name="Content Placeholder 5" descr="A picture containing text&#10;&#10;Description automatically generated">
            <a:extLst>
              <a:ext uri="{FF2B5EF4-FFF2-40B4-BE49-F238E27FC236}">
                <a16:creationId xmlns:a16="http://schemas.microsoft.com/office/drawing/2014/main" id="{E2167B86-5980-37EA-26B8-CE74CAE4C4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81" t="1" r="3517" b="1"/>
          <a:stretch/>
        </p:blipFill>
        <p:spPr>
          <a:xfrm>
            <a:off x="1862417" y="2496310"/>
            <a:ext cx="8229599" cy="366018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D86DBA6-863A-B994-683F-F7929C818F99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KZ" b="0" dirty="0">
                <a:effectLst/>
              </a:rPr>
              <a:t> </a:t>
            </a:r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1517609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73"/>
          <p:cNvSpPr txBox="1">
            <a:spLocks noGrp="1"/>
          </p:cNvSpPr>
          <p:nvPr>
            <p:ph type="title"/>
          </p:nvPr>
        </p:nvSpPr>
        <p:spPr>
          <a:xfrm>
            <a:off x="1477767" y="423667"/>
            <a:ext cx="9440400" cy="4836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en" sz="4800"/>
              <a:t>Support Vector Machine (SVM)</a:t>
            </a:r>
            <a:endParaRPr sz="4800"/>
          </a:p>
        </p:txBody>
      </p:sp>
      <p:sp>
        <p:nvSpPr>
          <p:cNvPr id="557" name="Google Shape;557;p73"/>
          <p:cNvSpPr txBox="1">
            <a:spLocks noGrp="1"/>
          </p:cNvSpPr>
          <p:nvPr>
            <p:ph type="body" idx="4294967295"/>
          </p:nvPr>
        </p:nvSpPr>
        <p:spPr>
          <a:xfrm>
            <a:off x="609600" y="1609433"/>
            <a:ext cx="7323600" cy="44636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609585" indent="-474121">
              <a:spcBef>
                <a:spcPts val="0"/>
              </a:spcBef>
              <a:buSzPts val="2000"/>
              <a:buChar char="●"/>
            </a:pPr>
            <a:r>
              <a:rPr lang="en"/>
              <a:t>The SVM is a classifier that tries to build a hyperplane splitting the data points from different labels. </a:t>
            </a:r>
            <a:endParaRPr/>
          </a:p>
          <a:p>
            <a:pPr marL="609585" indent="-474121">
              <a:spcBef>
                <a:spcPts val="1333"/>
              </a:spcBef>
              <a:buSzPts val="2000"/>
              <a:buChar char="●"/>
            </a:pPr>
            <a:r>
              <a:rPr lang="en"/>
              <a:t>So the main task is to find the best hyperplane.</a:t>
            </a:r>
            <a:endParaRPr/>
          </a:p>
          <a:p>
            <a:pPr marL="609585" indent="-474121">
              <a:spcBef>
                <a:spcPts val="1333"/>
              </a:spcBef>
              <a:buSzPts val="2000"/>
              <a:buChar char="●"/>
            </a:pPr>
            <a:r>
              <a:rPr lang="en"/>
              <a:t>A good hyperplane maximizes the margins from both sides.  </a:t>
            </a:r>
            <a:endParaRPr/>
          </a:p>
          <a:p>
            <a:pPr marL="609585" indent="0">
              <a:spcBef>
                <a:spcPts val="1333"/>
              </a:spcBef>
              <a:spcAft>
                <a:spcPts val="1333"/>
              </a:spcAft>
              <a:buNone/>
            </a:pPr>
            <a:endParaRPr/>
          </a:p>
        </p:txBody>
      </p:sp>
      <p:pic>
        <p:nvPicPr>
          <p:cNvPr id="558" name="Google Shape;558;p73"/>
          <p:cNvPicPr preferRelativeResize="0"/>
          <p:nvPr/>
        </p:nvPicPr>
        <p:blipFill rotWithShape="1">
          <a:blip r:embed="rId3">
            <a:alphaModFix/>
          </a:blip>
          <a:srcRect l="14683"/>
          <a:stretch/>
        </p:blipFill>
        <p:spPr>
          <a:xfrm>
            <a:off x="7704500" y="1262534"/>
            <a:ext cx="4168067" cy="498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74"/>
          <p:cNvSpPr txBox="1">
            <a:spLocks noGrp="1"/>
          </p:cNvSpPr>
          <p:nvPr>
            <p:ph type="title"/>
          </p:nvPr>
        </p:nvSpPr>
        <p:spPr>
          <a:xfrm>
            <a:off x="1477767" y="423667"/>
            <a:ext cx="9440400" cy="4836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en" sz="4800"/>
              <a:t>Support Vector Machine (SVM)</a:t>
            </a:r>
            <a:endParaRPr sz="4800"/>
          </a:p>
        </p:txBody>
      </p:sp>
      <p:sp>
        <p:nvSpPr>
          <p:cNvPr id="564" name="Google Shape;564;p74"/>
          <p:cNvSpPr txBox="1">
            <a:spLocks noGrp="1"/>
          </p:cNvSpPr>
          <p:nvPr>
            <p:ph type="body" idx="4294967295"/>
          </p:nvPr>
        </p:nvSpPr>
        <p:spPr>
          <a:xfrm>
            <a:off x="466133" y="1536567"/>
            <a:ext cx="7323600" cy="44636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609585" indent="-474121" algn="just">
              <a:spcBef>
                <a:spcPts val="0"/>
              </a:spcBef>
              <a:buSzPts val="2000"/>
              <a:buChar char="●"/>
            </a:pPr>
            <a:r>
              <a:rPr lang="en"/>
              <a:t>Up until now, we had two dimensions: x and y. </a:t>
            </a:r>
            <a:endParaRPr/>
          </a:p>
          <a:p>
            <a:pPr marL="609585" indent="-474121" algn="just">
              <a:spcBef>
                <a:spcPts val="1333"/>
              </a:spcBef>
              <a:buSzPts val="2000"/>
              <a:buChar char="●"/>
            </a:pPr>
            <a:r>
              <a:rPr lang="en"/>
              <a:t>We create a new z dimension, and we rule that it be calculated a certain way that is convenient for us: z = x² + y² (you’ll notice that’s the equation for a circle).</a:t>
            </a:r>
            <a:endParaRPr/>
          </a:p>
          <a:p>
            <a:pPr marL="609585" indent="-474121" algn="just">
              <a:spcBef>
                <a:spcPts val="1333"/>
              </a:spcBef>
              <a:buSzPts val="2000"/>
              <a:buChar char="●"/>
            </a:pPr>
            <a:r>
              <a:rPr lang="en"/>
              <a:t>With x and z we can easily find a hyperplane.</a:t>
            </a:r>
            <a:endParaRPr/>
          </a:p>
          <a:p>
            <a:pPr marL="0" indent="0" algn="just">
              <a:spcBef>
                <a:spcPts val="1333"/>
              </a:spcBef>
              <a:buNone/>
            </a:pPr>
            <a:endParaRPr/>
          </a:p>
          <a:p>
            <a:pPr marL="609585" indent="0">
              <a:spcBef>
                <a:spcPts val="1333"/>
              </a:spcBef>
              <a:spcAft>
                <a:spcPts val="1333"/>
              </a:spcAft>
              <a:buNone/>
            </a:pPr>
            <a:endParaRPr/>
          </a:p>
        </p:txBody>
      </p:sp>
      <p:pic>
        <p:nvPicPr>
          <p:cNvPr id="565" name="Google Shape;565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0134" y="1536567"/>
            <a:ext cx="4088801" cy="3937467"/>
          </a:xfrm>
          <a:prstGeom prst="rect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73D9D3-3642-8B30-CDD8-885FB09D8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For our project, we want to tune the model:</a:t>
            </a:r>
          </a:p>
        </p:txBody>
      </p:sp>
      <p:pic>
        <p:nvPicPr>
          <p:cNvPr id="4" name="Content Placeholder 3" descr="A picture containing logo&#10;&#10;Description automatically generated">
            <a:extLst>
              <a:ext uri="{FF2B5EF4-FFF2-40B4-BE49-F238E27FC236}">
                <a16:creationId xmlns:a16="http://schemas.microsoft.com/office/drawing/2014/main" id="{A47D62D8-796E-486E-51BF-E0F656390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659138"/>
            <a:ext cx="10905066" cy="242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843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C8D21-A642-7CE6-89CF-445CDF816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Z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8BB50-530C-8A95-0F5D-F8C605073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to plot a nice confusion </a:t>
            </a:r>
            <a:r>
              <a:rPr lang="en-US" dirty="0">
                <a:hlinkClick r:id="rId2"/>
              </a:rPr>
              <a:t>matrix</a:t>
            </a:r>
            <a:r>
              <a:rPr lang="en-US" dirty="0"/>
              <a:t>?  </a:t>
            </a:r>
            <a:endParaRPr lang="en-KZ" dirty="0"/>
          </a:p>
        </p:txBody>
      </p:sp>
    </p:spTree>
    <p:extLst>
      <p:ext uri="{BB962C8B-B14F-4D97-AF65-F5344CB8AC3E}">
        <p14:creationId xmlns:p14="http://schemas.microsoft.com/office/powerpoint/2010/main" val="3318547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2097</TotalTime>
  <Words>257</Words>
  <Application>Microsoft Macintosh PowerPoint</Application>
  <PresentationFormat>Widescreen</PresentationFormat>
  <Paragraphs>51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Roboto</vt:lpstr>
      <vt:lpstr>Rubik Medium</vt:lpstr>
      <vt:lpstr>Office Theme</vt:lpstr>
      <vt:lpstr>KNN and SVC</vt:lpstr>
      <vt:lpstr>Outline</vt:lpstr>
      <vt:lpstr>Planning the week</vt:lpstr>
      <vt:lpstr>KNN principles: </vt:lpstr>
      <vt:lpstr>For our project, we want to tune the model with the following parameters</vt:lpstr>
      <vt:lpstr>Support Vector Machine (SVM)</vt:lpstr>
      <vt:lpstr>Support Vector Machine (SVM)</vt:lpstr>
      <vt:lpstr>For our project, we want to tune the model:</vt:lpstr>
      <vt:lpstr>Reference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KNN and SVC</dc:title>
  <dc:creator>Karly Kussainova</dc:creator>
  <cp:lastModifiedBy>Karly Kussainova</cp:lastModifiedBy>
  <cp:revision>4</cp:revision>
  <dcterms:created xsi:type="dcterms:W3CDTF">2022-07-26T02:40:39Z</dcterms:created>
  <dcterms:modified xsi:type="dcterms:W3CDTF">2022-07-27T14:21:49Z</dcterms:modified>
</cp:coreProperties>
</file>