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61" r:id="rId4"/>
    <p:sldId id="262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32"/>
  </p:normalViewPr>
  <p:slideViewPr>
    <p:cSldViewPr snapToGrid="0">
      <p:cViewPr varScale="1">
        <p:scale>
          <a:sx n="106" d="100"/>
          <a:sy n="106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A8083-DAE5-4381-9683-82C84193B19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03BB2F-A130-4A23-9404-9E14B93859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Let’s say you have over 50 features and thousands of entries in your dataset. </a:t>
          </a:r>
        </a:p>
      </dgm:t>
    </dgm:pt>
    <dgm:pt modelId="{F88CC4DE-17C1-4DD9-923B-D049A3719015}" type="parTrans" cxnId="{7E9FD334-15E0-4AAF-BAB8-987019F7EC05}">
      <dgm:prSet/>
      <dgm:spPr/>
      <dgm:t>
        <a:bodyPr/>
        <a:lstStyle/>
        <a:p>
          <a:endParaRPr lang="en-US"/>
        </a:p>
      </dgm:t>
    </dgm:pt>
    <dgm:pt modelId="{69847ED6-50BE-4FDD-8532-670774C374C4}" type="sibTrans" cxnId="{7E9FD334-15E0-4AAF-BAB8-987019F7EC05}">
      <dgm:prSet/>
      <dgm:spPr/>
      <dgm:t>
        <a:bodyPr/>
        <a:lstStyle/>
        <a:p>
          <a:endParaRPr lang="en-US"/>
        </a:p>
      </dgm:t>
    </dgm:pt>
    <dgm:pt modelId="{130897B5-DD2E-450B-A11D-2404206A9B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only have some idea on what each feature means and how each feature is related to another.</a:t>
          </a:r>
        </a:p>
      </dgm:t>
    </dgm:pt>
    <dgm:pt modelId="{DF9439FA-35FA-4C34-806B-F4B63A9E94A1}" type="parTrans" cxnId="{E2EC2CCB-66E1-4BBD-B948-B196CACCA914}">
      <dgm:prSet/>
      <dgm:spPr/>
      <dgm:t>
        <a:bodyPr/>
        <a:lstStyle/>
        <a:p>
          <a:endParaRPr lang="en-US"/>
        </a:p>
      </dgm:t>
    </dgm:pt>
    <dgm:pt modelId="{A180B832-5290-4BD3-A139-730C93581401}" type="sibTrans" cxnId="{E2EC2CCB-66E1-4BBD-B948-B196CACCA914}">
      <dgm:prSet/>
      <dgm:spPr/>
      <dgm:t>
        <a:bodyPr/>
        <a:lstStyle/>
        <a:p>
          <a:endParaRPr lang="en-US"/>
        </a:p>
      </dgm:t>
    </dgm:pt>
    <dgm:pt modelId="{4BA778A8-23EA-42BD-A227-41DC369BE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you think passing all of the values to a model will give you good results? </a:t>
          </a:r>
        </a:p>
      </dgm:t>
    </dgm:pt>
    <dgm:pt modelId="{0E531140-EEC7-43A3-9623-649A3F6FAB25}" type="parTrans" cxnId="{38C8FA2C-8531-4752-BD1A-38389E45A386}">
      <dgm:prSet/>
      <dgm:spPr/>
      <dgm:t>
        <a:bodyPr/>
        <a:lstStyle/>
        <a:p>
          <a:endParaRPr lang="en-US"/>
        </a:p>
      </dgm:t>
    </dgm:pt>
    <dgm:pt modelId="{BAF777DE-0E47-4393-9FA4-5D6D54C030F7}" type="sibTrans" cxnId="{38C8FA2C-8531-4752-BD1A-38389E45A386}">
      <dgm:prSet/>
      <dgm:spPr/>
      <dgm:t>
        <a:bodyPr/>
        <a:lstStyle/>
        <a:p>
          <a:endParaRPr lang="en-US"/>
        </a:p>
      </dgm:t>
    </dgm:pt>
    <dgm:pt modelId="{5FD23EB5-992D-46B9-BBF7-26AE332C3DC0}" type="pres">
      <dgm:prSet presAssocID="{C9EA8083-DAE5-4381-9683-82C84193B199}" presName="root" presStyleCnt="0">
        <dgm:presLayoutVars>
          <dgm:dir/>
          <dgm:resizeHandles val="exact"/>
        </dgm:presLayoutVars>
      </dgm:prSet>
      <dgm:spPr/>
    </dgm:pt>
    <dgm:pt modelId="{13CCF572-5E22-4A3F-BB67-78008372C4A2}" type="pres">
      <dgm:prSet presAssocID="{C903BB2F-A130-4A23-9404-9E14B938596B}" presName="compNode" presStyleCnt="0"/>
      <dgm:spPr/>
    </dgm:pt>
    <dgm:pt modelId="{A58E09D2-DEEA-4A3E-BB00-7E9EBED1757F}" type="pres">
      <dgm:prSet presAssocID="{C903BB2F-A130-4A23-9404-9E14B938596B}" presName="bgRect" presStyleLbl="bgShp" presStyleIdx="0" presStyleCnt="3"/>
      <dgm:spPr/>
    </dgm:pt>
    <dgm:pt modelId="{42D46F61-E8B9-4071-B840-0C13B3B9FD2F}" type="pres">
      <dgm:prSet presAssocID="{C903BB2F-A130-4A23-9404-9E14B93859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F10118E-9E6E-407A-8A72-C5F3D1887352}" type="pres">
      <dgm:prSet presAssocID="{C903BB2F-A130-4A23-9404-9E14B938596B}" presName="spaceRect" presStyleCnt="0"/>
      <dgm:spPr/>
    </dgm:pt>
    <dgm:pt modelId="{5CEDD6B0-9E18-40E7-906A-127E27920996}" type="pres">
      <dgm:prSet presAssocID="{C903BB2F-A130-4A23-9404-9E14B938596B}" presName="parTx" presStyleLbl="revTx" presStyleIdx="0" presStyleCnt="3">
        <dgm:presLayoutVars>
          <dgm:chMax val="0"/>
          <dgm:chPref val="0"/>
        </dgm:presLayoutVars>
      </dgm:prSet>
      <dgm:spPr/>
    </dgm:pt>
    <dgm:pt modelId="{C0701C81-4F19-4F0F-9C40-2F2D2ACF986F}" type="pres">
      <dgm:prSet presAssocID="{69847ED6-50BE-4FDD-8532-670774C374C4}" presName="sibTrans" presStyleCnt="0"/>
      <dgm:spPr/>
    </dgm:pt>
    <dgm:pt modelId="{68ACBA85-7EC0-4AD1-8A9A-7BA8A9068ADB}" type="pres">
      <dgm:prSet presAssocID="{130897B5-DD2E-450B-A11D-2404206A9B2A}" presName="compNode" presStyleCnt="0"/>
      <dgm:spPr/>
    </dgm:pt>
    <dgm:pt modelId="{F17B26B3-2485-4630-8276-3B31B92F474B}" type="pres">
      <dgm:prSet presAssocID="{130897B5-DD2E-450B-A11D-2404206A9B2A}" presName="bgRect" presStyleLbl="bgShp" presStyleIdx="1" presStyleCnt="3"/>
      <dgm:spPr/>
    </dgm:pt>
    <dgm:pt modelId="{340425B4-8922-428A-AE53-8050BBC8E764}" type="pres">
      <dgm:prSet presAssocID="{130897B5-DD2E-450B-A11D-2404206A9B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A8F3CFD-5B90-458F-AAB5-927A2F1C32EB}" type="pres">
      <dgm:prSet presAssocID="{130897B5-DD2E-450B-A11D-2404206A9B2A}" presName="spaceRect" presStyleCnt="0"/>
      <dgm:spPr/>
    </dgm:pt>
    <dgm:pt modelId="{1E32C4E2-973A-4893-9B60-451FCAA5627A}" type="pres">
      <dgm:prSet presAssocID="{130897B5-DD2E-450B-A11D-2404206A9B2A}" presName="parTx" presStyleLbl="revTx" presStyleIdx="1" presStyleCnt="3">
        <dgm:presLayoutVars>
          <dgm:chMax val="0"/>
          <dgm:chPref val="0"/>
        </dgm:presLayoutVars>
      </dgm:prSet>
      <dgm:spPr/>
    </dgm:pt>
    <dgm:pt modelId="{F5E895DD-E775-4177-A4A6-75BE5A6DAB58}" type="pres">
      <dgm:prSet presAssocID="{A180B832-5290-4BD3-A139-730C93581401}" presName="sibTrans" presStyleCnt="0"/>
      <dgm:spPr/>
    </dgm:pt>
    <dgm:pt modelId="{38D2F092-C133-4069-983C-93C672562215}" type="pres">
      <dgm:prSet presAssocID="{4BA778A8-23EA-42BD-A227-41DC369BE94A}" presName="compNode" presStyleCnt="0"/>
      <dgm:spPr/>
    </dgm:pt>
    <dgm:pt modelId="{8328C732-690C-4278-81C8-59700988FB79}" type="pres">
      <dgm:prSet presAssocID="{4BA778A8-23EA-42BD-A227-41DC369BE94A}" presName="bgRect" presStyleLbl="bgShp" presStyleIdx="2" presStyleCnt="3"/>
      <dgm:spPr/>
    </dgm:pt>
    <dgm:pt modelId="{7793CE01-373A-4037-AA1F-D767F12A5CD8}" type="pres">
      <dgm:prSet presAssocID="{4BA778A8-23EA-42BD-A227-41DC369BE9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E282EE5-A2C3-48B1-A0E8-B96B5DD431FB}" type="pres">
      <dgm:prSet presAssocID="{4BA778A8-23EA-42BD-A227-41DC369BE94A}" presName="spaceRect" presStyleCnt="0"/>
      <dgm:spPr/>
    </dgm:pt>
    <dgm:pt modelId="{8FD5994F-AEB1-43EE-967F-865FD82D08DD}" type="pres">
      <dgm:prSet presAssocID="{4BA778A8-23EA-42BD-A227-41DC369BE9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DE9C12-9DEF-4120-AFAB-06E69507AE7A}" type="presOf" srcId="{C903BB2F-A130-4A23-9404-9E14B938596B}" destId="{5CEDD6B0-9E18-40E7-906A-127E27920996}" srcOrd="0" destOrd="0" presId="urn:microsoft.com/office/officeart/2018/2/layout/IconVerticalSolidList"/>
    <dgm:cxn modelId="{888F4125-7731-44B3-8958-60E036D8A54D}" type="presOf" srcId="{130897B5-DD2E-450B-A11D-2404206A9B2A}" destId="{1E32C4E2-973A-4893-9B60-451FCAA5627A}" srcOrd="0" destOrd="0" presId="urn:microsoft.com/office/officeart/2018/2/layout/IconVerticalSolidList"/>
    <dgm:cxn modelId="{38C8FA2C-8531-4752-BD1A-38389E45A386}" srcId="{C9EA8083-DAE5-4381-9683-82C84193B199}" destId="{4BA778A8-23EA-42BD-A227-41DC369BE94A}" srcOrd="2" destOrd="0" parTransId="{0E531140-EEC7-43A3-9623-649A3F6FAB25}" sibTransId="{BAF777DE-0E47-4393-9FA4-5D6D54C030F7}"/>
    <dgm:cxn modelId="{7E9FD334-15E0-4AAF-BAB8-987019F7EC05}" srcId="{C9EA8083-DAE5-4381-9683-82C84193B199}" destId="{C903BB2F-A130-4A23-9404-9E14B938596B}" srcOrd="0" destOrd="0" parTransId="{F88CC4DE-17C1-4DD9-923B-D049A3719015}" sibTransId="{69847ED6-50BE-4FDD-8532-670774C374C4}"/>
    <dgm:cxn modelId="{9FB81975-F869-4C21-8AA4-CAABE3BF28FC}" type="presOf" srcId="{C9EA8083-DAE5-4381-9683-82C84193B199}" destId="{5FD23EB5-992D-46B9-BBF7-26AE332C3DC0}" srcOrd="0" destOrd="0" presId="urn:microsoft.com/office/officeart/2018/2/layout/IconVerticalSolidList"/>
    <dgm:cxn modelId="{E2EC2CCB-66E1-4BBD-B948-B196CACCA914}" srcId="{C9EA8083-DAE5-4381-9683-82C84193B199}" destId="{130897B5-DD2E-450B-A11D-2404206A9B2A}" srcOrd="1" destOrd="0" parTransId="{DF9439FA-35FA-4C34-806B-F4B63A9E94A1}" sibTransId="{A180B832-5290-4BD3-A139-730C93581401}"/>
    <dgm:cxn modelId="{577FC8EE-ABF8-4EDF-9BDE-2C476D9F0008}" type="presOf" srcId="{4BA778A8-23EA-42BD-A227-41DC369BE94A}" destId="{8FD5994F-AEB1-43EE-967F-865FD82D08DD}" srcOrd="0" destOrd="0" presId="urn:microsoft.com/office/officeart/2018/2/layout/IconVerticalSolidList"/>
    <dgm:cxn modelId="{B837B31C-C7F9-486A-A249-72537BF8D60D}" type="presParOf" srcId="{5FD23EB5-992D-46B9-BBF7-26AE332C3DC0}" destId="{13CCF572-5E22-4A3F-BB67-78008372C4A2}" srcOrd="0" destOrd="0" presId="urn:microsoft.com/office/officeart/2018/2/layout/IconVerticalSolidList"/>
    <dgm:cxn modelId="{2F1EAE5C-88E8-48C4-A158-EA1A24D94B55}" type="presParOf" srcId="{13CCF572-5E22-4A3F-BB67-78008372C4A2}" destId="{A58E09D2-DEEA-4A3E-BB00-7E9EBED1757F}" srcOrd="0" destOrd="0" presId="urn:microsoft.com/office/officeart/2018/2/layout/IconVerticalSolidList"/>
    <dgm:cxn modelId="{29B36594-DA53-4ECD-9EC9-F6E556D977F1}" type="presParOf" srcId="{13CCF572-5E22-4A3F-BB67-78008372C4A2}" destId="{42D46F61-E8B9-4071-B840-0C13B3B9FD2F}" srcOrd="1" destOrd="0" presId="urn:microsoft.com/office/officeart/2018/2/layout/IconVerticalSolidList"/>
    <dgm:cxn modelId="{CE1CFAEC-46F1-4B72-BA86-F993884C4D99}" type="presParOf" srcId="{13CCF572-5E22-4A3F-BB67-78008372C4A2}" destId="{EF10118E-9E6E-407A-8A72-C5F3D1887352}" srcOrd="2" destOrd="0" presId="urn:microsoft.com/office/officeart/2018/2/layout/IconVerticalSolidList"/>
    <dgm:cxn modelId="{E6CDE77D-C18B-44E3-A044-570768E751E2}" type="presParOf" srcId="{13CCF572-5E22-4A3F-BB67-78008372C4A2}" destId="{5CEDD6B0-9E18-40E7-906A-127E27920996}" srcOrd="3" destOrd="0" presId="urn:microsoft.com/office/officeart/2018/2/layout/IconVerticalSolidList"/>
    <dgm:cxn modelId="{1B4F713B-E7C1-4AF2-ABD1-AF7453709049}" type="presParOf" srcId="{5FD23EB5-992D-46B9-BBF7-26AE332C3DC0}" destId="{C0701C81-4F19-4F0F-9C40-2F2D2ACF986F}" srcOrd="1" destOrd="0" presId="urn:microsoft.com/office/officeart/2018/2/layout/IconVerticalSolidList"/>
    <dgm:cxn modelId="{E81D3631-504F-4EB6-84D3-1AE33E62A0E9}" type="presParOf" srcId="{5FD23EB5-992D-46B9-BBF7-26AE332C3DC0}" destId="{68ACBA85-7EC0-4AD1-8A9A-7BA8A9068ADB}" srcOrd="2" destOrd="0" presId="urn:microsoft.com/office/officeart/2018/2/layout/IconVerticalSolidList"/>
    <dgm:cxn modelId="{DD0D0DD9-697E-4DDF-A5BB-F98E1153798D}" type="presParOf" srcId="{68ACBA85-7EC0-4AD1-8A9A-7BA8A9068ADB}" destId="{F17B26B3-2485-4630-8276-3B31B92F474B}" srcOrd="0" destOrd="0" presId="urn:microsoft.com/office/officeart/2018/2/layout/IconVerticalSolidList"/>
    <dgm:cxn modelId="{2ADC3C2C-89C1-410A-B0A8-DFDE2F57BC79}" type="presParOf" srcId="{68ACBA85-7EC0-4AD1-8A9A-7BA8A9068ADB}" destId="{340425B4-8922-428A-AE53-8050BBC8E764}" srcOrd="1" destOrd="0" presId="urn:microsoft.com/office/officeart/2018/2/layout/IconVerticalSolidList"/>
    <dgm:cxn modelId="{320BDF22-CE44-4300-A21F-12F9A37CEDA2}" type="presParOf" srcId="{68ACBA85-7EC0-4AD1-8A9A-7BA8A9068ADB}" destId="{8A8F3CFD-5B90-458F-AAB5-927A2F1C32EB}" srcOrd="2" destOrd="0" presId="urn:microsoft.com/office/officeart/2018/2/layout/IconVerticalSolidList"/>
    <dgm:cxn modelId="{F21EFC31-9F99-48C8-BF5C-0B13AE14B80B}" type="presParOf" srcId="{68ACBA85-7EC0-4AD1-8A9A-7BA8A9068ADB}" destId="{1E32C4E2-973A-4893-9B60-451FCAA5627A}" srcOrd="3" destOrd="0" presId="urn:microsoft.com/office/officeart/2018/2/layout/IconVerticalSolidList"/>
    <dgm:cxn modelId="{2C83006E-A642-4408-8EA7-F77A2E660DAC}" type="presParOf" srcId="{5FD23EB5-992D-46B9-BBF7-26AE332C3DC0}" destId="{F5E895DD-E775-4177-A4A6-75BE5A6DAB58}" srcOrd="3" destOrd="0" presId="urn:microsoft.com/office/officeart/2018/2/layout/IconVerticalSolidList"/>
    <dgm:cxn modelId="{6DBB6285-BB20-46F2-A302-37A331DB3E3A}" type="presParOf" srcId="{5FD23EB5-992D-46B9-BBF7-26AE332C3DC0}" destId="{38D2F092-C133-4069-983C-93C672562215}" srcOrd="4" destOrd="0" presId="urn:microsoft.com/office/officeart/2018/2/layout/IconVerticalSolidList"/>
    <dgm:cxn modelId="{4E900F26-ACE8-4D2A-8FCF-5F00CABFD3B4}" type="presParOf" srcId="{38D2F092-C133-4069-983C-93C672562215}" destId="{8328C732-690C-4278-81C8-59700988FB79}" srcOrd="0" destOrd="0" presId="urn:microsoft.com/office/officeart/2018/2/layout/IconVerticalSolidList"/>
    <dgm:cxn modelId="{EE9A7816-C8EB-41A9-9358-8851D2D04592}" type="presParOf" srcId="{38D2F092-C133-4069-983C-93C672562215}" destId="{7793CE01-373A-4037-AA1F-D767F12A5CD8}" srcOrd="1" destOrd="0" presId="urn:microsoft.com/office/officeart/2018/2/layout/IconVerticalSolidList"/>
    <dgm:cxn modelId="{858EAC1B-A7B7-4385-96B4-8EFAEEB3EF7E}" type="presParOf" srcId="{38D2F092-C133-4069-983C-93C672562215}" destId="{5E282EE5-A2C3-48B1-A0E8-B96B5DD431FB}" srcOrd="2" destOrd="0" presId="urn:microsoft.com/office/officeart/2018/2/layout/IconVerticalSolidList"/>
    <dgm:cxn modelId="{C11F2128-3C90-4448-A68F-7C7476C8E4B1}" type="presParOf" srcId="{38D2F092-C133-4069-983C-93C672562215}" destId="{8FD5994F-AEB1-43EE-967F-865FD82D0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A8083-DAE5-4381-9683-82C84193B19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03BB2F-A130-4A23-9404-9E14B93859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Let’s say you have over 50 features and thousands of entries in your dataset. </a:t>
          </a:r>
        </a:p>
      </dgm:t>
    </dgm:pt>
    <dgm:pt modelId="{F88CC4DE-17C1-4DD9-923B-D049A3719015}" type="parTrans" cxnId="{7E9FD334-15E0-4AAF-BAB8-987019F7EC05}">
      <dgm:prSet/>
      <dgm:spPr/>
      <dgm:t>
        <a:bodyPr/>
        <a:lstStyle/>
        <a:p>
          <a:endParaRPr lang="en-US"/>
        </a:p>
      </dgm:t>
    </dgm:pt>
    <dgm:pt modelId="{69847ED6-50BE-4FDD-8532-670774C374C4}" type="sibTrans" cxnId="{7E9FD334-15E0-4AAF-BAB8-987019F7EC05}">
      <dgm:prSet/>
      <dgm:spPr/>
      <dgm:t>
        <a:bodyPr/>
        <a:lstStyle/>
        <a:p>
          <a:endParaRPr lang="en-US"/>
        </a:p>
      </dgm:t>
    </dgm:pt>
    <dgm:pt modelId="{130897B5-DD2E-450B-A11D-2404206A9B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only have some idea on what each feature means and how each feature is related to another.</a:t>
          </a:r>
        </a:p>
      </dgm:t>
    </dgm:pt>
    <dgm:pt modelId="{DF9439FA-35FA-4C34-806B-F4B63A9E94A1}" type="parTrans" cxnId="{E2EC2CCB-66E1-4BBD-B948-B196CACCA914}">
      <dgm:prSet/>
      <dgm:spPr/>
      <dgm:t>
        <a:bodyPr/>
        <a:lstStyle/>
        <a:p>
          <a:endParaRPr lang="en-US"/>
        </a:p>
      </dgm:t>
    </dgm:pt>
    <dgm:pt modelId="{A180B832-5290-4BD3-A139-730C93581401}" type="sibTrans" cxnId="{E2EC2CCB-66E1-4BBD-B948-B196CACCA914}">
      <dgm:prSet/>
      <dgm:spPr/>
      <dgm:t>
        <a:bodyPr/>
        <a:lstStyle/>
        <a:p>
          <a:endParaRPr lang="en-US"/>
        </a:p>
      </dgm:t>
    </dgm:pt>
    <dgm:pt modelId="{4BA778A8-23EA-42BD-A227-41DC369BE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you think passing all of the values to a model will give you good results? </a:t>
          </a:r>
        </a:p>
      </dgm:t>
    </dgm:pt>
    <dgm:pt modelId="{0E531140-EEC7-43A3-9623-649A3F6FAB25}" type="parTrans" cxnId="{38C8FA2C-8531-4752-BD1A-38389E45A386}">
      <dgm:prSet/>
      <dgm:spPr/>
      <dgm:t>
        <a:bodyPr/>
        <a:lstStyle/>
        <a:p>
          <a:endParaRPr lang="en-US"/>
        </a:p>
      </dgm:t>
    </dgm:pt>
    <dgm:pt modelId="{BAF777DE-0E47-4393-9FA4-5D6D54C030F7}" type="sibTrans" cxnId="{38C8FA2C-8531-4752-BD1A-38389E45A386}">
      <dgm:prSet/>
      <dgm:spPr/>
      <dgm:t>
        <a:bodyPr/>
        <a:lstStyle/>
        <a:p>
          <a:endParaRPr lang="en-US"/>
        </a:p>
      </dgm:t>
    </dgm:pt>
    <dgm:pt modelId="{5FD23EB5-992D-46B9-BBF7-26AE332C3DC0}" type="pres">
      <dgm:prSet presAssocID="{C9EA8083-DAE5-4381-9683-82C84193B199}" presName="root" presStyleCnt="0">
        <dgm:presLayoutVars>
          <dgm:dir/>
          <dgm:resizeHandles val="exact"/>
        </dgm:presLayoutVars>
      </dgm:prSet>
      <dgm:spPr/>
    </dgm:pt>
    <dgm:pt modelId="{13CCF572-5E22-4A3F-BB67-78008372C4A2}" type="pres">
      <dgm:prSet presAssocID="{C903BB2F-A130-4A23-9404-9E14B938596B}" presName="compNode" presStyleCnt="0"/>
      <dgm:spPr/>
    </dgm:pt>
    <dgm:pt modelId="{A58E09D2-DEEA-4A3E-BB00-7E9EBED1757F}" type="pres">
      <dgm:prSet presAssocID="{C903BB2F-A130-4A23-9404-9E14B938596B}" presName="bgRect" presStyleLbl="bgShp" presStyleIdx="0" presStyleCnt="3"/>
      <dgm:spPr/>
    </dgm:pt>
    <dgm:pt modelId="{42D46F61-E8B9-4071-B840-0C13B3B9FD2F}" type="pres">
      <dgm:prSet presAssocID="{C903BB2F-A130-4A23-9404-9E14B93859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F10118E-9E6E-407A-8A72-C5F3D1887352}" type="pres">
      <dgm:prSet presAssocID="{C903BB2F-A130-4A23-9404-9E14B938596B}" presName="spaceRect" presStyleCnt="0"/>
      <dgm:spPr/>
    </dgm:pt>
    <dgm:pt modelId="{5CEDD6B0-9E18-40E7-906A-127E27920996}" type="pres">
      <dgm:prSet presAssocID="{C903BB2F-A130-4A23-9404-9E14B938596B}" presName="parTx" presStyleLbl="revTx" presStyleIdx="0" presStyleCnt="3">
        <dgm:presLayoutVars>
          <dgm:chMax val="0"/>
          <dgm:chPref val="0"/>
        </dgm:presLayoutVars>
      </dgm:prSet>
      <dgm:spPr/>
    </dgm:pt>
    <dgm:pt modelId="{C0701C81-4F19-4F0F-9C40-2F2D2ACF986F}" type="pres">
      <dgm:prSet presAssocID="{69847ED6-50BE-4FDD-8532-670774C374C4}" presName="sibTrans" presStyleCnt="0"/>
      <dgm:spPr/>
    </dgm:pt>
    <dgm:pt modelId="{68ACBA85-7EC0-4AD1-8A9A-7BA8A9068ADB}" type="pres">
      <dgm:prSet presAssocID="{130897B5-DD2E-450B-A11D-2404206A9B2A}" presName="compNode" presStyleCnt="0"/>
      <dgm:spPr/>
    </dgm:pt>
    <dgm:pt modelId="{F17B26B3-2485-4630-8276-3B31B92F474B}" type="pres">
      <dgm:prSet presAssocID="{130897B5-DD2E-450B-A11D-2404206A9B2A}" presName="bgRect" presStyleLbl="bgShp" presStyleIdx="1" presStyleCnt="3"/>
      <dgm:spPr/>
    </dgm:pt>
    <dgm:pt modelId="{340425B4-8922-428A-AE53-8050BBC8E764}" type="pres">
      <dgm:prSet presAssocID="{130897B5-DD2E-450B-A11D-2404206A9B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A8F3CFD-5B90-458F-AAB5-927A2F1C32EB}" type="pres">
      <dgm:prSet presAssocID="{130897B5-DD2E-450B-A11D-2404206A9B2A}" presName="spaceRect" presStyleCnt="0"/>
      <dgm:spPr/>
    </dgm:pt>
    <dgm:pt modelId="{1E32C4E2-973A-4893-9B60-451FCAA5627A}" type="pres">
      <dgm:prSet presAssocID="{130897B5-DD2E-450B-A11D-2404206A9B2A}" presName="parTx" presStyleLbl="revTx" presStyleIdx="1" presStyleCnt="3">
        <dgm:presLayoutVars>
          <dgm:chMax val="0"/>
          <dgm:chPref val="0"/>
        </dgm:presLayoutVars>
      </dgm:prSet>
      <dgm:spPr/>
    </dgm:pt>
    <dgm:pt modelId="{F5E895DD-E775-4177-A4A6-75BE5A6DAB58}" type="pres">
      <dgm:prSet presAssocID="{A180B832-5290-4BD3-A139-730C93581401}" presName="sibTrans" presStyleCnt="0"/>
      <dgm:spPr/>
    </dgm:pt>
    <dgm:pt modelId="{38D2F092-C133-4069-983C-93C672562215}" type="pres">
      <dgm:prSet presAssocID="{4BA778A8-23EA-42BD-A227-41DC369BE94A}" presName="compNode" presStyleCnt="0"/>
      <dgm:spPr/>
    </dgm:pt>
    <dgm:pt modelId="{8328C732-690C-4278-81C8-59700988FB79}" type="pres">
      <dgm:prSet presAssocID="{4BA778A8-23EA-42BD-A227-41DC369BE94A}" presName="bgRect" presStyleLbl="bgShp" presStyleIdx="2" presStyleCnt="3"/>
      <dgm:spPr/>
    </dgm:pt>
    <dgm:pt modelId="{7793CE01-373A-4037-AA1F-D767F12A5CD8}" type="pres">
      <dgm:prSet presAssocID="{4BA778A8-23EA-42BD-A227-41DC369BE9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E282EE5-A2C3-48B1-A0E8-B96B5DD431FB}" type="pres">
      <dgm:prSet presAssocID="{4BA778A8-23EA-42BD-A227-41DC369BE94A}" presName="spaceRect" presStyleCnt="0"/>
      <dgm:spPr/>
    </dgm:pt>
    <dgm:pt modelId="{8FD5994F-AEB1-43EE-967F-865FD82D08DD}" type="pres">
      <dgm:prSet presAssocID="{4BA778A8-23EA-42BD-A227-41DC369BE9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DE9C12-9DEF-4120-AFAB-06E69507AE7A}" type="presOf" srcId="{C903BB2F-A130-4A23-9404-9E14B938596B}" destId="{5CEDD6B0-9E18-40E7-906A-127E27920996}" srcOrd="0" destOrd="0" presId="urn:microsoft.com/office/officeart/2018/2/layout/IconVerticalSolidList"/>
    <dgm:cxn modelId="{888F4125-7731-44B3-8958-60E036D8A54D}" type="presOf" srcId="{130897B5-DD2E-450B-A11D-2404206A9B2A}" destId="{1E32C4E2-973A-4893-9B60-451FCAA5627A}" srcOrd="0" destOrd="0" presId="urn:microsoft.com/office/officeart/2018/2/layout/IconVerticalSolidList"/>
    <dgm:cxn modelId="{38C8FA2C-8531-4752-BD1A-38389E45A386}" srcId="{C9EA8083-DAE5-4381-9683-82C84193B199}" destId="{4BA778A8-23EA-42BD-A227-41DC369BE94A}" srcOrd="2" destOrd="0" parTransId="{0E531140-EEC7-43A3-9623-649A3F6FAB25}" sibTransId="{BAF777DE-0E47-4393-9FA4-5D6D54C030F7}"/>
    <dgm:cxn modelId="{7E9FD334-15E0-4AAF-BAB8-987019F7EC05}" srcId="{C9EA8083-DAE5-4381-9683-82C84193B199}" destId="{C903BB2F-A130-4A23-9404-9E14B938596B}" srcOrd="0" destOrd="0" parTransId="{F88CC4DE-17C1-4DD9-923B-D049A3719015}" sibTransId="{69847ED6-50BE-4FDD-8532-670774C374C4}"/>
    <dgm:cxn modelId="{9FB81975-F869-4C21-8AA4-CAABE3BF28FC}" type="presOf" srcId="{C9EA8083-DAE5-4381-9683-82C84193B199}" destId="{5FD23EB5-992D-46B9-BBF7-26AE332C3DC0}" srcOrd="0" destOrd="0" presId="urn:microsoft.com/office/officeart/2018/2/layout/IconVerticalSolidList"/>
    <dgm:cxn modelId="{E2EC2CCB-66E1-4BBD-B948-B196CACCA914}" srcId="{C9EA8083-DAE5-4381-9683-82C84193B199}" destId="{130897B5-DD2E-450B-A11D-2404206A9B2A}" srcOrd="1" destOrd="0" parTransId="{DF9439FA-35FA-4C34-806B-F4B63A9E94A1}" sibTransId="{A180B832-5290-4BD3-A139-730C93581401}"/>
    <dgm:cxn modelId="{577FC8EE-ABF8-4EDF-9BDE-2C476D9F0008}" type="presOf" srcId="{4BA778A8-23EA-42BD-A227-41DC369BE94A}" destId="{8FD5994F-AEB1-43EE-967F-865FD82D08DD}" srcOrd="0" destOrd="0" presId="urn:microsoft.com/office/officeart/2018/2/layout/IconVerticalSolidList"/>
    <dgm:cxn modelId="{B837B31C-C7F9-486A-A249-72537BF8D60D}" type="presParOf" srcId="{5FD23EB5-992D-46B9-BBF7-26AE332C3DC0}" destId="{13CCF572-5E22-4A3F-BB67-78008372C4A2}" srcOrd="0" destOrd="0" presId="urn:microsoft.com/office/officeart/2018/2/layout/IconVerticalSolidList"/>
    <dgm:cxn modelId="{2F1EAE5C-88E8-48C4-A158-EA1A24D94B55}" type="presParOf" srcId="{13CCF572-5E22-4A3F-BB67-78008372C4A2}" destId="{A58E09D2-DEEA-4A3E-BB00-7E9EBED1757F}" srcOrd="0" destOrd="0" presId="urn:microsoft.com/office/officeart/2018/2/layout/IconVerticalSolidList"/>
    <dgm:cxn modelId="{29B36594-DA53-4ECD-9EC9-F6E556D977F1}" type="presParOf" srcId="{13CCF572-5E22-4A3F-BB67-78008372C4A2}" destId="{42D46F61-E8B9-4071-B840-0C13B3B9FD2F}" srcOrd="1" destOrd="0" presId="urn:microsoft.com/office/officeart/2018/2/layout/IconVerticalSolidList"/>
    <dgm:cxn modelId="{CE1CFAEC-46F1-4B72-BA86-F993884C4D99}" type="presParOf" srcId="{13CCF572-5E22-4A3F-BB67-78008372C4A2}" destId="{EF10118E-9E6E-407A-8A72-C5F3D1887352}" srcOrd="2" destOrd="0" presId="urn:microsoft.com/office/officeart/2018/2/layout/IconVerticalSolidList"/>
    <dgm:cxn modelId="{E6CDE77D-C18B-44E3-A044-570768E751E2}" type="presParOf" srcId="{13CCF572-5E22-4A3F-BB67-78008372C4A2}" destId="{5CEDD6B0-9E18-40E7-906A-127E27920996}" srcOrd="3" destOrd="0" presId="urn:microsoft.com/office/officeart/2018/2/layout/IconVerticalSolidList"/>
    <dgm:cxn modelId="{1B4F713B-E7C1-4AF2-ABD1-AF7453709049}" type="presParOf" srcId="{5FD23EB5-992D-46B9-BBF7-26AE332C3DC0}" destId="{C0701C81-4F19-4F0F-9C40-2F2D2ACF986F}" srcOrd="1" destOrd="0" presId="urn:microsoft.com/office/officeart/2018/2/layout/IconVerticalSolidList"/>
    <dgm:cxn modelId="{E81D3631-504F-4EB6-84D3-1AE33E62A0E9}" type="presParOf" srcId="{5FD23EB5-992D-46B9-BBF7-26AE332C3DC0}" destId="{68ACBA85-7EC0-4AD1-8A9A-7BA8A9068ADB}" srcOrd="2" destOrd="0" presId="urn:microsoft.com/office/officeart/2018/2/layout/IconVerticalSolidList"/>
    <dgm:cxn modelId="{DD0D0DD9-697E-4DDF-A5BB-F98E1153798D}" type="presParOf" srcId="{68ACBA85-7EC0-4AD1-8A9A-7BA8A9068ADB}" destId="{F17B26B3-2485-4630-8276-3B31B92F474B}" srcOrd="0" destOrd="0" presId="urn:microsoft.com/office/officeart/2018/2/layout/IconVerticalSolidList"/>
    <dgm:cxn modelId="{2ADC3C2C-89C1-410A-B0A8-DFDE2F57BC79}" type="presParOf" srcId="{68ACBA85-7EC0-4AD1-8A9A-7BA8A9068ADB}" destId="{340425B4-8922-428A-AE53-8050BBC8E764}" srcOrd="1" destOrd="0" presId="urn:microsoft.com/office/officeart/2018/2/layout/IconVerticalSolidList"/>
    <dgm:cxn modelId="{320BDF22-CE44-4300-A21F-12F9A37CEDA2}" type="presParOf" srcId="{68ACBA85-7EC0-4AD1-8A9A-7BA8A9068ADB}" destId="{8A8F3CFD-5B90-458F-AAB5-927A2F1C32EB}" srcOrd="2" destOrd="0" presId="urn:microsoft.com/office/officeart/2018/2/layout/IconVerticalSolidList"/>
    <dgm:cxn modelId="{F21EFC31-9F99-48C8-BF5C-0B13AE14B80B}" type="presParOf" srcId="{68ACBA85-7EC0-4AD1-8A9A-7BA8A9068ADB}" destId="{1E32C4E2-973A-4893-9B60-451FCAA5627A}" srcOrd="3" destOrd="0" presId="urn:microsoft.com/office/officeart/2018/2/layout/IconVerticalSolidList"/>
    <dgm:cxn modelId="{2C83006E-A642-4408-8EA7-F77A2E660DAC}" type="presParOf" srcId="{5FD23EB5-992D-46B9-BBF7-26AE332C3DC0}" destId="{F5E895DD-E775-4177-A4A6-75BE5A6DAB58}" srcOrd="3" destOrd="0" presId="urn:microsoft.com/office/officeart/2018/2/layout/IconVerticalSolidList"/>
    <dgm:cxn modelId="{6DBB6285-BB20-46F2-A302-37A331DB3E3A}" type="presParOf" srcId="{5FD23EB5-992D-46B9-BBF7-26AE332C3DC0}" destId="{38D2F092-C133-4069-983C-93C672562215}" srcOrd="4" destOrd="0" presId="urn:microsoft.com/office/officeart/2018/2/layout/IconVerticalSolidList"/>
    <dgm:cxn modelId="{4E900F26-ACE8-4D2A-8FCF-5F00CABFD3B4}" type="presParOf" srcId="{38D2F092-C133-4069-983C-93C672562215}" destId="{8328C732-690C-4278-81C8-59700988FB79}" srcOrd="0" destOrd="0" presId="urn:microsoft.com/office/officeart/2018/2/layout/IconVerticalSolidList"/>
    <dgm:cxn modelId="{EE9A7816-C8EB-41A9-9358-8851D2D04592}" type="presParOf" srcId="{38D2F092-C133-4069-983C-93C672562215}" destId="{7793CE01-373A-4037-AA1F-D767F12A5CD8}" srcOrd="1" destOrd="0" presId="urn:microsoft.com/office/officeart/2018/2/layout/IconVerticalSolidList"/>
    <dgm:cxn modelId="{858EAC1B-A7B7-4385-96B4-8EFAEEB3EF7E}" type="presParOf" srcId="{38D2F092-C133-4069-983C-93C672562215}" destId="{5E282EE5-A2C3-48B1-A0E8-B96B5DD431FB}" srcOrd="2" destOrd="0" presId="urn:microsoft.com/office/officeart/2018/2/layout/IconVerticalSolidList"/>
    <dgm:cxn modelId="{C11F2128-3C90-4448-A68F-7C7476C8E4B1}" type="presParOf" srcId="{38D2F092-C133-4069-983C-93C672562215}" destId="{8FD5994F-AEB1-43EE-967F-865FD82D0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B7CA17-6530-44C7-ADD0-10FA695BE8F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200B1E-1601-411F-8E36-A2062F3D5FCA}">
      <dgm:prSet/>
      <dgm:spPr/>
      <dgm:t>
        <a:bodyPr/>
        <a:lstStyle/>
        <a:p>
          <a:r>
            <a:rPr lang="en-US"/>
            <a:t>Feature Elimination</a:t>
          </a:r>
        </a:p>
      </dgm:t>
    </dgm:pt>
    <dgm:pt modelId="{3C9D5A09-2908-4C90-A8E2-BF833C6C5981}" type="parTrans" cxnId="{9539F939-34CC-40E0-B54E-642A65DAA70E}">
      <dgm:prSet/>
      <dgm:spPr/>
      <dgm:t>
        <a:bodyPr/>
        <a:lstStyle/>
        <a:p>
          <a:endParaRPr lang="en-US"/>
        </a:p>
      </dgm:t>
    </dgm:pt>
    <dgm:pt modelId="{D37C659B-0BA9-4D29-A399-4DA157F3AD4B}" type="sibTrans" cxnId="{9539F939-34CC-40E0-B54E-642A65DAA70E}">
      <dgm:prSet/>
      <dgm:spPr/>
      <dgm:t>
        <a:bodyPr/>
        <a:lstStyle/>
        <a:p>
          <a:endParaRPr lang="en-US"/>
        </a:p>
      </dgm:t>
    </dgm:pt>
    <dgm:pt modelId="{9B450F2F-8329-43DF-8071-862BFEB8B113}">
      <dgm:prSet/>
      <dgm:spPr/>
      <dgm:t>
        <a:bodyPr/>
        <a:lstStyle/>
        <a:p>
          <a:r>
            <a:rPr lang="en-US"/>
            <a:t>Eliminating unnecessary columns</a:t>
          </a:r>
        </a:p>
      </dgm:t>
    </dgm:pt>
    <dgm:pt modelId="{CE1A43C4-D75C-4F6A-9946-1A27756C8446}" type="parTrans" cxnId="{C221757F-7592-44E9-B4A6-C8949A749D1B}">
      <dgm:prSet/>
      <dgm:spPr/>
      <dgm:t>
        <a:bodyPr/>
        <a:lstStyle/>
        <a:p>
          <a:endParaRPr lang="en-US"/>
        </a:p>
      </dgm:t>
    </dgm:pt>
    <dgm:pt modelId="{DBA6D261-833D-4515-B185-F7429B651AA3}" type="sibTrans" cxnId="{C221757F-7592-44E9-B4A6-C8949A749D1B}">
      <dgm:prSet/>
      <dgm:spPr/>
      <dgm:t>
        <a:bodyPr/>
        <a:lstStyle/>
        <a:p>
          <a:endParaRPr lang="en-US"/>
        </a:p>
      </dgm:t>
    </dgm:pt>
    <dgm:pt modelId="{17CB9754-9A51-4C24-B83C-B5DD2B77715E}">
      <dgm:prSet/>
      <dgm:spPr/>
      <dgm:t>
        <a:bodyPr/>
        <a:lstStyle/>
        <a:p>
          <a:r>
            <a:rPr lang="en-US"/>
            <a:t>E.g., drop highly correlated features</a:t>
          </a:r>
        </a:p>
      </dgm:t>
    </dgm:pt>
    <dgm:pt modelId="{1C684805-99EB-4DBD-B08D-F8156494FD17}" type="parTrans" cxnId="{14FB7769-8937-4928-BD49-2D6513B2FDB8}">
      <dgm:prSet/>
      <dgm:spPr/>
      <dgm:t>
        <a:bodyPr/>
        <a:lstStyle/>
        <a:p>
          <a:endParaRPr lang="en-US"/>
        </a:p>
      </dgm:t>
    </dgm:pt>
    <dgm:pt modelId="{AE8BFAD1-3C73-46CB-B79D-7CEB0117CC16}" type="sibTrans" cxnId="{14FB7769-8937-4928-BD49-2D6513B2FDB8}">
      <dgm:prSet/>
      <dgm:spPr/>
      <dgm:t>
        <a:bodyPr/>
        <a:lstStyle/>
        <a:p>
          <a:endParaRPr lang="en-US"/>
        </a:p>
      </dgm:t>
    </dgm:pt>
    <dgm:pt modelId="{691D3143-BBA5-49AF-80D6-A9AC576A3E50}">
      <dgm:prSet/>
      <dgm:spPr/>
      <dgm:t>
        <a:bodyPr/>
        <a:lstStyle/>
        <a:p>
          <a:r>
            <a:rPr lang="en-US"/>
            <a:t>But we also entirely eliminate any benefits the dropped variables would bring</a:t>
          </a:r>
        </a:p>
      </dgm:t>
    </dgm:pt>
    <dgm:pt modelId="{E72A25E5-5576-412C-A9BC-5E7B4975BD5B}" type="parTrans" cxnId="{5A77BF32-0164-4AA6-A67C-CBEF36FF0BB5}">
      <dgm:prSet/>
      <dgm:spPr/>
      <dgm:t>
        <a:bodyPr/>
        <a:lstStyle/>
        <a:p>
          <a:endParaRPr lang="en-US"/>
        </a:p>
      </dgm:t>
    </dgm:pt>
    <dgm:pt modelId="{244FBCF1-2BC7-4AA9-A78B-B165D65AE967}" type="sibTrans" cxnId="{5A77BF32-0164-4AA6-A67C-CBEF36FF0BB5}">
      <dgm:prSet/>
      <dgm:spPr/>
      <dgm:t>
        <a:bodyPr/>
        <a:lstStyle/>
        <a:p>
          <a:endParaRPr lang="en-US"/>
        </a:p>
      </dgm:t>
    </dgm:pt>
    <dgm:pt modelId="{9AB605DF-0465-4FDF-B925-D4726EAACF59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C297B23D-6CB2-4AC0-A0AE-28FCCA0D2D51}" type="parTrans" cxnId="{0D64BC09-D232-4A27-B830-E7245109D996}">
      <dgm:prSet/>
      <dgm:spPr/>
      <dgm:t>
        <a:bodyPr/>
        <a:lstStyle/>
        <a:p>
          <a:endParaRPr lang="en-US"/>
        </a:p>
      </dgm:t>
    </dgm:pt>
    <dgm:pt modelId="{674E1E6E-79D1-430B-B618-64AC88A15028}" type="sibTrans" cxnId="{0D64BC09-D232-4A27-B830-E7245109D996}">
      <dgm:prSet/>
      <dgm:spPr/>
      <dgm:t>
        <a:bodyPr/>
        <a:lstStyle/>
        <a:p>
          <a:endParaRPr lang="en-US"/>
        </a:p>
      </dgm:t>
    </dgm:pt>
    <dgm:pt modelId="{FDCC504F-7103-4319-B549-A4D0B1A89392}">
      <dgm:prSet/>
      <dgm:spPr/>
      <dgm:t>
        <a:bodyPr/>
        <a:lstStyle/>
        <a:p>
          <a:r>
            <a:rPr lang="en-US"/>
            <a:t>Creating new independent variables in particular order</a:t>
          </a:r>
        </a:p>
      </dgm:t>
    </dgm:pt>
    <dgm:pt modelId="{C53EFC76-3B34-49E8-BBF1-9E7A84C2C18A}" type="parTrans" cxnId="{FFABE703-1DE7-4329-ACB0-2E5BABF80E7D}">
      <dgm:prSet/>
      <dgm:spPr/>
      <dgm:t>
        <a:bodyPr/>
        <a:lstStyle/>
        <a:p>
          <a:endParaRPr lang="en-US"/>
        </a:p>
      </dgm:t>
    </dgm:pt>
    <dgm:pt modelId="{C2E1EF4B-0A4F-4043-ACE7-997FB5161E17}" type="sibTrans" cxnId="{FFABE703-1DE7-4329-ACB0-2E5BABF80E7D}">
      <dgm:prSet/>
      <dgm:spPr/>
      <dgm:t>
        <a:bodyPr/>
        <a:lstStyle/>
        <a:p>
          <a:endParaRPr lang="en-US"/>
        </a:p>
      </dgm:t>
    </dgm:pt>
    <dgm:pt modelId="{971F2B88-E099-4A38-9133-08348E97E5F8}">
      <dgm:prSet/>
      <dgm:spPr/>
      <dgm:t>
        <a:bodyPr/>
        <a:lstStyle/>
        <a:p>
          <a:r>
            <a:rPr lang="en-US"/>
            <a:t>Each “new” independent variable is a combination of each of the “old” independent variables</a:t>
          </a:r>
        </a:p>
      </dgm:t>
    </dgm:pt>
    <dgm:pt modelId="{4F13C654-934F-4E07-B409-1FCBA1F7B8B8}" type="parTrans" cxnId="{D7805B81-6706-4107-B673-C450DC19FD80}">
      <dgm:prSet/>
      <dgm:spPr/>
      <dgm:t>
        <a:bodyPr/>
        <a:lstStyle/>
        <a:p>
          <a:endParaRPr lang="en-US"/>
        </a:p>
      </dgm:t>
    </dgm:pt>
    <dgm:pt modelId="{44E813CA-A61E-4442-8012-4D69C07E4EA7}" type="sibTrans" cxnId="{D7805B81-6706-4107-B673-C450DC19FD80}">
      <dgm:prSet/>
      <dgm:spPr/>
      <dgm:t>
        <a:bodyPr/>
        <a:lstStyle/>
        <a:p>
          <a:endParaRPr lang="en-US"/>
        </a:p>
      </dgm:t>
    </dgm:pt>
    <dgm:pt modelId="{B3B1017F-CD88-497B-9C7D-78BBAFDCEDB5}">
      <dgm:prSet/>
      <dgm:spPr/>
      <dgm:t>
        <a:bodyPr/>
        <a:lstStyle/>
        <a:p>
          <a:r>
            <a:rPr lang="en-US" dirty="0"/>
            <a:t>Dropping the least important variables</a:t>
          </a:r>
        </a:p>
      </dgm:t>
    </dgm:pt>
    <dgm:pt modelId="{06F734CE-DCFC-4766-B145-64413C0F2FE4}" type="parTrans" cxnId="{50EA25CD-4E13-4BE2-98CA-4DB2A736DACE}">
      <dgm:prSet/>
      <dgm:spPr/>
      <dgm:t>
        <a:bodyPr/>
        <a:lstStyle/>
        <a:p>
          <a:endParaRPr lang="en-US"/>
        </a:p>
      </dgm:t>
    </dgm:pt>
    <dgm:pt modelId="{AEAC7048-5F06-497A-B5FF-715DAA877169}" type="sibTrans" cxnId="{50EA25CD-4E13-4BE2-98CA-4DB2A736DACE}">
      <dgm:prSet/>
      <dgm:spPr/>
      <dgm:t>
        <a:bodyPr/>
        <a:lstStyle/>
        <a:p>
          <a:endParaRPr lang="en-US"/>
        </a:p>
      </dgm:t>
    </dgm:pt>
    <dgm:pt modelId="{71A1BEB4-E9D4-2D4E-80EB-C58E2BF20300}" type="pres">
      <dgm:prSet presAssocID="{2BB7CA17-6530-44C7-ADD0-10FA695BE8FF}" presName="linear" presStyleCnt="0">
        <dgm:presLayoutVars>
          <dgm:dir/>
          <dgm:animLvl val="lvl"/>
          <dgm:resizeHandles val="exact"/>
        </dgm:presLayoutVars>
      </dgm:prSet>
      <dgm:spPr/>
    </dgm:pt>
    <dgm:pt modelId="{3C77D3BB-12B2-B542-84AC-A1D70477868B}" type="pres">
      <dgm:prSet presAssocID="{FF200B1E-1601-411F-8E36-A2062F3D5FCA}" presName="parentLin" presStyleCnt="0"/>
      <dgm:spPr/>
    </dgm:pt>
    <dgm:pt modelId="{3C4F0C87-9A2A-1F4F-9A65-BEE28AB6E12E}" type="pres">
      <dgm:prSet presAssocID="{FF200B1E-1601-411F-8E36-A2062F3D5FCA}" presName="parentLeftMargin" presStyleLbl="node1" presStyleIdx="0" presStyleCnt="2"/>
      <dgm:spPr/>
    </dgm:pt>
    <dgm:pt modelId="{A5FF46C6-69C6-7C42-BF8E-E7B32F7B27DC}" type="pres">
      <dgm:prSet presAssocID="{FF200B1E-1601-411F-8E36-A2062F3D5F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92B209F-3091-2A48-9970-B1CA373D1390}" type="pres">
      <dgm:prSet presAssocID="{FF200B1E-1601-411F-8E36-A2062F3D5FCA}" presName="negativeSpace" presStyleCnt="0"/>
      <dgm:spPr/>
    </dgm:pt>
    <dgm:pt modelId="{86C3151C-FB26-9842-87A8-0DB602B26971}" type="pres">
      <dgm:prSet presAssocID="{FF200B1E-1601-411F-8E36-A2062F3D5FCA}" presName="childText" presStyleLbl="conFgAcc1" presStyleIdx="0" presStyleCnt="2">
        <dgm:presLayoutVars>
          <dgm:bulletEnabled val="1"/>
        </dgm:presLayoutVars>
      </dgm:prSet>
      <dgm:spPr/>
    </dgm:pt>
    <dgm:pt modelId="{B451CC04-2AAB-CB4C-9495-46DC37A26808}" type="pres">
      <dgm:prSet presAssocID="{D37C659B-0BA9-4D29-A399-4DA157F3AD4B}" presName="spaceBetweenRectangles" presStyleCnt="0"/>
      <dgm:spPr/>
    </dgm:pt>
    <dgm:pt modelId="{B867EC84-1577-9744-A1B4-6943F6237B29}" type="pres">
      <dgm:prSet presAssocID="{9AB605DF-0465-4FDF-B925-D4726EAACF59}" presName="parentLin" presStyleCnt="0"/>
      <dgm:spPr/>
    </dgm:pt>
    <dgm:pt modelId="{353C6608-500A-C44A-9921-A40F7224D3AC}" type="pres">
      <dgm:prSet presAssocID="{9AB605DF-0465-4FDF-B925-D4726EAACF59}" presName="parentLeftMargin" presStyleLbl="node1" presStyleIdx="0" presStyleCnt="2"/>
      <dgm:spPr/>
    </dgm:pt>
    <dgm:pt modelId="{6651C549-083B-444D-A02F-1142A19D46F6}" type="pres">
      <dgm:prSet presAssocID="{9AB605DF-0465-4FDF-B925-D4726EAACF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2E2BD92-379E-0F46-82E9-164D6D927640}" type="pres">
      <dgm:prSet presAssocID="{9AB605DF-0465-4FDF-B925-D4726EAACF59}" presName="negativeSpace" presStyleCnt="0"/>
      <dgm:spPr/>
    </dgm:pt>
    <dgm:pt modelId="{E96639AE-E2B9-A441-B30C-4CCD998EE456}" type="pres">
      <dgm:prSet presAssocID="{9AB605DF-0465-4FDF-B925-D4726EAACF5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ABE703-1DE7-4329-ACB0-2E5BABF80E7D}" srcId="{9AB605DF-0465-4FDF-B925-D4726EAACF59}" destId="{FDCC504F-7103-4319-B549-A4D0B1A89392}" srcOrd="0" destOrd="0" parTransId="{C53EFC76-3B34-49E8-BBF1-9E7A84C2C18A}" sibTransId="{C2E1EF4B-0A4F-4043-ACE7-997FB5161E17}"/>
    <dgm:cxn modelId="{6F39E607-799F-8340-8A4F-DE4135805AEF}" type="presOf" srcId="{691D3143-BBA5-49AF-80D6-A9AC576A3E50}" destId="{86C3151C-FB26-9842-87A8-0DB602B26971}" srcOrd="0" destOrd="2" presId="urn:microsoft.com/office/officeart/2005/8/layout/list1"/>
    <dgm:cxn modelId="{0D64BC09-D232-4A27-B830-E7245109D996}" srcId="{2BB7CA17-6530-44C7-ADD0-10FA695BE8FF}" destId="{9AB605DF-0465-4FDF-B925-D4726EAACF59}" srcOrd="1" destOrd="0" parTransId="{C297B23D-6CB2-4AC0-A0AE-28FCCA0D2D51}" sibTransId="{674E1E6E-79D1-430B-B618-64AC88A15028}"/>
    <dgm:cxn modelId="{7E7A990F-2CF5-8B40-9AC4-A8A2681DF3D6}" type="presOf" srcId="{17CB9754-9A51-4C24-B83C-B5DD2B77715E}" destId="{86C3151C-FB26-9842-87A8-0DB602B26971}" srcOrd="0" destOrd="1" presId="urn:microsoft.com/office/officeart/2005/8/layout/list1"/>
    <dgm:cxn modelId="{4DB6A026-DB91-6E47-9DCE-78B18229033D}" type="presOf" srcId="{FF200B1E-1601-411F-8E36-A2062F3D5FCA}" destId="{A5FF46C6-69C6-7C42-BF8E-E7B32F7B27DC}" srcOrd="1" destOrd="0" presId="urn:microsoft.com/office/officeart/2005/8/layout/list1"/>
    <dgm:cxn modelId="{12C8DF2C-4430-6340-BCD5-20C22AE5A66F}" type="presOf" srcId="{FF200B1E-1601-411F-8E36-A2062F3D5FCA}" destId="{3C4F0C87-9A2A-1F4F-9A65-BEE28AB6E12E}" srcOrd="0" destOrd="0" presId="urn:microsoft.com/office/officeart/2005/8/layout/list1"/>
    <dgm:cxn modelId="{5A77BF32-0164-4AA6-A67C-CBEF36FF0BB5}" srcId="{FF200B1E-1601-411F-8E36-A2062F3D5FCA}" destId="{691D3143-BBA5-49AF-80D6-A9AC576A3E50}" srcOrd="2" destOrd="0" parTransId="{E72A25E5-5576-412C-A9BC-5E7B4975BD5B}" sibTransId="{244FBCF1-2BC7-4AA9-A78B-B165D65AE967}"/>
    <dgm:cxn modelId="{9539F939-34CC-40E0-B54E-642A65DAA70E}" srcId="{2BB7CA17-6530-44C7-ADD0-10FA695BE8FF}" destId="{FF200B1E-1601-411F-8E36-A2062F3D5FCA}" srcOrd="0" destOrd="0" parTransId="{3C9D5A09-2908-4C90-A8E2-BF833C6C5981}" sibTransId="{D37C659B-0BA9-4D29-A399-4DA157F3AD4B}"/>
    <dgm:cxn modelId="{D5CE6442-0A55-0F48-B42B-BF0324EB8212}" type="presOf" srcId="{FDCC504F-7103-4319-B549-A4D0B1A89392}" destId="{E96639AE-E2B9-A441-B30C-4CCD998EE456}" srcOrd="0" destOrd="0" presId="urn:microsoft.com/office/officeart/2005/8/layout/list1"/>
    <dgm:cxn modelId="{C8D6CE46-9A03-4F44-8D0A-6952948FC10E}" type="presOf" srcId="{2BB7CA17-6530-44C7-ADD0-10FA695BE8FF}" destId="{71A1BEB4-E9D4-2D4E-80EB-C58E2BF20300}" srcOrd="0" destOrd="0" presId="urn:microsoft.com/office/officeart/2005/8/layout/list1"/>
    <dgm:cxn modelId="{1281FC5D-A062-804D-A9A8-7FB71C60E10C}" type="presOf" srcId="{9AB605DF-0465-4FDF-B925-D4726EAACF59}" destId="{6651C549-083B-444D-A02F-1142A19D46F6}" srcOrd="1" destOrd="0" presId="urn:microsoft.com/office/officeart/2005/8/layout/list1"/>
    <dgm:cxn modelId="{14FB7769-8937-4928-BD49-2D6513B2FDB8}" srcId="{FF200B1E-1601-411F-8E36-A2062F3D5FCA}" destId="{17CB9754-9A51-4C24-B83C-B5DD2B77715E}" srcOrd="1" destOrd="0" parTransId="{1C684805-99EB-4DBD-B08D-F8156494FD17}" sibTransId="{AE8BFAD1-3C73-46CB-B79D-7CEB0117CC16}"/>
    <dgm:cxn modelId="{A28C2D78-E0DD-FA4D-9FBC-8EBE44285626}" type="presOf" srcId="{971F2B88-E099-4A38-9133-08348E97E5F8}" destId="{E96639AE-E2B9-A441-B30C-4CCD998EE456}" srcOrd="0" destOrd="1" presId="urn:microsoft.com/office/officeart/2005/8/layout/list1"/>
    <dgm:cxn modelId="{3150197C-D4B6-F543-847C-13A4A3810CA5}" type="presOf" srcId="{9AB605DF-0465-4FDF-B925-D4726EAACF59}" destId="{353C6608-500A-C44A-9921-A40F7224D3AC}" srcOrd="0" destOrd="0" presId="urn:microsoft.com/office/officeart/2005/8/layout/list1"/>
    <dgm:cxn modelId="{C221757F-7592-44E9-B4A6-C8949A749D1B}" srcId="{FF200B1E-1601-411F-8E36-A2062F3D5FCA}" destId="{9B450F2F-8329-43DF-8071-862BFEB8B113}" srcOrd="0" destOrd="0" parTransId="{CE1A43C4-D75C-4F6A-9946-1A27756C8446}" sibTransId="{DBA6D261-833D-4515-B185-F7429B651AA3}"/>
    <dgm:cxn modelId="{D7805B81-6706-4107-B673-C450DC19FD80}" srcId="{9AB605DF-0465-4FDF-B925-D4726EAACF59}" destId="{971F2B88-E099-4A38-9133-08348E97E5F8}" srcOrd="1" destOrd="0" parTransId="{4F13C654-934F-4E07-B409-1FCBA1F7B8B8}" sibTransId="{44E813CA-A61E-4442-8012-4D69C07E4EA7}"/>
    <dgm:cxn modelId="{7671B99F-B468-F34E-BF5A-C2D182250E42}" type="presOf" srcId="{9B450F2F-8329-43DF-8071-862BFEB8B113}" destId="{86C3151C-FB26-9842-87A8-0DB602B26971}" srcOrd="0" destOrd="0" presId="urn:microsoft.com/office/officeart/2005/8/layout/list1"/>
    <dgm:cxn modelId="{2C773AAA-CFC0-E44F-BFE9-DA3D6D940021}" type="presOf" srcId="{B3B1017F-CD88-497B-9C7D-78BBAFDCEDB5}" destId="{E96639AE-E2B9-A441-B30C-4CCD998EE456}" srcOrd="0" destOrd="2" presId="urn:microsoft.com/office/officeart/2005/8/layout/list1"/>
    <dgm:cxn modelId="{50EA25CD-4E13-4BE2-98CA-4DB2A736DACE}" srcId="{9AB605DF-0465-4FDF-B925-D4726EAACF59}" destId="{B3B1017F-CD88-497B-9C7D-78BBAFDCEDB5}" srcOrd="2" destOrd="0" parTransId="{06F734CE-DCFC-4766-B145-64413C0F2FE4}" sibTransId="{AEAC7048-5F06-497A-B5FF-715DAA877169}"/>
    <dgm:cxn modelId="{4074AF9B-00ED-C842-BF71-F97D5F260277}" type="presParOf" srcId="{71A1BEB4-E9D4-2D4E-80EB-C58E2BF20300}" destId="{3C77D3BB-12B2-B542-84AC-A1D70477868B}" srcOrd="0" destOrd="0" presId="urn:microsoft.com/office/officeart/2005/8/layout/list1"/>
    <dgm:cxn modelId="{74C53B9B-57A8-3C41-8518-EF00F9411C04}" type="presParOf" srcId="{3C77D3BB-12B2-B542-84AC-A1D70477868B}" destId="{3C4F0C87-9A2A-1F4F-9A65-BEE28AB6E12E}" srcOrd="0" destOrd="0" presId="urn:microsoft.com/office/officeart/2005/8/layout/list1"/>
    <dgm:cxn modelId="{41071A5C-008F-0B47-AF36-DDD116274736}" type="presParOf" srcId="{3C77D3BB-12B2-B542-84AC-A1D70477868B}" destId="{A5FF46C6-69C6-7C42-BF8E-E7B32F7B27DC}" srcOrd="1" destOrd="0" presId="urn:microsoft.com/office/officeart/2005/8/layout/list1"/>
    <dgm:cxn modelId="{096B1C9D-D00B-9140-A0E4-845CD02B8E3E}" type="presParOf" srcId="{71A1BEB4-E9D4-2D4E-80EB-C58E2BF20300}" destId="{792B209F-3091-2A48-9970-B1CA373D1390}" srcOrd="1" destOrd="0" presId="urn:microsoft.com/office/officeart/2005/8/layout/list1"/>
    <dgm:cxn modelId="{1754DEE4-0F88-9F4B-966F-8BD0ECCAD38E}" type="presParOf" srcId="{71A1BEB4-E9D4-2D4E-80EB-C58E2BF20300}" destId="{86C3151C-FB26-9842-87A8-0DB602B26971}" srcOrd="2" destOrd="0" presId="urn:microsoft.com/office/officeart/2005/8/layout/list1"/>
    <dgm:cxn modelId="{65542135-CCB8-A945-96A9-5320326D7070}" type="presParOf" srcId="{71A1BEB4-E9D4-2D4E-80EB-C58E2BF20300}" destId="{B451CC04-2AAB-CB4C-9495-46DC37A26808}" srcOrd="3" destOrd="0" presId="urn:microsoft.com/office/officeart/2005/8/layout/list1"/>
    <dgm:cxn modelId="{0E02729F-6CE5-CB46-8E2C-7C9BE58D2998}" type="presParOf" srcId="{71A1BEB4-E9D4-2D4E-80EB-C58E2BF20300}" destId="{B867EC84-1577-9744-A1B4-6943F6237B29}" srcOrd="4" destOrd="0" presId="urn:microsoft.com/office/officeart/2005/8/layout/list1"/>
    <dgm:cxn modelId="{52484F9E-455F-CB4E-9621-71752B62B2DA}" type="presParOf" srcId="{B867EC84-1577-9744-A1B4-6943F6237B29}" destId="{353C6608-500A-C44A-9921-A40F7224D3AC}" srcOrd="0" destOrd="0" presId="urn:microsoft.com/office/officeart/2005/8/layout/list1"/>
    <dgm:cxn modelId="{5F5DE2C8-373E-484E-8B50-7809D72A5C94}" type="presParOf" srcId="{B867EC84-1577-9744-A1B4-6943F6237B29}" destId="{6651C549-083B-444D-A02F-1142A19D46F6}" srcOrd="1" destOrd="0" presId="urn:microsoft.com/office/officeart/2005/8/layout/list1"/>
    <dgm:cxn modelId="{8093A04E-15C0-CD45-AD76-476DA7CBECC8}" type="presParOf" srcId="{71A1BEB4-E9D4-2D4E-80EB-C58E2BF20300}" destId="{F2E2BD92-379E-0F46-82E9-164D6D927640}" srcOrd="5" destOrd="0" presId="urn:microsoft.com/office/officeart/2005/8/layout/list1"/>
    <dgm:cxn modelId="{1531C480-73B1-A141-B82C-10BA7BADB061}" type="presParOf" srcId="{71A1BEB4-E9D4-2D4E-80EB-C58E2BF20300}" destId="{E96639AE-E2B9-A441-B30C-4CCD998EE45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D470E5-9BB4-4CAE-8273-0A953D5F5BCB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BC2A1C-851D-4885-A7D8-BD95D76C6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you want to reduce the number of variables, but aren’t able to identify variables to completely remove from consideration?</a:t>
          </a:r>
        </a:p>
      </dgm:t>
    </dgm:pt>
    <dgm:pt modelId="{1A61DBBB-6152-4DF2-94D5-767D731A65F9}" type="parTrans" cxnId="{D6351128-F716-4CC4-97B3-CC75A96046AA}">
      <dgm:prSet/>
      <dgm:spPr/>
      <dgm:t>
        <a:bodyPr/>
        <a:lstStyle/>
        <a:p>
          <a:endParaRPr lang="en-US"/>
        </a:p>
      </dgm:t>
    </dgm:pt>
    <dgm:pt modelId="{6ECB608D-98E5-4539-AA35-5ED6B9431084}" type="sibTrans" cxnId="{D6351128-F716-4CC4-97B3-CC75A96046AA}">
      <dgm:prSet/>
      <dgm:spPr/>
      <dgm:t>
        <a:bodyPr/>
        <a:lstStyle/>
        <a:p>
          <a:endParaRPr lang="en-US"/>
        </a:p>
      </dgm:t>
    </dgm:pt>
    <dgm:pt modelId="{51FF6B5C-B564-452B-982C-B0DCC41392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you want to ensure your variables are independent of one another?</a:t>
          </a:r>
        </a:p>
      </dgm:t>
    </dgm:pt>
    <dgm:pt modelId="{5A5C03FC-9669-4D10-A1B9-4136A41D6909}" type="parTrans" cxnId="{4ED50D67-22E8-4DB0-AAD7-F8386CBE3D47}">
      <dgm:prSet/>
      <dgm:spPr/>
      <dgm:t>
        <a:bodyPr/>
        <a:lstStyle/>
        <a:p>
          <a:endParaRPr lang="en-US"/>
        </a:p>
      </dgm:t>
    </dgm:pt>
    <dgm:pt modelId="{A372E48D-AF68-41CD-8263-8EEB58AF1146}" type="sibTrans" cxnId="{4ED50D67-22E8-4DB0-AAD7-F8386CBE3D47}">
      <dgm:prSet/>
      <dgm:spPr/>
      <dgm:t>
        <a:bodyPr/>
        <a:lstStyle/>
        <a:p>
          <a:endParaRPr lang="en-US"/>
        </a:p>
      </dgm:t>
    </dgm:pt>
    <dgm:pt modelId="{599918D1-F34C-4C6C-986D-FA0898F69C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you comfortable making your independent variables less interpretable?</a:t>
          </a:r>
        </a:p>
      </dgm:t>
    </dgm:pt>
    <dgm:pt modelId="{8CF95366-5869-4E52-A7E3-EB8F017A4B06}" type="parTrans" cxnId="{291DA084-D0F5-439A-ACE9-B2C63DDFC9A1}">
      <dgm:prSet/>
      <dgm:spPr/>
      <dgm:t>
        <a:bodyPr/>
        <a:lstStyle/>
        <a:p>
          <a:endParaRPr lang="en-US"/>
        </a:p>
      </dgm:t>
    </dgm:pt>
    <dgm:pt modelId="{E333989C-8481-4359-921E-C91086C50229}" type="sibTrans" cxnId="{291DA084-D0F5-439A-ACE9-B2C63DDFC9A1}">
      <dgm:prSet/>
      <dgm:spPr/>
      <dgm:t>
        <a:bodyPr/>
        <a:lstStyle/>
        <a:p>
          <a:endParaRPr lang="en-US"/>
        </a:p>
      </dgm:t>
    </dgm:pt>
    <dgm:pt modelId="{0AE4628B-895B-49EF-8B07-80C3A7FE9647}" type="pres">
      <dgm:prSet presAssocID="{F7D470E5-9BB4-4CAE-8273-0A953D5F5BCB}" presName="root" presStyleCnt="0">
        <dgm:presLayoutVars>
          <dgm:dir/>
          <dgm:resizeHandles val="exact"/>
        </dgm:presLayoutVars>
      </dgm:prSet>
      <dgm:spPr/>
    </dgm:pt>
    <dgm:pt modelId="{FE3D1DF3-5F9F-493A-BA76-C44520F1F61C}" type="pres">
      <dgm:prSet presAssocID="{61BC2A1C-851D-4885-A7D8-BD95D76C6F62}" presName="compNode" presStyleCnt="0"/>
      <dgm:spPr/>
    </dgm:pt>
    <dgm:pt modelId="{0E3A9385-2A56-416A-8B23-6C4640E05E49}" type="pres">
      <dgm:prSet presAssocID="{61BC2A1C-851D-4885-A7D8-BD95D76C6F62}" presName="bgRect" presStyleLbl="bgShp" presStyleIdx="0" presStyleCnt="3"/>
      <dgm:spPr/>
    </dgm:pt>
    <dgm:pt modelId="{B1FAD3F4-78B4-455D-AB9D-A9434AAF8029}" type="pres">
      <dgm:prSet presAssocID="{61BC2A1C-851D-4885-A7D8-BD95D76C6F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D9EABF2B-22D3-4E57-B723-EF1F94B9E6C7}" type="pres">
      <dgm:prSet presAssocID="{61BC2A1C-851D-4885-A7D8-BD95D76C6F62}" presName="spaceRect" presStyleCnt="0"/>
      <dgm:spPr/>
    </dgm:pt>
    <dgm:pt modelId="{343A1661-9369-44F8-84FE-451672207D9F}" type="pres">
      <dgm:prSet presAssocID="{61BC2A1C-851D-4885-A7D8-BD95D76C6F62}" presName="parTx" presStyleLbl="revTx" presStyleIdx="0" presStyleCnt="3">
        <dgm:presLayoutVars>
          <dgm:chMax val="0"/>
          <dgm:chPref val="0"/>
        </dgm:presLayoutVars>
      </dgm:prSet>
      <dgm:spPr/>
    </dgm:pt>
    <dgm:pt modelId="{E68370CE-19DD-4E8F-86E4-43460D0A88D5}" type="pres">
      <dgm:prSet presAssocID="{6ECB608D-98E5-4539-AA35-5ED6B9431084}" presName="sibTrans" presStyleCnt="0"/>
      <dgm:spPr/>
    </dgm:pt>
    <dgm:pt modelId="{6AEE2694-8428-4541-9C3F-E1ACA2A78B5D}" type="pres">
      <dgm:prSet presAssocID="{51FF6B5C-B564-452B-982C-B0DCC4139219}" presName="compNode" presStyleCnt="0"/>
      <dgm:spPr/>
    </dgm:pt>
    <dgm:pt modelId="{D46F4146-AEC5-47C9-87E3-DF6FE762C570}" type="pres">
      <dgm:prSet presAssocID="{51FF6B5C-B564-452B-982C-B0DCC4139219}" presName="bgRect" presStyleLbl="bgShp" presStyleIdx="1" presStyleCnt="3"/>
      <dgm:spPr/>
    </dgm:pt>
    <dgm:pt modelId="{02DD5C08-2836-49E7-9CBA-09978D53A273}" type="pres">
      <dgm:prSet presAssocID="{51FF6B5C-B564-452B-982C-B0DCC41392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7E759D2-2BDC-49DC-85B2-0844425E35FE}" type="pres">
      <dgm:prSet presAssocID="{51FF6B5C-B564-452B-982C-B0DCC4139219}" presName="spaceRect" presStyleCnt="0"/>
      <dgm:spPr/>
    </dgm:pt>
    <dgm:pt modelId="{91E6B6BB-5563-4766-9BFB-721726032D69}" type="pres">
      <dgm:prSet presAssocID="{51FF6B5C-B564-452B-982C-B0DCC4139219}" presName="parTx" presStyleLbl="revTx" presStyleIdx="1" presStyleCnt="3">
        <dgm:presLayoutVars>
          <dgm:chMax val="0"/>
          <dgm:chPref val="0"/>
        </dgm:presLayoutVars>
      </dgm:prSet>
      <dgm:spPr/>
    </dgm:pt>
    <dgm:pt modelId="{FB845DED-EB08-47FF-B726-B2E98D4CCB8F}" type="pres">
      <dgm:prSet presAssocID="{A372E48D-AF68-41CD-8263-8EEB58AF1146}" presName="sibTrans" presStyleCnt="0"/>
      <dgm:spPr/>
    </dgm:pt>
    <dgm:pt modelId="{F4F0B0C6-B282-4603-9D68-8F41D7C6C816}" type="pres">
      <dgm:prSet presAssocID="{599918D1-F34C-4C6C-986D-FA0898F69C44}" presName="compNode" presStyleCnt="0"/>
      <dgm:spPr/>
    </dgm:pt>
    <dgm:pt modelId="{9155C113-7BE2-4BD6-9A58-21B7CE28C084}" type="pres">
      <dgm:prSet presAssocID="{599918D1-F34C-4C6C-986D-FA0898F69C44}" presName="bgRect" presStyleLbl="bgShp" presStyleIdx="2" presStyleCnt="3"/>
      <dgm:spPr/>
    </dgm:pt>
    <dgm:pt modelId="{FD5E1BBD-420A-435B-8904-DDF262ECB2ED}" type="pres">
      <dgm:prSet presAssocID="{599918D1-F34C-4C6C-986D-FA0898F69C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7041A15-7669-48B8-AFFE-AA9AE6E823AF}" type="pres">
      <dgm:prSet presAssocID="{599918D1-F34C-4C6C-986D-FA0898F69C44}" presName="spaceRect" presStyleCnt="0"/>
      <dgm:spPr/>
    </dgm:pt>
    <dgm:pt modelId="{28FDC0F0-DC89-46A6-A376-980E0420D968}" type="pres">
      <dgm:prSet presAssocID="{599918D1-F34C-4C6C-986D-FA0898F69C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33E302-132B-4540-AF17-E635D2932EE3}" type="presOf" srcId="{599918D1-F34C-4C6C-986D-FA0898F69C44}" destId="{28FDC0F0-DC89-46A6-A376-980E0420D968}" srcOrd="0" destOrd="0" presId="urn:microsoft.com/office/officeart/2018/2/layout/IconVerticalSolidList"/>
    <dgm:cxn modelId="{D6351128-F716-4CC4-97B3-CC75A96046AA}" srcId="{F7D470E5-9BB4-4CAE-8273-0A953D5F5BCB}" destId="{61BC2A1C-851D-4885-A7D8-BD95D76C6F62}" srcOrd="0" destOrd="0" parTransId="{1A61DBBB-6152-4DF2-94D5-767D731A65F9}" sibTransId="{6ECB608D-98E5-4539-AA35-5ED6B9431084}"/>
    <dgm:cxn modelId="{6814AB2E-3992-42E1-B625-33081F16175B}" type="presOf" srcId="{51FF6B5C-B564-452B-982C-B0DCC4139219}" destId="{91E6B6BB-5563-4766-9BFB-721726032D69}" srcOrd="0" destOrd="0" presId="urn:microsoft.com/office/officeart/2018/2/layout/IconVerticalSolidList"/>
    <dgm:cxn modelId="{64695F34-CB3E-4666-BA5D-E181C9400597}" type="presOf" srcId="{61BC2A1C-851D-4885-A7D8-BD95D76C6F62}" destId="{343A1661-9369-44F8-84FE-451672207D9F}" srcOrd="0" destOrd="0" presId="urn:microsoft.com/office/officeart/2018/2/layout/IconVerticalSolidList"/>
    <dgm:cxn modelId="{4ED50D67-22E8-4DB0-AAD7-F8386CBE3D47}" srcId="{F7D470E5-9BB4-4CAE-8273-0A953D5F5BCB}" destId="{51FF6B5C-B564-452B-982C-B0DCC4139219}" srcOrd="1" destOrd="0" parTransId="{5A5C03FC-9669-4D10-A1B9-4136A41D6909}" sibTransId="{A372E48D-AF68-41CD-8263-8EEB58AF1146}"/>
    <dgm:cxn modelId="{291DA084-D0F5-439A-ACE9-B2C63DDFC9A1}" srcId="{F7D470E5-9BB4-4CAE-8273-0A953D5F5BCB}" destId="{599918D1-F34C-4C6C-986D-FA0898F69C44}" srcOrd="2" destOrd="0" parTransId="{8CF95366-5869-4E52-A7E3-EB8F017A4B06}" sibTransId="{E333989C-8481-4359-921E-C91086C50229}"/>
    <dgm:cxn modelId="{8C419AED-9A84-4AAC-8705-E9E4448F6EC9}" type="presOf" srcId="{F7D470E5-9BB4-4CAE-8273-0A953D5F5BCB}" destId="{0AE4628B-895B-49EF-8B07-80C3A7FE9647}" srcOrd="0" destOrd="0" presId="urn:microsoft.com/office/officeart/2018/2/layout/IconVerticalSolidList"/>
    <dgm:cxn modelId="{D3ECC671-7EB0-4DC2-ACE8-1A533A2EBA9A}" type="presParOf" srcId="{0AE4628B-895B-49EF-8B07-80C3A7FE9647}" destId="{FE3D1DF3-5F9F-493A-BA76-C44520F1F61C}" srcOrd="0" destOrd="0" presId="urn:microsoft.com/office/officeart/2018/2/layout/IconVerticalSolidList"/>
    <dgm:cxn modelId="{8BA0D4A2-FFAA-4199-9E1A-D7A4760F4B94}" type="presParOf" srcId="{FE3D1DF3-5F9F-493A-BA76-C44520F1F61C}" destId="{0E3A9385-2A56-416A-8B23-6C4640E05E49}" srcOrd="0" destOrd="0" presId="urn:microsoft.com/office/officeart/2018/2/layout/IconVerticalSolidList"/>
    <dgm:cxn modelId="{276712BB-8704-4E99-996B-03BFCCAFC38C}" type="presParOf" srcId="{FE3D1DF3-5F9F-493A-BA76-C44520F1F61C}" destId="{B1FAD3F4-78B4-455D-AB9D-A9434AAF8029}" srcOrd="1" destOrd="0" presId="urn:microsoft.com/office/officeart/2018/2/layout/IconVerticalSolidList"/>
    <dgm:cxn modelId="{83BB2102-E84C-4C04-A5F1-5ADAB0F78F09}" type="presParOf" srcId="{FE3D1DF3-5F9F-493A-BA76-C44520F1F61C}" destId="{D9EABF2B-22D3-4E57-B723-EF1F94B9E6C7}" srcOrd="2" destOrd="0" presId="urn:microsoft.com/office/officeart/2018/2/layout/IconVerticalSolidList"/>
    <dgm:cxn modelId="{46610322-4E93-4B62-83BC-A7F738AE3154}" type="presParOf" srcId="{FE3D1DF3-5F9F-493A-BA76-C44520F1F61C}" destId="{343A1661-9369-44F8-84FE-451672207D9F}" srcOrd="3" destOrd="0" presId="urn:microsoft.com/office/officeart/2018/2/layout/IconVerticalSolidList"/>
    <dgm:cxn modelId="{2D685BFE-441D-4BDD-9D54-3606A5EAB357}" type="presParOf" srcId="{0AE4628B-895B-49EF-8B07-80C3A7FE9647}" destId="{E68370CE-19DD-4E8F-86E4-43460D0A88D5}" srcOrd="1" destOrd="0" presId="urn:microsoft.com/office/officeart/2018/2/layout/IconVerticalSolidList"/>
    <dgm:cxn modelId="{6C2EC194-0D73-4C4A-9A73-BE865526E5F7}" type="presParOf" srcId="{0AE4628B-895B-49EF-8B07-80C3A7FE9647}" destId="{6AEE2694-8428-4541-9C3F-E1ACA2A78B5D}" srcOrd="2" destOrd="0" presId="urn:microsoft.com/office/officeart/2018/2/layout/IconVerticalSolidList"/>
    <dgm:cxn modelId="{78713E88-B9DE-4F03-8196-4316F7B5E242}" type="presParOf" srcId="{6AEE2694-8428-4541-9C3F-E1ACA2A78B5D}" destId="{D46F4146-AEC5-47C9-87E3-DF6FE762C570}" srcOrd="0" destOrd="0" presId="urn:microsoft.com/office/officeart/2018/2/layout/IconVerticalSolidList"/>
    <dgm:cxn modelId="{3074D79C-6572-4420-8A59-375D1AFF12E6}" type="presParOf" srcId="{6AEE2694-8428-4541-9C3F-E1ACA2A78B5D}" destId="{02DD5C08-2836-49E7-9CBA-09978D53A273}" srcOrd="1" destOrd="0" presId="urn:microsoft.com/office/officeart/2018/2/layout/IconVerticalSolidList"/>
    <dgm:cxn modelId="{D7789471-5903-43EB-8447-753FF5F5A5BE}" type="presParOf" srcId="{6AEE2694-8428-4541-9C3F-E1ACA2A78B5D}" destId="{D7E759D2-2BDC-49DC-85B2-0844425E35FE}" srcOrd="2" destOrd="0" presId="urn:microsoft.com/office/officeart/2018/2/layout/IconVerticalSolidList"/>
    <dgm:cxn modelId="{D9D9F41D-AE0D-461F-AB04-8D85DCF204D8}" type="presParOf" srcId="{6AEE2694-8428-4541-9C3F-E1ACA2A78B5D}" destId="{91E6B6BB-5563-4766-9BFB-721726032D69}" srcOrd="3" destOrd="0" presId="urn:microsoft.com/office/officeart/2018/2/layout/IconVerticalSolidList"/>
    <dgm:cxn modelId="{E3E42151-2A31-418A-A1E4-827395D7A87D}" type="presParOf" srcId="{0AE4628B-895B-49EF-8B07-80C3A7FE9647}" destId="{FB845DED-EB08-47FF-B726-B2E98D4CCB8F}" srcOrd="3" destOrd="0" presId="urn:microsoft.com/office/officeart/2018/2/layout/IconVerticalSolidList"/>
    <dgm:cxn modelId="{C837D510-9CF9-4101-AF11-D5D503784E06}" type="presParOf" srcId="{0AE4628B-895B-49EF-8B07-80C3A7FE9647}" destId="{F4F0B0C6-B282-4603-9D68-8F41D7C6C816}" srcOrd="4" destOrd="0" presId="urn:microsoft.com/office/officeart/2018/2/layout/IconVerticalSolidList"/>
    <dgm:cxn modelId="{4090EBA5-E8D0-4110-B6F2-41830ACCADE6}" type="presParOf" srcId="{F4F0B0C6-B282-4603-9D68-8F41D7C6C816}" destId="{9155C113-7BE2-4BD6-9A58-21B7CE28C084}" srcOrd="0" destOrd="0" presId="urn:microsoft.com/office/officeart/2018/2/layout/IconVerticalSolidList"/>
    <dgm:cxn modelId="{173DEA2E-9AB6-4119-8E26-B52F740295A1}" type="presParOf" srcId="{F4F0B0C6-B282-4603-9D68-8F41D7C6C816}" destId="{FD5E1BBD-420A-435B-8904-DDF262ECB2ED}" srcOrd="1" destOrd="0" presId="urn:microsoft.com/office/officeart/2018/2/layout/IconVerticalSolidList"/>
    <dgm:cxn modelId="{724B8902-D620-43B3-80AC-AD3554A953CD}" type="presParOf" srcId="{F4F0B0C6-B282-4603-9D68-8F41D7C6C816}" destId="{57041A15-7669-48B8-AFFE-AA9AE6E823AF}" srcOrd="2" destOrd="0" presId="urn:microsoft.com/office/officeart/2018/2/layout/IconVerticalSolidList"/>
    <dgm:cxn modelId="{583602EB-6CD0-47FB-87A6-182408300A46}" type="presParOf" srcId="{F4F0B0C6-B282-4603-9D68-8F41D7C6C816}" destId="{28FDC0F0-DC89-46A6-A376-980E0420D9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D470E5-9BB4-4CAE-8273-0A953D5F5BCB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BC2A1C-851D-4885-A7D8-BD95D76C6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you want to reduce the number of variables, but aren’t able to identify variables to completely remove from consideration?</a:t>
          </a:r>
        </a:p>
      </dgm:t>
    </dgm:pt>
    <dgm:pt modelId="{1A61DBBB-6152-4DF2-94D5-767D731A65F9}" type="parTrans" cxnId="{D6351128-F716-4CC4-97B3-CC75A96046AA}">
      <dgm:prSet/>
      <dgm:spPr/>
      <dgm:t>
        <a:bodyPr/>
        <a:lstStyle/>
        <a:p>
          <a:endParaRPr lang="en-US"/>
        </a:p>
      </dgm:t>
    </dgm:pt>
    <dgm:pt modelId="{6ECB608D-98E5-4539-AA35-5ED6B9431084}" type="sibTrans" cxnId="{D6351128-F716-4CC4-97B3-CC75A96046AA}">
      <dgm:prSet/>
      <dgm:spPr/>
      <dgm:t>
        <a:bodyPr/>
        <a:lstStyle/>
        <a:p>
          <a:endParaRPr lang="en-US"/>
        </a:p>
      </dgm:t>
    </dgm:pt>
    <dgm:pt modelId="{51FF6B5C-B564-452B-982C-B0DCC41392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you want to ensure your variables are independent of one another?</a:t>
          </a:r>
        </a:p>
      </dgm:t>
    </dgm:pt>
    <dgm:pt modelId="{5A5C03FC-9669-4D10-A1B9-4136A41D6909}" type="parTrans" cxnId="{4ED50D67-22E8-4DB0-AAD7-F8386CBE3D47}">
      <dgm:prSet/>
      <dgm:spPr/>
      <dgm:t>
        <a:bodyPr/>
        <a:lstStyle/>
        <a:p>
          <a:endParaRPr lang="en-US"/>
        </a:p>
      </dgm:t>
    </dgm:pt>
    <dgm:pt modelId="{A372E48D-AF68-41CD-8263-8EEB58AF1146}" type="sibTrans" cxnId="{4ED50D67-22E8-4DB0-AAD7-F8386CBE3D47}">
      <dgm:prSet/>
      <dgm:spPr/>
      <dgm:t>
        <a:bodyPr/>
        <a:lstStyle/>
        <a:p>
          <a:endParaRPr lang="en-US"/>
        </a:p>
      </dgm:t>
    </dgm:pt>
    <dgm:pt modelId="{599918D1-F34C-4C6C-986D-FA0898F69C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you comfortable making your independent variables less interpretable?</a:t>
          </a:r>
        </a:p>
      </dgm:t>
    </dgm:pt>
    <dgm:pt modelId="{8CF95366-5869-4E52-A7E3-EB8F017A4B06}" type="parTrans" cxnId="{291DA084-D0F5-439A-ACE9-B2C63DDFC9A1}">
      <dgm:prSet/>
      <dgm:spPr/>
      <dgm:t>
        <a:bodyPr/>
        <a:lstStyle/>
        <a:p>
          <a:endParaRPr lang="en-US"/>
        </a:p>
      </dgm:t>
    </dgm:pt>
    <dgm:pt modelId="{E333989C-8481-4359-921E-C91086C50229}" type="sibTrans" cxnId="{291DA084-D0F5-439A-ACE9-B2C63DDFC9A1}">
      <dgm:prSet/>
      <dgm:spPr/>
      <dgm:t>
        <a:bodyPr/>
        <a:lstStyle/>
        <a:p>
          <a:endParaRPr lang="en-US"/>
        </a:p>
      </dgm:t>
    </dgm:pt>
    <dgm:pt modelId="{0AE4628B-895B-49EF-8B07-80C3A7FE9647}" type="pres">
      <dgm:prSet presAssocID="{F7D470E5-9BB4-4CAE-8273-0A953D5F5BCB}" presName="root" presStyleCnt="0">
        <dgm:presLayoutVars>
          <dgm:dir/>
          <dgm:resizeHandles val="exact"/>
        </dgm:presLayoutVars>
      </dgm:prSet>
      <dgm:spPr/>
    </dgm:pt>
    <dgm:pt modelId="{FE3D1DF3-5F9F-493A-BA76-C44520F1F61C}" type="pres">
      <dgm:prSet presAssocID="{61BC2A1C-851D-4885-A7D8-BD95D76C6F62}" presName="compNode" presStyleCnt="0"/>
      <dgm:spPr/>
    </dgm:pt>
    <dgm:pt modelId="{0E3A9385-2A56-416A-8B23-6C4640E05E49}" type="pres">
      <dgm:prSet presAssocID="{61BC2A1C-851D-4885-A7D8-BD95D76C6F62}" presName="bgRect" presStyleLbl="bgShp" presStyleIdx="0" presStyleCnt="3"/>
      <dgm:spPr/>
    </dgm:pt>
    <dgm:pt modelId="{B1FAD3F4-78B4-455D-AB9D-A9434AAF8029}" type="pres">
      <dgm:prSet presAssocID="{61BC2A1C-851D-4885-A7D8-BD95D76C6F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D9EABF2B-22D3-4E57-B723-EF1F94B9E6C7}" type="pres">
      <dgm:prSet presAssocID="{61BC2A1C-851D-4885-A7D8-BD95D76C6F62}" presName="spaceRect" presStyleCnt="0"/>
      <dgm:spPr/>
    </dgm:pt>
    <dgm:pt modelId="{343A1661-9369-44F8-84FE-451672207D9F}" type="pres">
      <dgm:prSet presAssocID="{61BC2A1C-851D-4885-A7D8-BD95D76C6F62}" presName="parTx" presStyleLbl="revTx" presStyleIdx="0" presStyleCnt="3">
        <dgm:presLayoutVars>
          <dgm:chMax val="0"/>
          <dgm:chPref val="0"/>
        </dgm:presLayoutVars>
      </dgm:prSet>
      <dgm:spPr/>
    </dgm:pt>
    <dgm:pt modelId="{E68370CE-19DD-4E8F-86E4-43460D0A88D5}" type="pres">
      <dgm:prSet presAssocID="{6ECB608D-98E5-4539-AA35-5ED6B9431084}" presName="sibTrans" presStyleCnt="0"/>
      <dgm:spPr/>
    </dgm:pt>
    <dgm:pt modelId="{6AEE2694-8428-4541-9C3F-E1ACA2A78B5D}" type="pres">
      <dgm:prSet presAssocID="{51FF6B5C-B564-452B-982C-B0DCC4139219}" presName="compNode" presStyleCnt="0"/>
      <dgm:spPr/>
    </dgm:pt>
    <dgm:pt modelId="{D46F4146-AEC5-47C9-87E3-DF6FE762C570}" type="pres">
      <dgm:prSet presAssocID="{51FF6B5C-B564-452B-982C-B0DCC4139219}" presName="bgRect" presStyleLbl="bgShp" presStyleIdx="1" presStyleCnt="3"/>
      <dgm:spPr/>
    </dgm:pt>
    <dgm:pt modelId="{02DD5C08-2836-49E7-9CBA-09978D53A273}" type="pres">
      <dgm:prSet presAssocID="{51FF6B5C-B564-452B-982C-B0DCC41392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7E759D2-2BDC-49DC-85B2-0844425E35FE}" type="pres">
      <dgm:prSet presAssocID="{51FF6B5C-B564-452B-982C-B0DCC4139219}" presName="spaceRect" presStyleCnt="0"/>
      <dgm:spPr/>
    </dgm:pt>
    <dgm:pt modelId="{91E6B6BB-5563-4766-9BFB-721726032D69}" type="pres">
      <dgm:prSet presAssocID="{51FF6B5C-B564-452B-982C-B0DCC4139219}" presName="parTx" presStyleLbl="revTx" presStyleIdx="1" presStyleCnt="3">
        <dgm:presLayoutVars>
          <dgm:chMax val="0"/>
          <dgm:chPref val="0"/>
        </dgm:presLayoutVars>
      </dgm:prSet>
      <dgm:spPr/>
    </dgm:pt>
    <dgm:pt modelId="{FB845DED-EB08-47FF-B726-B2E98D4CCB8F}" type="pres">
      <dgm:prSet presAssocID="{A372E48D-AF68-41CD-8263-8EEB58AF1146}" presName="sibTrans" presStyleCnt="0"/>
      <dgm:spPr/>
    </dgm:pt>
    <dgm:pt modelId="{F4F0B0C6-B282-4603-9D68-8F41D7C6C816}" type="pres">
      <dgm:prSet presAssocID="{599918D1-F34C-4C6C-986D-FA0898F69C44}" presName="compNode" presStyleCnt="0"/>
      <dgm:spPr/>
    </dgm:pt>
    <dgm:pt modelId="{9155C113-7BE2-4BD6-9A58-21B7CE28C084}" type="pres">
      <dgm:prSet presAssocID="{599918D1-F34C-4C6C-986D-FA0898F69C44}" presName="bgRect" presStyleLbl="bgShp" presStyleIdx="2" presStyleCnt="3"/>
      <dgm:spPr/>
    </dgm:pt>
    <dgm:pt modelId="{FD5E1BBD-420A-435B-8904-DDF262ECB2ED}" type="pres">
      <dgm:prSet presAssocID="{599918D1-F34C-4C6C-986D-FA0898F69C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7041A15-7669-48B8-AFFE-AA9AE6E823AF}" type="pres">
      <dgm:prSet presAssocID="{599918D1-F34C-4C6C-986D-FA0898F69C44}" presName="spaceRect" presStyleCnt="0"/>
      <dgm:spPr/>
    </dgm:pt>
    <dgm:pt modelId="{28FDC0F0-DC89-46A6-A376-980E0420D968}" type="pres">
      <dgm:prSet presAssocID="{599918D1-F34C-4C6C-986D-FA0898F69C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33E302-132B-4540-AF17-E635D2932EE3}" type="presOf" srcId="{599918D1-F34C-4C6C-986D-FA0898F69C44}" destId="{28FDC0F0-DC89-46A6-A376-980E0420D968}" srcOrd="0" destOrd="0" presId="urn:microsoft.com/office/officeart/2018/2/layout/IconVerticalSolidList"/>
    <dgm:cxn modelId="{D6351128-F716-4CC4-97B3-CC75A96046AA}" srcId="{F7D470E5-9BB4-4CAE-8273-0A953D5F5BCB}" destId="{61BC2A1C-851D-4885-A7D8-BD95D76C6F62}" srcOrd="0" destOrd="0" parTransId="{1A61DBBB-6152-4DF2-94D5-767D731A65F9}" sibTransId="{6ECB608D-98E5-4539-AA35-5ED6B9431084}"/>
    <dgm:cxn modelId="{6814AB2E-3992-42E1-B625-33081F16175B}" type="presOf" srcId="{51FF6B5C-B564-452B-982C-B0DCC4139219}" destId="{91E6B6BB-5563-4766-9BFB-721726032D69}" srcOrd="0" destOrd="0" presId="urn:microsoft.com/office/officeart/2018/2/layout/IconVerticalSolidList"/>
    <dgm:cxn modelId="{64695F34-CB3E-4666-BA5D-E181C9400597}" type="presOf" srcId="{61BC2A1C-851D-4885-A7D8-BD95D76C6F62}" destId="{343A1661-9369-44F8-84FE-451672207D9F}" srcOrd="0" destOrd="0" presId="urn:microsoft.com/office/officeart/2018/2/layout/IconVerticalSolidList"/>
    <dgm:cxn modelId="{4ED50D67-22E8-4DB0-AAD7-F8386CBE3D47}" srcId="{F7D470E5-9BB4-4CAE-8273-0A953D5F5BCB}" destId="{51FF6B5C-B564-452B-982C-B0DCC4139219}" srcOrd="1" destOrd="0" parTransId="{5A5C03FC-9669-4D10-A1B9-4136A41D6909}" sibTransId="{A372E48D-AF68-41CD-8263-8EEB58AF1146}"/>
    <dgm:cxn modelId="{291DA084-D0F5-439A-ACE9-B2C63DDFC9A1}" srcId="{F7D470E5-9BB4-4CAE-8273-0A953D5F5BCB}" destId="{599918D1-F34C-4C6C-986D-FA0898F69C44}" srcOrd="2" destOrd="0" parTransId="{8CF95366-5869-4E52-A7E3-EB8F017A4B06}" sibTransId="{E333989C-8481-4359-921E-C91086C50229}"/>
    <dgm:cxn modelId="{8C419AED-9A84-4AAC-8705-E9E4448F6EC9}" type="presOf" srcId="{F7D470E5-9BB4-4CAE-8273-0A953D5F5BCB}" destId="{0AE4628B-895B-49EF-8B07-80C3A7FE9647}" srcOrd="0" destOrd="0" presId="urn:microsoft.com/office/officeart/2018/2/layout/IconVerticalSolidList"/>
    <dgm:cxn modelId="{D3ECC671-7EB0-4DC2-ACE8-1A533A2EBA9A}" type="presParOf" srcId="{0AE4628B-895B-49EF-8B07-80C3A7FE9647}" destId="{FE3D1DF3-5F9F-493A-BA76-C44520F1F61C}" srcOrd="0" destOrd="0" presId="urn:microsoft.com/office/officeart/2018/2/layout/IconVerticalSolidList"/>
    <dgm:cxn modelId="{8BA0D4A2-FFAA-4199-9E1A-D7A4760F4B94}" type="presParOf" srcId="{FE3D1DF3-5F9F-493A-BA76-C44520F1F61C}" destId="{0E3A9385-2A56-416A-8B23-6C4640E05E49}" srcOrd="0" destOrd="0" presId="urn:microsoft.com/office/officeart/2018/2/layout/IconVerticalSolidList"/>
    <dgm:cxn modelId="{276712BB-8704-4E99-996B-03BFCCAFC38C}" type="presParOf" srcId="{FE3D1DF3-5F9F-493A-BA76-C44520F1F61C}" destId="{B1FAD3F4-78B4-455D-AB9D-A9434AAF8029}" srcOrd="1" destOrd="0" presId="urn:microsoft.com/office/officeart/2018/2/layout/IconVerticalSolidList"/>
    <dgm:cxn modelId="{83BB2102-E84C-4C04-A5F1-5ADAB0F78F09}" type="presParOf" srcId="{FE3D1DF3-5F9F-493A-BA76-C44520F1F61C}" destId="{D9EABF2B-22D3-4E57-B723-EF1F94B9E6C7}" srcOrd="2" destOrd="0" presId="urn:microsoft.com/office/officeart/2018/2/layout/IconVerticalSolidList"/>
    <dgm:cxn modelId="{46610322-4E93-4B62-83BC-A7F738AE3154}" type="presParOf" srcId="{FE3D1DF3-5F9F-493A-BA76-C44520F1F61C}" destId="{343A1661-9369-44F8-84FE-451672207D9F}" srcOrd="3" destOrd="0" presId="urn:microsoft.com/office/officeart/2018/2/layout/IconVerticalSolidList"/>
    <dgm:cxn modelId="{2D685BFE-441D-4BDD-9D54-3606A5EAB357}" type="presParOf" srcId="{0AE4628B-895B-49EF-8B07-80C3A7FE9647}" destId="{E68370CE-19DD-4E8F-86E4-43460D0A88D5}" srcOrd="1" destOrd="0" presId="urn:microsoft.com/office/officeart/2018/2/layout/IconVerticalSolidList"/>
    <dgm:cxn modelId="{6C2EC194-0D73-4C4A-9A73-BE865526E5F7}" type="presParOf" srcId="{0AE4628B-895B-49EF-8B07-80C3A7FE9647}" destId="{6AEE2694-8428-4541-9C3F-E1ACA2A78B5D}" srcOrd="2" destOrd="0" presId="urn:microsoft.com/office/officeart/2018/2/layout/IconVerticalSolidList"/>
    <dgm:cxn modelId="{78713E88-B9DE-4F03-8196-4316F7B5E242}" type="presParOf" srcId="{6AEE2694-8428-4541-9C3F-E1ACA2A78B5D}" destId="{D46F4146-AEC5-47C9-87E3-DF6FE762C570}" srcOrd="0" destOrd="0" presId="urn:microsoft.com/office/officeart/2018/2/layout/IconVerticalSolidList"/>
    <dgm:cxn modelId="{3074D79C-6572-4420-8A59-375D1AFF12E6}" type="presParOf" srcId="{6AEE2694-8428-4541-9C3F-E1ACA2A78B5D}" destId="{02DD5C08-2836-49E7-9CBA-09978D53A273}" srcOrd="1" destOrd="0" presId="urn:microsoft.com/office/officeart/2018/2/layout/IconVerticalSolidList"/>
    <dgm:cxn modelId="{D7789471-5903-43EB-8447-753FF5F5A5BE}" type="presParOf" srcId="{6AEE2694-8428-4541-9C3F-E1ACA2A78B5D}" destId="{D7E759D2-2BDC-49DC-85B2-0844425E35FE}" srcOrd="2" destOrd="0" presId="urn:microsoft.com/office/officeart/2018/2/layout/IconVerticalSolidList"/>
    <dgm:cxn modelId="{D9D9F41D-AE0D-461F-AB04-8D85DCF204D8}" type="presParOf" srcId="{6AEE2694-8428-4541-9C3F-E1ACA2A78B5D}" destId="{91E6B6BB-5563-4766-9BFB-721726032D69}" srcOrd="3" destOrd="0" presId="urn:microsoft.com/office/officeart/2018/2/layout/IconVerticalSolidList"/>
    <dgm:cxn modelId="{E3E42151-2A31-418A-A1E4-827395D7A87D}" type="presParOf" srcId="{0AE4628B-895B-49EF-8B07-80C3A7FE9647}" destId="{FB845DED-EB08-47FF-B726-B2E98D4CCB8F}" srcOrd="3" destOrd="0" presId="urn:microsoft.com/office/officeart/2018/2/layout/IconVerticalSolidList"/>
    <dgm:cxn modelId="{C837D510-9CF9-4101-AF11-D5D503784E06}" type="presParOf" srcId="{0AE4628B-895B-49EF-8B07-80C3A7FE9647}" destId="{F4F0B0C6-B282-4603-9D68-8F41D7C6C816}" srcOrd="4" destOrd="0" presId="urn:microsoft.com/office/officeart/2018/2/layout/IconVerticalSolidList"/>
    <dgm:cxn modelId="{4090EBA5-E8D0-4110-B6F2-41830ACCADE6}" type="presParOf" srcId="{F4F0B0C6-B282-4603-9D68-8F41D7C6C816}" destId="{9155C113-7BE2-4BD6-9A58-21B7CE28C084}" srcOrd="0" destOrd="0" presId="urn:microsoft.com/office/officeart/2018/2/layout/IconVerticalSolidList"/>
    <dgm:cxn modelId="{173DEA2E-9AB6-4119-8E26-B52F740295A1}" type="presParOf" srcId="{F4F0B0C6-B282-4603-9D68-8F41D7C6C816}" destId="{FD5E1BBD-420A-435B-8904-DDF262ECB2ED}" srcOrd="1" destOrd="0" presId="urn:microsoft.com/office/officeart/2018/2/layout/IconVerticalSolidList"/>
    <dgm:cxn modelId="{724B8902-D620-43B3-80AC-AD3554A953CD}" type="presParOf" srcId="{F4F0B0C6-B282-4603-9D68-8F41D7C6C816}" destId="{57041A15-7669-48B8-AFFE-AA9AE6E823AF}" srcOrd="2" destOrd="0" presId="urn:microsoft.com/office/officeart/2018/2/layout/IconVerticalSolidList"/>
    <dgm:cxn modelId="{583602EB-6CD0-47FB-87A6-182408300A46}" type="presParOf" srcId="{F4F0B0C6-B282-4603-9D68-8F41D7C6C816}" destId="{28FDC0F0-DC89-46A6-A376-980E0420D9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E09D2-DEEA-4A3E-BB00-7E9EBED1757F}">
      <dsp:nvSpPr>
        <dsp:cNvPr id="0" name=""/>
        <dsp:cNvSpPr/>
      </dsp:nvSpPr>
      <dsp:spPr>
        <a:xfrm>
          <a:off x="0" y="347"/>
          <a:ext cx="10515600" cy="8119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46F61-E8B9-4071-B840-0C13B3B9FD2F}">
      <dsp:nvSpPr>
        <dsp:cNvPr id="0" name=""/>
        <dsp:cNvSpPr/>
      </dsp:nvSpPr>
      <dsp:spPr>
        <a:xfrm>
          <a:off x="245624" y="183042"/>
          <a:ext cx="446589" cy="446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DD6B0-9E18-40E7-906A-127E27920996}">
      <dsp:nvSpPr>
        <dsp:cNvPr id="0" name=""/>
        <dsp:cNvSpPr/>
      </dsp:nvSpPr>
      <dsp:spPr>
        <a:xfrm>
          <a:off x="937838" y="347"/>
          <a:ext cx="9577761" cy="8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5" tIns="85935" rIns="85935" bIns="859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Let’s say you have over 50 features and thousands of entries in your dataset. </a:t>
          </a:r>
        </a:p>
      </dsp:txBody>
      <dsp:txXfrm>
        <a:off x="937838" y="347"/>
        <a:ext cx="9577761" cy="811981"/>
      </dsp:txXfrm>
    </dsp:sp>
    <dsp:sp modelId="{F17B26B3-2485-4630-8276-3B31B92F474B}">
      <dsp:nvSpPr>
        <dsp:cNvPr id="0" name=""/>
        <dsp:cNvSpPr/>
      </dsp:nvSpPr>
      <dsp:spPr>
        <a:xfrm>
          <a:off x="0" y="1015323"/>
          <a:ext cx="10515600" cy="8119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425B4-8922-428A-AE53-8050BBC8E764}">
      <dsp:nvSpPr>
        <dsp:cNvPr id="0" name=""/>
        <dsp:cNvSpPr/>
      </dsp:nvSpPr>
      <dsp:spPr>
        <a:xfrm>
          <a:off x="245624" y="1198019"/>
          <a:ext cx="446589" cy="446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2C4E2-973A-4893-9B60-451FCAA5627A}">
      <dsp:nvSpPr>
        <dsp:cNvPr id="0" name=""/>
        <dsp:cNvSpPr/>
      </dsp:nvSpPr>
      <dsp:spPr>
        <a:xfrm>
          <a:off x="937838" y="1015323"/>
          <a:ext cx="9577761" cy="8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5" tIns="85935" rIns="85935" bIns="859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only have some idea on what each feature means and how each feature is related to another.</a:t>
          </a:r>
        </a:p>
      </dsp:txBody>
      <dsp:txXfrm>
        <a:off x="937838" y="1015323"/>
        <a:ext cx="9577761" cy="811981"/>
      </dsp:txXfrm>
    </dsp:sp>
    <dsp:sp modelId="{8328C732-690C-4278-81C8-59700988FB79}">
      <dsp:nvSpPr>
        <dsp:cNvPr id="0" name=""/>
        <dsp:cNvSpPr/>
      </dsp:nvSpPr>
      <dsp:spPr>
        <a:xfrm>
          <a:off x="0" y="2030299"/>
          <a:ext cx="10515600" cy="8119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3CE01-373A-4037-AA1F-D767F12A5CD8}">
      <dsp:nvSpPr>
        <dsp:cNvPr id="0" name=""/>
        <dsp:cNvSpPr/>
      </dsp:nvSpPr>
      <dsp:spPr>
        <a:xfrm>
          <a:off x="245624" y="2212995"/>
          <a:ext cx="446589" cy="446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5994F-AEB1-43EE-967F-865FD82D08DD}">
      <dsp:nvSpPr>
        <dsp:cNvPr id="0" name=""/>
        <dsp:cNvSpPr/>
      </dsp:nvSpPr>
      <dsp:spPr>
        <a:xfrm>
          <a:off x="937838" y="2030299"/>
          <a:ext cx="9577761" cy="8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5" tIns="85935" rIns="85935" bIns="859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 you think passing all of the values to a model will give you good results? </a:t>
          </a:r>
        </a:p>
      </dsp:txBody>
      <dsp:txXfrm>
        <a:off x="937838" y="2030299"/>
        <a:ext cx="9577761" cy="811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E09D2-DEEA-4A3E-BB00-7E9EBED1757F}">
      <dsp:nvSpPr>
        <dsp:cNvPr id="0" name=""/>
        <dsp:cNvSpPr/>
      </dsp:nvSpPr>
      <dsp:spPr>
        <a:xfrm>
          <a:off x="0" y="347"/>
          <a:ext cx="10515600" cy="8119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46F61-E8B9-4071-B840-0C13B3B9FD2F}">
      <dsp:nvSpPr>
        <dsp:cNvPr id="0" name=""/>
        <dsp:cNvSpPr/>
      </dsp:nvSpPr>
      <dsp:spPr>
        <a:xfrm>
          <a:off x="245624" y="183042"/>
          <a:ext cx="446589" cy="446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DD6B0-9E18-40E7-906A-127E27920996}">
      <dsp:nvSpPr>
        <dsp:cNvPr id="0" name=""/>
        <dsp:cNvSpPr/>
      </dsp:nvSpPr>
      <dsp:spPr>
        <a:xfrm>
          <a:off x="937838" y="347"/>
          <a:ext cx="9577761" cy="8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5" tIns="85935" rIns="85935" bIns="859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Let’s say you have over 50 features and thousands of entries in your dataset. </a:t>
          </a:r>
        </a:p>
      </dsp:txBody>
      <dsp:txXfrm>
        <a:off x="937838" y="347"/>
        <a:ext cx="9577761" cy="811981"/>
      </dsp:txXfrm>
    </dsp:sp>
    <dsp:sp modelId="{F17B26B3-2485-4630-8276-3B31B92F474B}">
      <dsp:nvSpPr>
        <dsp:cNvPr id="0" name=""/>
        <dsp:cNvSpPr/>
      </dsp:nvSpPr>
      <dsp:spPr>
        <a:xfrm>
          <a:off x="0" y="1015323"/>
          <a:ext cx="10515600" cy="8119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425B4-8922-428A-AE53-8050BBC8E764}">
      <dsp:nvSpPr>
        <dsp:cNvPr id="0" name=""/>
        <dsp:cNvSpPr/>
      </dsp:nvSpPr>
      <dsp:spPr>
        <a:xfrm>
          <a:off x="245624" y="1198019"/>
          <a:ext cx="446589" cy="446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2C4E2-973A-4893-9B60-451FCAA5627A}">
      <dsp:nvSpPr>
        <dsp:cNvPr id="0" name=""/>
        <dsp:cNvSpPr/>
      </dsp:nvSpPr>
      <dsp:spPr>
        <a:xfrm>
          <a:off x="937838" y="1015323"/>
          <a:ext cx="9577761" cy="8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5" tIns="85935" rIns="85935" bIns="859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only have some idea on what each feature means and how each feature is related to another.</a:t>
          </a:r>
        </a:p>
      </dsp:txBody>
      <dsp:txXfrm>
        <a:off x="937838" y="1015323"/>
        <a:ext cx="9577761" cy="811981"/>
      </dsp:txXfrm>
    </dsp:sp>
    <dsp:sp modelId="{8328C732-690C-4278-81C8-59700988FB79}">
      <dsp:nvSpPr>
        <dsp:cNvPr id="0" name=""/>
        <dsp:cNvSpPr/>
      </dsp:nvSpPr>
      <dsp:spPr>
        <a:xfrm>
          <a:off x="0" y="2030299"/>
          <a:ext cx="10515600" cy="8119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3CE01-373A-4037-AA1F-D767F12A5CD8}">
      <dsp:nvSpPr>
        <dsp:cNvPr id="0" name=""/>
        <dsp:cNvSpPr/>
      </dsp:nvSpPr>
      <dsp:spPr>
        <a:xfrm>
          <a:off x="245624" y="2212995"/>
          <a:ext cx="446589" cy="446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5994F-AEB1-43EE-967F-865FD82D08DD}">
      <dsp:nvSpPr>
        <dsp:cNvPr id="0" name=""/>
        <dsp:cNvSpPr/>
      </dsp:nvSpPr>
      <dsp:spPr>
        <a:xfrm>
          <a:off x="937838" y="2030299"/>
          <a:ext cx="9577761" cy="8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5" tIns="85935" rIns="85935" bIns="859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 you think passing all of the values to a model will give you good results? </a:t>
          </a:r>
        </a:p>
      </dsp:txBody>
      <dsp:txXfrm>
        <a:off x="937838" y="2030299"/>
        <a:ext cx="9577761" cy="811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3151C-FB26-9842-87A8-0DB602B26971}">
      <dsp:nvSpPr>
        <dsp:cNvPr id="0" name=""/>
        <dsp:cNvSpPr/>
      </dsp:nvSpPr>
      <dsp:spPr>
        <a:xfrm>
          <a:off x="0" y="397984"/>
          <a:ext cx="6666833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Eliminating unnecessary columns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E.g., drop highly correlated features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But we also entirely eliminate any benefits the dropped variables would bring</a:t>
          </a:r>
        </a:p>
      </dsp:txBody>
      <dsp:txXfrm>
        <a:off x="0" y="397984"/>
        <a:ext cx="6666833" cy="1975050"/>
      </dsp:txXfrm>
    </dsp:sp>
    <dsp:sp modelId="{A5FF46C6-69C6-7C42-BF8E-E7B32F7B27DC}">
      <dsp:nvSpPr>
        <dsp:cNvPr id="0" name=""/>
        <dsp:cNvSpPr/>
      </dsp:nvSpPr>
      <dsp:spPr>
        <a:xfrm>
          <a:off x="333341" y="73264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Elimination</a:t>
          </a:r>
        </a:p>
      </dsp:txBody>
      <dsp:txXfrm>
        <a:off x="365044" y="104967"/>
        <a:ext cx="4603377" cy="586034"/>
      </dsp:txXfrm>
    </dsp:sp>
    <dsp:sp modelId="{E96639AE-E2B9-A441-B30C-4CCD998EE456}">
      <dsp:nvSpPr>
        <dsp:cNvPr id="0" name=""/>
        <dsp:cNvSpPr/>
      </dsp:nvSpPr>
      <dsp:spPr>
        <a:xfrm>
          <a:off x="0" y="2816555"/>
          <a:ext cx="6666833" cy="2564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Creating new independent variables in particular order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Each “new” independent variable is a combination of each of the “old” independent variables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Dropping the least important variables</a:t>
          </a:r>
        </a:p>
      </dsp:txBody>
      <dsp:txXfrm>
        <a:off x="0" y="2816555"/>
        <a:ext cx="6666833" cy="2564099"/>
      </dsp:txXfrm>
    </dsp:sp>
    <dsp:sp modelId="{6651C549-083B-444D-A02F-1142A19D46F6}">
      <dsp:nvSpPr>
        <dsp:cNvPr id="0" name=""/>
        <dsp:cNvSpPr/>
      </dsp:nvSpPr>
      <dsp:spPr>
        <a:xfrm>
          <a:off x="333341" y="2491835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Extraction</a:t>
          </a:r>
        </a:p>
      </dsp:txBody>
      <dsp:txXfrm>
        <a:off x="365044" y="2523538"/>
        <a:ext cx="460337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A9385-2A56-416A-8B23-6C4640E05E49}">
      <dsp:nvSpPr>
        <dsp:cNvPr id="0" name=""/>
        <dsp:cNvSpPr/>
      </dsp:nvSpPr>
      <dsp:spPr>
        <a:xfrm>
          <a:off x="0" y="357"/>
          <a:ext cx="10515600" cy="83754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AD3F4-78B4-455D-AB9D-A9434AAF8029}">
      <dsp:nvSpPr>
        <dsp:cNvPr id="0" name=""/>
        <dsp:cNvSpPr/>
      </dsp:nvSpPr>
      <dsp:spPr>
        <a:xfrm>
          <a:off x="253356" y="188804"/>
          <a:ext cx="460648" cy="460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1661-9369-44F8-84FE-451672207D9F}">
      <dsp:nvSpPr>
        <dsp:cNvPr id="0" name=""/>
        <dsp:cNvSpPr/>
      </dsp:nvSpPr>
      <dsp:spPr>
        <a:xfrm>
          <a:off x="967361" y="357"/>
          <a:ext cx="9548238" cy="83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40" tIns="88640" rIns="88640" bIns="886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 you want to reduce the number of variables, but aren’t able to identify variables to completely remove from consideration?</a:t>
          </a:r>
        </a:p>
      </dsp:txBody>
      <dsp:txXfrm>
        <a:off x="967361" y="357"/>
        <a:ext cx="9548238" cy="837542"/>
      </dsp:txXfrm>
    </dsp:sp>
    <dsp:sp modelId="{D46F4146-AEC5-47C9-87E3-DF6FE762C570}">
      <dsp:nvSpPr>
        <dsp:cNvPr id="0" name=""/>
        <dsp:cNvSpPr/>
      </dsp:nvSpPr>
      <dsp:spPr>
        <a:xfrm>
          <a:off x="0" y="1047285"/>
          <a:ext cx="10515600" cy="83754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D5C08-2836-49E7-9CBA-09978D53A273}">
      <dsp:nvSpPr>
        <dsp:cNvPr id="0" name=""/>
        <dsp:cNvSpPr/>
      </dsp:nvSpPr>
      <dsp:spPr>
        <a:xfrm>
          <a:off x="253356" y="1235732"/>
          <a:ext cx="460648" cy="460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6B6BB-5563-4766-9BFB-721726032D69}">
      <dsp:nvSpPr>
        <dsp:cNvPr id="0" name=""/>
        <dsp:cNvSpPr/>
      </dsp:nvSpPr>
      <dsp:spPr>
        <a:xfrm>
          <a:off x="967361" y="1047285"/>
          <a:ext cx="9548238" cy="83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40" tIns="88640" rIns="88640" bIns="886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 you want to ensure your variables are independent of one another?</a:t>
          </a:r>
        </a:p>
      </dsp:txBody>
      <dsp:txXfrm>
        <a:off x="967361" y="1047285"/>
        <a:ext cx="9548238" cy="837542"/>
      </dsp:txXfrm>
    </dsp:sp>
    <dsp:sp modelId="{9155C113-7BE2-4BD6-9A58-21B7CE28C084}">
      <dsp:nvSpPr>
        <dsp:cNvPr id="0" name=""/>
        <dsp:cNvSpPr/>
      </dsp:nvSpPr>
      <dsp:spPr>
        <a:xfrm>
          <a:off x="0" y="2094213"/>
          <a:ext cx="10515600" cy="83754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E1BBD-420A-435B-8904-DDF262ECB2ED}">
      <dsp:nvSpPr>
        <dsp:cNvPr id="0" name=""/>
        <dsp:cNvSpPr/>
      </dsp:nvSpPr>
      <dsp:spPr>
        <a:xfrm>
          <a:off x="253356" y="2282659"/>
          <a:ext cx="460648" cy="460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DC0F0-DC89-46A6-A376-980E0420D968}">
      <dsp:nvSpPr>
        <dsp:cNvPr id="0" name=""/>
        <dsp:cNvSpPr/>
      </dsp:nvSpPr>
      <dsp:spPr>
        <a:xfrm>
          <a:off x="967361" y="2094213"/>
          <a:ext cx="9548238" cy="83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40" tIns="88640" rIns="88640" bIns="886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Are you comfortable making your independent variables less interpretable?</a:t>
          </a:r>
        </a:p>
      </dsp:txBody>
      <dsp:txXfrm>
        <a:off x="967361" y="2094213"/>
        <a:ext cx="9548238" cy="837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A9385-2A56-416A-8B23-6C4640E05E49}">
      <dsp:nvSpPr>
        <dsp:cNvPr id="0" name=""/>
        <dsp:cNvSpPr/>
      </dsp:nvSpPr>
      <dsp:spPr>
        <a:xfrm>
          <a:off x="0" y="357"/>
          <a:ext cx="10515600" cy="83754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AD3F4-78B4-455D-AB9D-A9434AAF8029}">
      <dsp:nvSpPr>
        <dsp:cNvPr id="0" name=""/>
        <dsp:cNvSpPr/>
      </dsp:nvSpPr>
      <dsp:spPr>
        <a:xfrm>
          <a:off x="253356" y="188804"/>
          <a:ext cx="460648" cy="460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1661-9369-44F8-84FE-451672207D9F}">
      <dsp:nvSpPr>
        <dsp:cNvPr id="0" name=""/>
        <dsp:cNvSpPr/>
      </dsp:nvSpPr>
      <dsp:spPr>
        <a:xfrm>
          <a:off x="967361" y="357"/>
          <a:ext cx="9548238" cy="83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40" tIns="88640" rIns="88640" bIns="886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 you want to reduce the number of variables, but aren’t able to identify variables to completely remove from consideration?</a:t>
          </a:r>
        </a:p>
      </dsp:txBody>
      <dsp:txXfrm>
        <a:off x="967361" y="357"/>
        <a:ext cx="9548238" cy="837542"/>
      </dsp:txXfrm>
    </dsp:sp>
    <dsp:sp modelId="{D46F4146-AEC5-47C9-87E3-DF6FE762C570}">
      <dsp:nvSpPr>
        <dsp:cNvPr id="0" name=""/>
        <dsp:cNvSpPr/>
      </dsp:nvSpPr>
      <dsp:spPr>
        <a:xfrm>
          <a:off x="0" y="1047285"/>
          <a:ext cx="10515600" cy="83754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D5C08-2836-49E7-9CBA-09978D53A273}">
      <dsp:nvSpPr>
        <dsp:cNvPr id="0" name=""/>
        <dsp:cNvSpPr/>
      </dsp:nvSpPr>
      <dsp:spPr>
        <a:xfrm>
          <a:off x="253356" y="1235732"/>
          <a:ext cx="460648" cy="460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6B6BB-5563-4766-9BFB-721726032D69}">
      <dsp:nvSpPr>
        <dsp:cNvPr id="0" name=""/>
        <dsp:cNvSpPr/>
      </dsp:nvSpPr>
      <dsp:spPr>
        <a:xfrm>
          <a:off x="967361" y="1047285"/>
          <a:ext cx="9548238" cy="83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40" tIns="88640" rIns="88640" bIns="886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 you want to ensure your variables are independent of one another?</a:t>
          </a:r>
        </a:p>
      </dsp:txBody>
      <dsp:txXfrm>
        <a:off x="967361" y="1047285"/>
        <a:ext cx="9548238" cy="837542"/>
      </dsp:txXfrm>
    </dsp:sp>
    <dsp:sp modelId="{9155C113-7BE2-4BD6-9A58-21B7CE28C084}">
      <dsp:nvSpPr>
        <dsp:cNvPr id="0" name=""/>
        <dsp:cNvSpPr/>
      </dsp:nvSpPr>
      <dsp:spPr>
        <a:xfrm>
          <a:off x="0" y="2094213"/>
          <a:ext cx="10515600" cy="83754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E1BBD-420A-435B-8904-DDF262ECB2ED}">
      <dsp:nvSpPr>
        <dsp:cNvPr id="0" name=""/>
        <dsp:cNvSpPr/>
      </dsp:nvSpPr>
      <dsp:spPr>
        <a:xfrm>
          <a:off x="253356" y="2282659"/>
          <a:ext cx="460648" cy="460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DC0F0-DC89-46A6-A376-980E0420D968}">
      <dsp:nvSpPr>
        <dsp:cNvPr id="0" name=""/>
        <dsp:cNvSpPr/>
      </dsp:nvSpPr>
      <dsp:spPr>
        <a:xfrm>
          <a:off x="967361" y="2094213"/>
          <a:ext cx="9548238" cy="83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40" tIns="88640" rIns="88640" bIns="886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Are you comfortable making your independent variables less interpretable?</a:t>
          </a:r>
        </a:p>
      </dsp:txBody>
      <dsp:txXfrm>
        <a:off x="967361" y="2094213"/>
        <a:ext cx="9548238" cy="837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3FFD-5D63-FA84-5BA1-A7B65FA28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32148-EA5E-5A5F-F134-301AE4032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AD1E-9FDF-9355-D0F3-81C3EAA3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701B-2851-A2A9-1C86-79120DAD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1203-04C4-6A6C-1092-2E93B8A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91360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AD59-1CE7-C0EA-7B86-E1237B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79DE8-BAF7-09B7-CF97-7EB33E74F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FAE6-9D9B-7C87-9822-CDDEFB19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2082-A9FE-C287-7ADA-A4524DB3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53407-C294-FBF4-9E8C-48DA96B0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57428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27685-BB33-8D76-89BC-0BBB0CA8C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A608A-6BC8-7B45-EB67-F9924A2B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B069-CBE5-A622-43C6-800CF757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AD71-D74C-80EE-32EB-133CBB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BCED-2199-CC4E-A658-DC3A1F86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12158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5B74-5A88-0B68-220F-5DCA583B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069F-4E2A-E2CA-41D9-21A98B81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22B-3C33-85C3-F518-EB6082E9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3367-3CD2-01E2-0462-5EECCBA2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1E2A-77FB-AE5E-D428-054F85FC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10003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9DF-D801-86D7-C513-F2FDDE46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33AC4-0EB8-EA1D-14C3-F4EF9E3C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DCCF-5907-E140-10FC-D62F1143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3908-D26B-7E4D-5F6F-DA2F0F99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CBA9-ED57-35BB-0F15-78345CD0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8608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1E63-EFEC-2718-C010-A55942EC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1F77-FD48-A66E-B86E-13759B1B5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B3978-89BD-F9F7-6CC5-4F4411BA8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22A49-7461-6CC8-0A01-17FEF4EE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C390C-E49C-BA09-494B-D8A157CA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25E5D-A6F2-8EFB-D7E5-EB11F5D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0261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7018-E77E-D7BD-6D77-2269E1F4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3682D-E622-26B1-D37F-04F02B32A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C0404-F71A-E255-2BB5-AB878977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C93F4-3DA0-246E-CF94-474B1E07B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1C408-F1EC-EBC5-5E3B-1C28B569E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B5C59-EAB2-5C20-2EEA-C1A83BD1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D6D32-2B83-3F28-8585-BC21558B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1664B-FE8F-EACD-428C-82A263D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66723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C89B-8EC3-ED85-4955-4DD44F92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094AB-E3A0-EB32-0DD6-3CA02695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C0085-FB4E-A4B2-61E9-7F0C29B6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6BB0D-05DE-3C4F-0DA0-50C3B378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14400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47A29-8055-F413-49DD-F20C6CBE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0A2CA-6C56-503A-EED8-E8DE8235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9DCA2-04F4-EF33-D768-AF26256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5916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70FD-84E1-E256-0B48-153E33AF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D331-32BD-A847-C6C8-E2579B63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153FF-41EB-5FF2-F02A-3FBD8BD65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D70CD-F0CC-5556-F29C-6B1EF9EE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FC56-037E-F529-B1D3-4A00B472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BB165-C8CF-98D3-851D-4B9B9AD6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228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3306-98BD-B716-5E9C-BB1300F9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5C71-1A05-68A0-B627-0AB45A833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FD29A-A6F9-8E40-9D62-251976433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8E438-20FC-6C7D-EC14-00026EEA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8CCE-EFD9-74B0-1A60-A3D60742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1D938-0CDB-3DDB-15DE-EEA68AD9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78946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6BA2D-0219-57D3-26F8-0D96F768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EB3B-3CD2-FFA3-5F03-BF49D7665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2064-007C-00ED-63E1-3A2BC7015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D8BC-3DBD-A149-84C5-A21A44A0DCA0}" type="datetimeFigureOut">
              <a:rPr lang="en-KZ" smtClean="0"/>
              <a:t>27.07.2022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C072-06CD-F11C-2604-1D2607112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D8C46-3039-81B5-3C47-AA70C4AC7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5A68-8361-4044-A936-BC080EF3D4B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1431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one-stop-shop-for-principal-component-analysis-5582fb7e0a9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CF3B-27B4-D8C3-8C18-EEFCE339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Z" dirty="0"/>
              <a:t>Schedule for today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CE36DF-64AE-69CE-4971-1DD71EB3E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592793"/>
              </p:ext>
            </p:extLst>
          </p:nvPr>
        </p:nvGraphicFramePr>
        <p:xfrm>
          <a:off x="2473452" y="2140712"/>
          <a:ext cx="724509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45864">
                  <a:extLst>
                    <a:ext uri="{9D8B030D-6E8A-4147-A177-3AD203B41FA5}">
                      <a16:colId xmlns:a16="http://schemas.microsoft.com/office/drawing/2014/main" val="607284550"/>
                    </a:ext>
                  </a:extLst>
                </a:gridCol>
                <a:gridCol w="2999232">
                  <a:extLst>
                    <a:ext uri="{9D8B030D-6E8A-4147-A177-3AD203B41FA5}">
                      <a16:colId xmlns:a16="http://schemas.microsoft.com/office/drawing/2014/main" val="647470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Z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Z" dirty="0"/>
                        <a:t>Work on your presesntation and flash talks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dirty="0"/>
                        <a:t>9.20 – 10.45 (including break)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1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Z" dirty="0"/>
                        <a:t>Practice 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dirty="0"/>
                        <a:t>10.45 – 11.15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Z" dirty="0"/>
                        <a:t>Last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dirty="0"/>
                        <a:t>11.15 – 12.00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3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99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06683-4862-3B87-10F5-BA704A07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KZ" sz="6600"/>
              <a:t>Dimensionality reduction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2D32E-D25A-C389-98CD-7185784B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KZ" sz="2800" dirty="0">
                <a:solidFill>
                  <a:srgbClr val="FFFFFF"/>
                </a:solidFill>
              </a:rPr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8470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E31A-FFF1-3ADA-715C-14360B93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Z" dirty="0"/>
              <a:t>What is the problem with dimensions?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62AEA9B-8B90-BDE1-850C-56A3E3A3E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61900"/>
              </p:ext>
            </p:extLst>
          </p:nvPr>
        </p:nvGraphicFramePr>
        <p:xfrm>
          <a:off x="838200" y="1825625"/>
          <a:ext cx="10515600" cy="284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62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E31A-FFF1-3ADA-715C-14360B93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Z" dirty="0"/>
              <a:t>What is the problem with dimensions?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62AEA9B-8B90-BDE1-850C-56A3E3A3E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672860"/>
              </p:ext>
            </p:extLst>
          </p:nvPr>
        </p:nvGraphicFramePr>
        <p:xfrm>
          <a:off x="838200" y="1825625"/>
          <a:ext cx="10515600" cy="284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7A1B734-611B-C4AE-2FBD-B9FFC86007B4}"/>
              </a:ext>
            </a:extLst>
          </p:cNvPr>
          <p:cNvSpPr/>
          <p:nvPr/>
        </p:nvSpPr>
        <p:spPr>
          <a:xfrm>
            <a:off x="838200" y="4904420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Obviously, no! But by reducing the dimension of your feature space, you’ll make sure you have </a:t>
            </a:r>
            <a:r>
              <a:rPr lang="en-US" sz="2800" b="1" dirty="0"/>
              <a:t>fewer relationships </a:t>
            </a:r>
            <a:r>
              <a:rPr lang="en-US" sz="2800" dirty="0"/>
              <a:t>between variables to consider and you are </a:t>
            </a:r>
            <a:r>
              <a:rPr lang="en-US" sz="2800" b="1" dirty="0"/>
              <a:t>less likely to over</a:t>
            </a:r>
            <a:r>
              <a:rPr lang="en-US" sz="2800" dirty="0"/>
              <a:t>fit your model</a:t>
            </a:r>
            <a:endParaRPr lang="en-KZ" sz="2800" dirty="0"/>
          </a:p>
        </p:txBody>
      </p:sp>
    </p:spTree>
    <p:extLst>
      <p:ext uri="{BB962C8B-B14F-4D97-AF65-F5344CB8AC3E}">
        <p14:creationId xmlns:p14="http://schemas.microsoft.com/office/powerpoint/2010/main" val="23235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FC0F-4519-066E-C68C-A3DFBD4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ctr"/>
            <a:r>
              <a:rPr lang="en-KZ" sz="3400" b="1" dirty="0">
                <a:solidFill>
                  <a:srgbClr val="FFFFFF"/>
                </a:solidFill>
              </a:rPr>
              <a:t>How do I reduce the dimensionality?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3341BA-1DAC-F0FD-B66F-1726BBD43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24943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10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05ABA-8F6C-8108-85B0-EB707F3C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KZ" sz="4600" b="1" dirty="0"/>
              <a:t>Pricipal Component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D271-7F6C-8F2B-3B45-652FB233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/>
              <a:t>Principal component analysis (PCA) is a technique for </a:t>
            </a:r>
            <a:r>
              <a:rPr lang="en-US" sz="2400" i="1"/>
              <a:t>feature extraction</a:t>
            </a:r>
            <a:r>
              <a:rPr lang="en-US" sz="2400"/>
              <a:t> </a:t>
            </a:r>
          </a:p>
          <a:p>
            <a:r>
              <a:rPr lang="en-US" sz="2400"/>
              <a:t>It combines our input variables in a specific way, </a:t>
            </a:r>
          </a:p>
          <a:p>
            <a:r>
              <a:rPr lang="en-US" sz="2400"/>
              <a:t>We can drop the “least important” variables while still retaining the most valuable parts of all of the variables</a:t>
            </a:r>
            <a:endParaRPr lang="en-KZ" sz="2400"/>
          </a:p>
        </p:txBody>
      </p:sp>
    </p:spTree>
    <p:extLst>
      <p:ext uri="{BB962C8B-B14F-4D97-AF65-F5344CB8AC3E}">
        <p14:creationId xmlns:p14="http://schemas.microsoft.com/office/powerpoint/2010/main" val="239979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D579-422B-7F21-9DE1-498F2C8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When should I use PCA?</a:t>
            </a:r>
            <a:endParaRPr lang="en-KZ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5F5420-4496-3009-D5CC-6163B1AA0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001367"/>
              </p:ext>
            </p:extLst>
          </p:nvPr>
        </p:nvGraphicFramePr>
        <p:xfrm>
          <a:off x="838200" y="1825625"/>
          <a:ext cx="10515600" cy="293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36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D579-422B-7F21-9DE1-498F2C8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When should I use PCA?</a:t>
            </a:r>
            <a:endParaRPr lang="en-KZ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5F5420-4496-3009-D5CC-6163B1AA0F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3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29F772-F3D4-2139-11A3-B511A23AB164}"/>
              </a:ext>
            </a:extLst>
          </p:cNvPr>
          <p:cNvSpPr txBox="1"/>
          <p:nvPr/>
        </p:nvSpPr>
        <p:spPr>
          <a:xfrm>
            <a:off x="3538537" y="5157787"/>
            <a:ext cx="5114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 sz="4400" dirty="0"/>
              <a:t>Then PCA is for you!</a:t>
            </a:r>
          </a:p>
        </p:txBody>
      </p:sp>
    </p:spTree>
    <p:extLst>
      <p:ext uri="{BB962C8B-B14F-4D97-AF65-F5344CB8AC3E}">
        <p14:creationId xmlns:p14="http://schemas.microsoft.com/office/powerpoint/2010/main" val="5825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3EA-586D-EE2A-B83D-084FE2B1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Z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800A-E503-B240-2461-72BAB9D3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Z" dirty="0"/>
              <a:t>You might find this </a:t>
            </a:r>
            <a:r>
              <a:rPr lang="en-KZ" dirty="0">
                <a:hlinkClick r:id="rId2"/>
              </a:rPr>
              <a:t>article</a:t>
            </a:r>
            <a:r>
              <a:rPr lang="en-KZ" dirty="0"/>
              <a:t> helpful</a:t>
            </a:r>
          </a:p>
        </p:txBody>
      </p:sp>
    </p:spTree>
    <p:extLst>
      <p:ext uri="{BB962C8B-B14F-4D97-AF65-F5344CB8AC3E}">
        <p14:creationId xmlns:p14="http://schemas.microsoft.com/office/powerpoint/2010/main" val="369433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409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Schedule for today</vt:lpstr>
      <vt:lpstr>Dimensionality reduction</vt:lpstr>
      <vt:lpstr>What is the problem with dimensions?</vt:lpstr>
      <vt:lpstr>What is the problem with dimensions?</vt:lpstr>
      <vt:lpstr>How do I reduce the dimensionality?</vt:lpstr>
      <vt:lpstr>Pricipal Component Analysis</vt:lpstr>
      <vt:lpstr>When should I use PCA?</vt:lpstr>
      <vt:lpstr>When should I use PCA?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Karly Kussainova</dc:creator>
  <cp:lastModifiedBy>Karly Kussainova</cp:lastModifiedBy>
  <cp:revision>2</cp:revision>
  <dcterms:created xsi:type="dcterms:W3CDTF">2022-07-28T00:02:51Z</dcterms:created>
  <dcterms:modified xsi:type="dcterms:W3CDTF">2022-07-29T02:06:13Z</dcterms:modified>
</cp:coreProperties>
</file>