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8"/>
  </p:notesMasterIdLst>
  <p:sldIdLst>
    <p:sldId id="256" r:id="rId2"/>
    <p:sldId id="268" r:id="rId3"/>
    <p:sldId id="257" r:id="rId4"/>
    <p:sldId id="260" r:id="rId5"/>
    <p:sldId id="261" r:id="rId6"/>
    <p:sldId id="269" r:id="rId7"/>
    <p:sldId id="270" r:id="rId8"/>
    <p:sldId id="258" r:id="rId9"/>
    <p:sldId id="271" r:id="rId10"/>
    <p:sldId id="273" r:id="rId11"/>
    <p:sldId id="27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B9D4F6E-6C5C-4BDD-9B66-5BAA9B550572}">
          <p14:sldIdLst>
            <p14:sldId id="256"/>
            <p14:sldId id="268"/>
            <p14:sldId id="257"/>
            <p14:sldId id="260"/>
            <p14:sldId id="261"/>
            <p14:sldId id="269"/>
            <p14:sldId id="270"/>
            <p14:sldId id="258"/>
            <p14:sldId id="271"/>
            <p14:sldId id="273"/>
            <p14:sldId id="272"/>
          </p14:sldIdLst>
        </p14:section>
        <p14:section name="タイトルなしのセクション" id="{819CFAB9-FA0E-473E-9FE7-A36D2D478F0F}">
          <p14:sldIdLst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0012" autoAdjust="0"/>
  </p:normalViewPr>
  <p:slideViewPr>
    <p:cSldViewPr snapToGrid="0">
      <p:cViewPr varScale="1">
        <p:scale>
          <a:sx n="60" d="100"/>
          <a:sy n="60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1ED1-5F7A-4C0A-9522-BA08CCCB4E56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B68BA-F52B-4A0B-A2BE-870CFE4FC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77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400" b="1" dirty="0" smtClean="0"/>
              <a:t>スマファクを</a:t>
            </a:r>
            <a:r>
              <a:rPr lang="ja-JP" altLang="en-US" dirty="0" smtClean="0"/>
              <a:t>スマートフォンなどを用意するだけで</a:t>
            </a:r>
            <a:r>
              <a:rPr lang="ja-JP" altLang="en-US" dirty="0" smtClean="0">
                <a:solidFill>
                  <a:srgbClr val="FF0000"/>
                </a:solidFill>
              </a:rPr>
              <a:t>誰でも簡単に</a:t>
            </a:r>
            <a:r>
              <a:rPr lang="ja-JP" altLang="en-US" dirty="0" smtClean="0"/>
              <a:t>業務日報を作成できる。</a:t>
            </a:r>
            <a:endParaRPr lang="en-US" altLang="ja-JP" dirty="0" smtClean="0"/>
          </a:p>
          <a:p>
            <a:r>
              <a:rPr lang="ja-JP" altLang="en-US" dirty="0" smtClean="0"/>
              <a:t>担当する工程の</a:t>
            </a:r>
            <a:r>
              <a:rPr lang="en-US" altLang="ja-JP" dirty="0" smtClean="0"/>
              <a:t>QR</a:t>
            </a:r>
            <a:r>
              <a:rPr lang="ja-JP" altLang="en-US" dirty="0" smtClean="0"/>
              <a:t>コードを読み込むだけで、サーバーに</a:t>
            </a:r>
            <a:r>
              <a:rPr lang="en-US" altLang="ja-JP" dirty="0" smtClean="0"/>
              <a:t>QR</a:t>
            </a:r>
            <a:r>
              <a:rPr lang="ja-JP" altLang="en-US" dirty="0" smtClean="0"/>
              <a:t>コードと紐付けられた作業の記録が残る。</a:t>
            </a:r>
            <a:endParaRPr lang="en-US" altLang="ja-JP" dirty="0" smtClean="0"/>
          </a:p>
          <a:p>
            <a:r>
              <a:rPr lang="ja-JP" altLang="en-US" dirty="0" smtClean="0"/>
              <a:t>記録はデータベース化されて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B68BA-F52B-4A0B-A2BE-870CFE4FCD4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44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開発、導入した企業では、生産した部品の製造履歴の記録を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年間分保管することが求められていました。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段ボール箱に入れた手書きの記録を保管するための倉庫を借りるなど、コストもかさんでいたようです。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当初は</a:t>
            </a:r>
            <a:r>
              <a:rPr kumimoji="1" lang="en-US" altLang="ja-JP" dirty="0" smtClean="0"/>
              <a:t>IC</a:t>
            </a:r>
            <a:r>
              <a:rPr kumimoji="1" lang="ja-JP" altLang="en-US" dirty="0" smtClean="0"/>
              <a:t>カードで工程を管理できないか検討したそうですが、各工程にリーダ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ライタを置くことは現実的ではなく他の方法を探していました。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PayPay</a:t>
            </a:r>
            <a:r>
              <a:rPr kumimoji="1" lang="ja-JP" altLang="en-US" dirty="0" smtClean="0"/>
              <a:t>などの</a:t>
            </a:r>
            <a:r>
              <a:rPr kumimoji="1" lang="en-US" altLang="ja-JP" dirty="0" smtClean="0"/>
              <a:t>QR</a:t>
            </a:r>
            <a:r>
              <a:rPr kumimoji="1" lang="ja-JP" altLang="en-US" dirty="0" smtClean="0"/>
              <a:t>コード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B68BA-F52B-4A0B-A2BE-870CFE4FCD4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45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F99DBDA-582E-4367-BD85-AEA59AF1D713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341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0B42-8BD6-4D17-AE34-6B9DA6E62CED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22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92B-B388-4F6F-869F-AAE294482414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87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A5D-BB4A-4947-B442-C9BA2ACD5315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5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E8C73B-6FAC-4500-8C5B-A32E310450CC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1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DBB-4DB8-4D88-80DF-EC3E05C020FF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9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81E-F99F-4070-9524-1B95E41AF1AD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02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58E8-F771-48DC-9650-5E7611F91AC6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3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2EE9-81A4-4AA9-8A86-4A5C2A35CCCF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0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BCF7-520C-42A4-AC87-B901342260E0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88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945FE9F-B07D-4EA2-B0C4-03C60A1120A8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72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7E8CC8-252C-4AE8-A2BC-14E8D2D27AE2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8903515-C8F2-469F-A1C3-C4ACE521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11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スマート生産チャットボット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業務の連携と自動化を目指して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6240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スマートフォン</a:t>
            </a:r>
            <a:r>
              <a:rPr lang="ja-JP" altLang="en-US" dirty="0"/>
              <a:t>などを用意するだけで</a:t>
            </a:r>
            <a:r>
              <a:rPr lang="ja-JP" altLang="en-US" dirty="0">
                <a:solidFill>
                  <a:srgbClr val="FF0000"/>
                </a:solidFill>
              </a:rPr>
              <a:t>誰でも簡単に</a:t>
            </a:r>
            <a:r>
              <a:rPr lang="ja-JP" altLang="en-US" dirty="0"/>
              <a:t>業務日報を作成できる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A5D-BB4A-4947-B442-C9BA2ACD5315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QR</a:t>
            </a:r>
            <a:r>
              <a:rPr kumimoji="1" lang="ja-JP" altLang="en-US" dirty="0" smtClean="0"/>
              <a:t>コードの利用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066800" y="2721436"/>
            <a:ext cx="10058400" cy="62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55884"/>
            <a:ext cx="7780421" cy="36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1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QR</a:t>
            </a:r>
            <a:r>
              <a:rPr kumimoji="1" lang="ja-JP" altLang="en-US" dirty="0" smtClean="0"/>
              <a:t>コードの利用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066800" y="2103121"/>
            <a:ext cx="6729663" cy="24367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sz="2200" b="1" dirty="0" smtClean="0"/>
              <a:t>導入の経緯</a:t>
            </a:r>
            <a:endParaRPr kumimoji="1" lang="en-US" altLang="ja-JP" sz="2200" b="1" dirty="0" smtClean="0"/>
          </a:p>
          <a:p>
            <a:r>
              <a:rPr lang="ja-JP" altLang="en-US" dirty="0" smtClean="0"/>
              <a:t>保管義務のある書類を保管するためにコストがかかる。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IC</a:t>
            </a:r>
            <a:r>
              <a:rPr lang="ja-JP" altLang="en-US" dirty="0" smtClean="0"/>
              <a:t>カードを使った製造履歴の管理ができないか、検討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各々</a:t>
            </a:r>
            <a:r>
              <a:rPr lang="ja-JP" altLang="en-US" dirty="0" smtClean="0"/>
              <a:t>の作業工程ごとに</a:t>
            </a:r>
            <a:r>
              <a:rPr lang="en-US" altLang="ja-JP" dirty="0" smtClean="0"/>
              <a:t>IC</a:t>
            </a:r>
            <a:r>
              <a:rPr lang="ja-JP" altLang="en-US" dirty="0" smtClean="0"/>
              <a:t>カード</a:t>
            </a:r>
            <a:r>
              <a:rPr lang="ja-JP" altLang="en-US" dirty="0"/>
              <a:t>リーダー／ライターを置くの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現実的</a:t>
            </a:r>
            <a:r>
              <a:rPr lang="ja-JP" altLang="en-US" dirty="0"/>
              <a:t>では</a:t>
            </a:r>
            <a:r>
              <a:rPr lang="ja-JP" altLang="en-US" dirty="0" smtClean="0"/>
              <a:t>ない。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19E18F-F71A-4B7F-9FBD-15E8759AAB59}" type="datetime1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2021/1/12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03515-C8F2-469F-A1C3-C4ACE52136B8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4074548"/>
            <a:ext cx="1929063" cy="2096808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1066800" y="4796589"/>
            <a:ext cx="1950720" cy="962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89960" y="4796589"/>
            <a:ext cx="501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管理したい項目に一つの</a:t>
            </a:r>
            <a:r>
              <a:rPr kumimoji="1" lang="en-US" altLang="ja-JP" dirty="0" smtClean="0"/>
              <a:t>QR</a:t>
            </a:r>
            <a:r>
              <a:rPr kumimoji="1" lang="ja-JP" altLang="en-US" dirty="0" smtClean="0"/>
              <a:t>コードがあれば、それを用いてデータベース化し管理が可能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973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677-FEC8-4E31-9056-40C60E1A1363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4450-422C-49A1-955F-BF9980672322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2F2-D03E-4518-B69C-C6C0378F2FC7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55BA-06E2-47E5-AC3A-BEF829FDAB78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6F9-7EC4-45BE-9CD5-A63ABE9BD3BB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Background.  /Overview.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ja-JP" altLang="en-US" dirty="0" smtClean="0"/>
              <a:t>コロナ禍における</a:t>
            </a:r>
            <a:r>
              <a:rPr lang="ja-JP" altLang="en-US" sz="4800" dirty="0" smtClean="0"/>
              <a:t>非接触</a:t>
            </a:r>
            <a:r>
              <a:rPr lang="ja-JP" altLang="en-US" dirty="0" smtClean="0"/>
              <a:t>ニーズの高まり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ja-JP" altLang="en-US" sz="3200" dirty="0" smtClean="0"/>
              <a:t>日本式</a:t>
            </a:r>
            <a:r>
              <a:rPr lang="ja-JP" altLang="en-US" dirty="0" smtClean="0"/>
              <a:t>の製造現場への導入。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3.</a:t>
            </a:r>
            <a:r>
              <a:rPr lang="ja-JP" altLang="en-US" dirty="0" smtClean="0"/>
              <a:t>　クラウドサービスが導入の増加。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4.</a:t>
            </a:r>
            <a:r>
              <a:rPr lang="ja-JP" altLang="en-US" dirty="0" smtClean="0"/>
              <a:t>　ビックデータの応用と導入に向けての考察。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次産業革命の導入による</a:t>
            </a:r>
            <a:r>
              <a:rPr lang="ja-JP" altLang="en-US" sz="3200" dirty="0"/>
              <a:t>「自律」</a:t>
            </a:r>
            <a:r>
              <a:rPr lang="ja-JP" altLang="en-US" dirty="0"/>
              <a:t>を目指す。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2A5D-BB4A-4947-B442-C9BA2ACD5315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4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現状；アプリを連携させる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71400" lvl="8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4EE4-8A67-4CAD-87AB-8475B5041098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819697" y="3347130"/>
            <a:ext cx="1454727" cy="171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740727" y="3075709"/>
            <a:ext cx="1612669" cy="2310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4488873" y="5104015"/>
            <a:ext cx="207818" cy="2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56857" y="3499658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185457" y="3499658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422371" y="3499658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4659285" y="3499658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916978" y="3499658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666807" y="3915295"/>
            <a:ext cx="739833" cy="1396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743005" y="4069080"/>
            <a:ext cx="538943" cy="32419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6784569" y="4541217"/>
            <a:ext cx="99753" cy="12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2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Tablet</a:t>
            </a:r>
            <a:r>
              <a:rPr lang="ja-JP" altLang="en-US" dirty="0" smtClean="0"/>
              <a:t>端末の導入と活用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018116" cy="374904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In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side</a:t>
            </a:r>
          </a:p>
          <a:p>
            <a:pPr marL="0" indent="0">
              <a:buNone/>
            </a:pPr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・活用事例から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①社内コンテンツの集積ができる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②データの細分化ができる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・活用事例から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①導入費用，維持費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②データの管理を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Out side.</a:t>
            </a:r>
          </a:p>
          <a:p>
            <a:pPr marL="0" indent="0">
              <a:buNone/>
            </a:pPr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・活用事例から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①外部から内部の情報へアクセス可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②軽量化の実現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デメリット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・活用事例から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①セキュリティの脆弱性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A307-B401-4AA1-8C31-5D8BC9801DAD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6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事例紹介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kumimoji="1" lang="en-US" altLang="ja-JP" dirty="0" smtClean="0"/>
              <a:t>App</a:t>
            </a:r>
            <a:r>
              <a:rPr kumimoji="1" lang="ja-JP" altLang="en-US" dirty="0" smtClean="0"/>
              <a:t>の共有・情報の共有</a:t>
            </a:r>
            <a:endParaRPr kumimoji="1" lang="en-US" altLang="ja-JP" dirty="0" smtClean="0"/>
          </a:p>
          <a:p>
            <a:r>
              <a:rPr kumimoji="1" lang="ja-JP" altLang="en-US" sz="1000" dirty="0" smtClean="0"/>
              <a:t>カレンダー</a:t>
            </a:r>
            <a:r>
              <a:rPr kumimoji="1" lang="en-US" altLang="ja-JP" sz="1000" dirty="0" smtClean="0"/>
              <a:t>/</a:t>
            </a:r>
            <a:r>
              <a:rPr kumimoji="1" lang="ja-JP" altLang="en-US" sz="1000" dirty="0" smtClean="0"/>
              <a:t>スケジュール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2.</a:t>
            </a:r>
            <a:r>
              <a:rPr lang="ja-JP" altLang="en-US" dirty="0" smtClean="0"/>
              <a:t>　専用</a:t>
            </a:r>
            <a:r>
              <a:rPr lang="ja-JP" altLang="en-US" dirty="0"/>
              <a:t>端末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ipad</a:t>
            </a:r>
            <a:r>
              <a:rPr lang="ja-JP" altLang="en-US" dirty="0"/>
              <a:t>に</a:t>
            </a:r>
            <a:r>
              <a:rPr lang="ja-JP" altLang="en-US" dirty="0" smtClean="0"/>
              <a:t>移行</a:t>
            </a:r>
            <a:endParaRPr lang="en-US" altLang="ja-JP" dirty="0" smtClean="0"/>
          </a:p>
          <a:p>
            <a:r>
              <a:rPr lang="ja-JP" altLang="en-US" sz="1000" dirty="0" smtClean="0"/>
              <a:t>担当者</a:t>
            </a:r>
            <a:r>
              <a:rPr lang="ja-JP" altLang="en-US" sz="1000" dirty="0"/>
              <a:t>の負担減</a:t>
            </a:r>
            <a:endParaRPr kumimoji="1" lang="ja-JP" altLang="en-US" sz="10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876-08E4-4872-AB93-9131925744DA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7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事例紹介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FAX</a:t>
            </a:r>
            <a:r>
              <a:rPr kumimoji="1" lang="ja-JP" altLang="en-US" dirty="0" smtClean="0"/>
              <a:t>やエクセルシートをアプリ対応</a:t>
            </a:r>
            <a:endParaRPr kumimoji="1" lang="en-US" altLang="ja-JP" dirty="0" smtClean="0"/>
          </a:p>
          <a:p>
            <a:r>
              <a:rPr lang="ja-JP" altLang="en-US" sz="1000" dirty="0"/>
              <a:t>ｽﾏﾌｧｸ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学習アプリ　ー　</a:t>
            </a:r>
            <a:r>
              <a:rPr kumimoji="1" lang="ja-JP" altLang="en-US" sz="1000" dirty="0" smtClean="0"/>
              <a:t>専門用語</a:t>
            </a:r>
            <a:endParaRPr kumimoji="1" lang="ja-JP" altLang="en-US" sz="10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オンライン学習を補完するものとして。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876-08E4-4872-AB93-9131925744DA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8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事例紹介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5. </a:t>
            </a:r>
            <a:r>
              <a:rPr kumimoji="1" lang="en-US" altLang="ja-JP" dirty="0" err="1" smtClean="0"/>
              <a:t>Lineworks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連携していること</a:t>
            </a:r>
            <a:endParaRPr kumimoji="1" lang="en-US" altLang="ja-JP" dirty="0" smtClean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　バーコード</a:t>
            </a:r>
            <a:endParaRPr kumimoji="1" lang="ja-JP" altLang="en-US" sz="10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876-08E4-4872-AB93-9131925744DA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今後；アプリとアプリを連携させる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提案</a:t>
            </a:r>
            <a:endParaRPr kumimoji="1" lang="en-US" altLang="ja-JP" dirty="0" smtClean="0"/>
          </a:p>
          <a:p>
            <a:r>
              <a:rPr kumimoji="1" lang="ja-JP" altLang="en-US" dirty="0" smtClean="0"/>
              <a:t>全員の進捗状況がわかるものー</a:t>
            </a:r>
            <a:r>
              <a:rPr kumimoji="1" lang="en-US" altLang="ja-JP" dirty="0" smtClean="0"/>
              <a:t>QR</a:t>
            </a:r>
            <a:r>
              <a:rPr kumimoji="1" lang="ja-JP" altLang="en-US" smtClean="0"/>
              <a:t>コード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出退勤管理　－　まとめて</a:t>
            </a:r>
            <a:r>
              <a:rPr lang="en-US" altLang="ja-JP" dirty="0" smtClean="0"/>
              <a:t>DB</a:t>
            </a:r>
            <a:r>
              <a:rPr lang="ja-JP" altLang="en-US" dirty="0" smtClean="0"/>
              <a:t>化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「見える化」して評価の基準とする。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B18D-58B6-47E0-BDBA-607707FB5CD1}" type="datetime1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3515-C8F2-469F-A1C3-C4ACE52136B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4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587763" y="425116"/>
            <a:ext cx="10058400" cy="1371600"/>
          </a:xfrm>
        </p:spPr>
        <p:txBody>
          <a:bodyPr/>
          <a:lstStyle/>
          <a:p>
            <a:r>
              <a:rPr kumimoji="1" lang="en-US" altLang="ja-JP" dirty="0" smtClean="0"/>
              <a:t>QR</a:t>
            </a:r>
            <a:r>
              <a:rPr kumimoji="1" lang="ja-JP" altLang="en-US" dirty="0" smtClean="0"/>
              <a:t>コードの利用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587763" y="1796716"/>
            <a:ext cx="11106932" cy="1051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スマファク</a:t>
            </a:r>
            <a:r>
              <a:rPr lang="ja-JP" altLang="en-US" sz="2800" dirty="0" smtClean="0"/>
              <a:t>（日報管理アプリ）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タブレット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QR</a:t>
            </a:r>
            <a:r>
              <a:rPr kumimoji="1" lang="ja-JP" altLang="en-US" dirty="0" smtClean="0"/>
              <a:t>コードなどを用意するだけで</a:t>
            </a:r>
            <a:r>
              <a:rPr kumimoji="1" lang="ja-JP" altLang="en-US" dirty="0" smtClean="0">
                <a:solidFill>
                  <a:srgbClr val="FF0000"/>
                </a:solidFill>
              </a:rPr>
              <a:t>誰でも簡単に</a:t>
            </a:r>
            <a:r>
              <a:rPr kumimoji="1" lang="ja-JP" altLang="en-US" dirty="0" smtClean="0"/>
              <a:t>業務日報を作成できる。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19E18F-F71A-4B7F-9FBD-15E8759AAB59}" type="datetime1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2021/1/12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03515-C8F2-469F-A1C3-C4ACE52136B8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80" y="2848192"/>
            <a:ext cx="8496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シャボン</Template>
  <TotalTime>312</TotalTime>
  <Words>559</Words>
  <Application>Microsoft Office PowerPoint</Application>
  <PresentationFormat>ワイド画面</PresentationFormat>
  <Paragraphs>106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ゴシック</vt:lpstr>
      <vt:lpstr>游ゴシック</vt:lpstr>
      <vt:lpstr>Arial</vt:lpstr>
      <vt:lpstr>Century Gothic</vt:lpstr>
      <vt:lpstr>Garamond</vt:lpstr>
      <vt:lpstr>シャボン</vt:lpstr>
      <vt:lpstr>スマート生産チャットボット</vt:lpstr>
      <vt:lpstr>Background.  /Overview.  </vt:lpstr>
      <vt:lpstr>現状；アプリを連携させる</vt:lpstr>
      <vt:lpstr>Tablet端末の導入と活用</vt:lpstr>
      <vt:lpstr>事例紹介</vt:lpstr>
      <vt:lpstr>事例紹介</vt:lpstr>
      <vt:lpstr>事例紹介</vt:lpstr>
      <vt:lpstr>今後；アプリとアプリを連携させる</vt:lpstr>
      <vt:lpstr>QRコードの利用</vt:lpstr>
      <vt:lpstr>QRコードの利用</vt:lpstr>
      <vt:lpstr>QRコードの利用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京都職業能力開発促進センター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スマート生産チャットボット</dc:title>
  <dc:creator>ict07</dc:creator>
  <cp:lastModifiedBy>ict08</cp:lastModifiedBy>
  <cp:revision>23</cp:revision>
  <dcterms:created xsi:type="dcterms:W3CDTF">2021-01-12T02:33:14Z</dcterms:created>
  <dcterms:modified xsi:type="dcterms:W3CDTF">2021-01-12T07:48:11Z</dcterms:modified>
</cp:coreProperties>
</file>