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30" d="100"/>
          <a:sy n="30" d="100"/>
        </p:scale>
        <p:origin x="1470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9999" y="2160000"/>
            <a:ext cx="5580000" cy="1333675"/>
          </a:xfrm>
        </p:spPr>
        <p:txBody>
          <a:bodyPr>
            <a:normAutofit/>
          </a:bodyPr>
          <a:lstStyle>
            <a:lvl1pPr marL="0" indent="0" algn="l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dirty="0" smtClean="0"/>
              <a:t>Name Surname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756000"/>
            <a:ext cx="6480000" cy="27376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971458" y="2160000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Name Surname</a:t>
            </a:r>
          </a:p>
          <a:p>
            <a:pPr lvl="0"/>
            <a:r>
              <a:rPr lang="en-US" dirty="0" smtClean="0"/>
              <a:t>Function</a:t>
            </a:r>
          </a:p>
          <a:p>
            <a:pPr lvl="0"/>
            <a:r>
              <a:rPr lang="en-US" dirty="0" smtClean="0"/>
              <a:t>Email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142918" y="2160000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dirty="0" smtClean="0"/>
              <a:t>Name Surname</a:t>
            </a:r>
          </a:p>
          <a:p>
            <a:pPr lvl="0"/>
            <a:r>
              <a:rPr lang="en-US" dirty="0" smtClean="0"/>
              <a:t>Function</a:t>
            </a:r>
          </a:p>
          <a:p>
            <a:pPr lvl="0"/>
            <a:r>
              <a:rPr lang="en-US" dirty="0" smtClean="0"/>
              <a:t>Email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799999" y="1894114"/>
            <a:ext cx="1792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68000" y="4147457"/>
            <a:ext cx="2735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0799999" y="756001"/>
            <a:ext cx="17922919" cy="113811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0"/>
            </a:lvl1pPr>
          </a:lstStyle>
          <a:p>
            <a:r>
              <a:rPr lang="en-US" dirty="0" smtClean="0"/>
              <a:t>Name Faculty or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095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788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10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9999" y="40816306"/>
            <a:ext cx="5580000" cy="1333675"/>
          </a:xfrm>
        </p:spPr>
        <p:txBody>
          <a:bodyPr>
            <a:normAutofit/>
          </a:bodyPr>
          <a:lstStyle>
            <a:lvl1pPr marL="0" indent="0" algn="l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dirty="0" smtClean="0"/>
              <a:t>Name Surname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Email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39412306"/>
            <a:ext cx="6480000" cy="27376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971458" y="40816306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Name Surname</a:t>
            </a:r>
          </a:p>
          <a:p>
            <a:pPr lvl="0"/>
            <a:r>
              <a:rPr lang="en-US" dirty="0" smtClean="0"/>
              <a:t>Function</a:t>
            </a:r>
          </a:p>
          <a:p>
            <a:pPr lvl="0"/>
            <a:r>
              <a:rPr lang="en-US" dirty="0" smtClean="0"/>
              <a:t>Email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142918" y="40816306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dirty="0" smtClean="0"/>
              <a:t>Name Surname</a:t>
            </a:r>
          </a:p>
          <a:p>
            <a:pPr lvl="0"/>
            <a:r>
              <a:rPr lang="en-US" dirty="0" smtClean="0"/>
              <a:t>Function</a:t>
            </a:r>
          </a:p>
          <a:p>
            <a:pPr lvl="0"/>
            <a:r>
              <a:rPr lang="en-US" dirty="0" smtClean="0"/>
              <a:t>Email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799999" y="40550420"/>
            <a:ext cx="1792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68000" y="38852249"/>
            <a:ext cx="2735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0799999" y="39412307"/>
            <a:ext cx="17922919" cy="113811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0"/>
            </a:lvl1pPr>
          </a:lstStyle>
          <a:p>
            <a:r>
              <a:rPr lang="en-US" dirty="0" smtClean="0"/>
              <a:t>Name Faculty or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22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  <a:prstGeom prst="rect">
            <a:avLst/>
          </a:prstGeo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980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9794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69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275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23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969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99" y="8101365"/>
            <a:ext cx="27354919" cy="271585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7E78-45B7-4E8E-A036-5E4E313147A1}" type="datetimeFigureOut">
              <a:rPr lang="it-CH" smtClean="0"/>
              <a:t>04.07.2018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224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7098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9353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Università della Svizzera italiana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Padovan Alessia</dc:creator>
  <cp:lastModifiedBy>Padovan Alessia</cp:lastModifiedBy>
  <cp:revision>5</cp:revision>
  <dcterms:created xsi:type="dcterms:W3CDTF">2018-07-04T09:19:48Z</dcterms:created>
  <dcterms:modified xsi:type="dcterms:W3CDTF">2018-07-04T10:00:05Z</dcterms:modified>
</cp:coreProperties>
</file>