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30275213" cy="428037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800000" y="39412440"/>
            <a:ext cx="17922600" cy="113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6971480" y="40816440"/>
            <a:ext cx="557964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6971480" y="41513040"/>
            <a:ext cx="557964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800000" y="39412440"/>
            <a:ext cx="17922600" cy="113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6971480" y="40816440"/>
            <a:ext cx="272268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19830600" y="40816440"/>
            <a:ext cx="272268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16971480" y="41513040"/>
            <a:ext cx="272268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19830600" y="41513040"/>
            <a:ext cx="272268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800000" y="39412440"/>
            <a:ext cx="17922600" cy="113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6971480" y="40816440"/>
            <a:ext cx="179640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18858240" y="40816440"/>
            <a:ext cx="179640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20744640" y="40816440"/>
            <a:ext cx="179640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16971480" y="41513040"/>
            <a:ext cx="179640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18858240" y="41513040"/>
            <a:ext cx="179640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20744640" y="41513040"/>
            <a:ext cx="179640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0800000" y="39412440"/>
            <a:ext cx="17922600" cy="113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6971480" y="40816440"/>
            <a:ext cx="5579640" cy="13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800000" y="39412440"/>
            <a:ext cx="17922600" cy="113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16971480" y="40816440"/>
            <a:ext cx="5579640" cy="13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800000" y="39412440"/>
            <a:ext cx="17922600" cy="113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16971480" y="40816440"/>
            <a:ext cx="2722680" cy="13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19830600" y="40816440"/>
            <a:ext cx="2722680" cy="13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800000" y="39412440"/>
            <a:ext cx="17922600" cy="113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0800000" y="39412440"/>
            <a:ext cx="17922600" cy="527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800000" y="39412440"/>
            <a:ext cx="17922600" cy="113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6971480" y="40816440"/>
            <a:ext cx="272268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19830600" y="40816440"/>
            <a:ext cx="2722680" cy="13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16971480" y="41513040"/>
            <a:ext cx="272268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800000" y="39412440"/>
            <a:ext cx="17922600" cy="113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6971480" y="40816440"/>
            <a:ext cx="5579640" cy="13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800000" y="39412440"/>
            <a:ext cx="17922600" cy="113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16971480" y="40816440"/>
            <a:ext cx="2722680" cy="13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19830600" y="40816440"/>
            <a:ext cx="272268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19830600" y="41513040"/>
            <a:ext cx="272268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800000" y="39412440"/>
            <a:ext cx="17922600" cy="113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16971480" y="40816440"/>
            <a:ext cx="272268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19830600" y="40816440"/>
            <a:ext cx="272268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16971480" y="41513040"/>
            <a:ext cx="557964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800000" y="39412440"/>
            <a:ext cx="17922600" cy="113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16971480" y="40816440"/>
            <a:ext cx="557964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16971480" y="41513040"/>
            <a:ext cx="557964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800000" y="39412440"/>
            <a:ext cx="17922600" cy="113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6971480" y="40816440"/>
            <a:ext cx="272268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19830600" y="40816440"/>
            <a:ext cx="272268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16971480" y="41513040"/>
            <a:ext cx="272268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19830600" y="41513040"/>
            <a:ext cx="272268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800000" y="39412440"/>
            <a:ext cx="17922600" cy="113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16971480" y="40816440"/>
            <a:ext cx="179640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18858240" y="40816440"/>
            <a:ext cx="179640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20744640" y="40816440"/>
            <a:ext cx="179640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16971480" y="41513040"/>
            <a:ext cx="179640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18858240" y="41513040"/>
            <a:ext cx="179640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20744640" y="41513040"/>
            <a:ext cx="179640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800000" y="39412440"/>
            <a:ext cx="17922600" cy="113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16971480" y="40816440"/>
            <a:ext cx="5579640" cy="13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800000" y="39412440"/>
            <a:ext cx="17922600" cy="113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6971480" y="40816440"/>
            <a:ext cx="2722680" cy="13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19830600" y="40816440"/>
            <a:ext cx="2722680" cy="13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800000" y="39412440"/>
            <a:ext cx="17922600" cy="113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0800000" y="39412440"/>
            <a:ext cx="17922600" cy="527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800000" y="39412440"/>
            <a:ext cx="17922600" cy="113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6971480" y="40816440"/>
            <a:ext cx="272268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19830600" y="40816440"/>
            <a:ext cx="2722680" cy="13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16971480" y="41513040"/>
            <a:ext cx="272268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800000" y="39412440"/>
            <a:ext cx="17922600" cy="113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6971480" y="40816440"/>
            <a:ext cx="2722680" cy="13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19830600" y="40816440"/>
            <a:ext cx="272268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19830600" y="41513040"/>
            <a:ext cx="272268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800000" y="39412440"/>
            <a:ext cx="17922600" cy="113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6971480" y="40816440"/>
            <a:ext cx="272268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19830600" y="40816440"/>
            <a:ext cx="272268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16971480" y="41513040"/>
            <a:ext cx="557964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1368000" y="756000"/>
            <a:ext cx="6479640" cy="27374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body"/>
          </p:nvPr>
        </p:nvSpPr>
        <p:spPr>
          <a:xfrm>
            <a:off x="16971480" y="2160000"/>
            <a:ext cx="5579640" cy="13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ts val="2826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Name Surname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ts val="2826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Function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ts val="2826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Email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23142960" y="2160000"/>
            <a:ext cx="5579640" cy="13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ts val="2826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Name Surname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ts val="2826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Function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ts val="2826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Email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" name="Straight Connector 14"/>
          <p:cNvCxnSpPr/>
          <p:nvPr/>
        </p:nvCxnSpPr>
        <p:spPr>
          <a:xfrm>
            <a:off x="10799640" y="1893960"/>
            <a:ext cx="1792332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4" name="Straight Connector 16"/>
          <p:cNvCxnSpPr/>
          <p:nvPr/>
        </p:nvCxnSpPr>
        <p:spPr>
          <a:xfrm>
            <a:off x="1368000" y="4147200"/>
            <a:ext cx="27354960" cy="360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10800000" y="756000"/>
            <a:ext cx="17922600" cy="113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US" sz="6000" spc="-1" strike="noStrike">
                <a:solidFill>
                  <a:srgbClr val="000000"/>
                </a:solidFill>
                <a:latin typeface="Arial"/>
              </a:rPr>
              <a:t>Name Faculty or Institute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7" descr=""/>
          <p:cNvPicPr/>
          <p:nvPr/>
        </p:nvPicPr>
        <p:blipFill>
          <a:blip r:embed="rId2"/>
          <a:stretch/>
        </p:blipFill>
        <p:spPr>
          <a:xfrm>
            <a:off x="1368000" y="39412440"/>
            <a:ext cx="6479640" cy="27374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body"/>
          </p:nvPr>
        </p:nvSpPr>
        <p:spPr>
          <a:xfrm>
            <a:off x="16971480" y="40816440"/>
            <a:ext cx="5579640" cy="13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ts val="2826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Name Surname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ts val="2826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Function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ts val="2826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Email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3142960" y="40816440"/>
            <a:ext cx="5579640" cy="13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ts val="2826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Name Surname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ts val="2826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Function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ts val="2826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Email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5" name="Straight Connector 14"/>
          <p:cNvCxnSpPr/>
          <p:nvPr/>
        </p:nvCxnSpPr>
        <p:spPr>
          <a:xfrm>
            <a:off x="10799640" y="40550400"/>
            <a:ext cx="1792332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46" name="Straight Connector 16"/>
          <p:cNvCxnSpPr/>
          <p:nvPr/>
        </p:nvCxnSpPr>
        <p:spPr>
          <a:xfrm>
            <a:off x="1368000" y="38851920"/>
            <a:ext cx="27354960" cy="360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10800000" y="39412440"/>
            <a:ext cx="17922600" cy="113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US" sz="6000" spc="-1" strike="noStrike">
                <a:solidFill>
                  <a:srgbClr val="000000"/>
                </a:solidFill>
                <a:latin typeface="Arial"/>
              </a:rPr>
              <a:t>Name Faculty or Institute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10800000" y="2160000"/>
            <a:ext cx="5579640" cy="13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ts val="2826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Student: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Arnaud Fauconnet</a:t>
            </a:r>
            <a:endParaRPr b="0" lang="en-US" sz="2800" spc="-1" strike="noStrike">
              <a:solidFill>
                <a:srgbClr val="000000"/>
              </a:solidFill>
              <a:latin typeface="Arial"/>
              <a:ea typeface="Noto Sans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23142960" y="2160000"/>
            <a:ext cx="5579640" cy="13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ts val="2826"/>
              </a:lnSpc>
              <a:spcBef>
                <a:spcPts val="1417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Advisor: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Prof. Antonio Carzaniga</a:t>
            </a:r>
            <a:endParaRPr b="0" lang="en-US" sz="2800" spc="-1" strike="noStrike">
              <a:solidFill>
                <a:srgbClr val="000000"/>
              </a:solidFill>
              <a:latin typeface="Arial"/>
              <a:ea typeface="Noto Sans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10800000" y="756000"/>
            <a:ext cx="1792260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US" sz="6000" spc="-1" strike="noStrike">
                <a:solidFill>
                  <a:srgbClr val="000000"/>
                </a:solidFill>
                <a:latin typeface="Arial"/>
              </a:rPr>
              <a:t>From Flying Balls to Colliding Polygons</a:t>
            </a:r>
            <a:endParaRPr b="1" lang="en-US" sz="6000" spc="-1" strike="noStrike">
              <a:solidFill>
                <a:srgbClr val="000000"/>
              </a:solidFill>
              <a:latin typeface="Arial"/>
              <a:ea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10800000" y="40816440"/>
            <a:ext cx="5579640" cy="13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6971480" y="40816440"/>
            <a:ext cx="5579640" cy="13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23142960" y="40816440"/>
            <a:ext cx="5579640" cy="13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title"/>
          </p:nvPr>
        </p:nvSpPr>
        <p:spPr>
          <a:xfrm>
            <a:off x="10800000" y="39412440"/>
            <a:ext cx="17922600" cy="113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US" sz="6000" spc="-1" strike="noStrike">
                <a:solidFill>
                  <a:srgbClr val="000000"/>
                </a:solidFill>
                <a:latin typeface="Arial"/>
              </a:rPr>
              <a:t>asdf</a:t>
            </a:r>
            <a:endParaRPr b="1" lang="en-U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Application>LibreOffice/7.4.7.2$Linux_X86_64 LibreOffice_project/40$Build-2</Application>
  <AppVersion>15.0000</AppVersion>
  <Words>0</Words>
  <Paragraphs>0</Paragraphs>
  <Company>Università della Svizzera italiana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2018-07-04T09:19:48Z</dcterms:created>
  <dc:creator>Padovan Alessia</dc:creator>
  <dc:description/>
  <dc:language>en-GB</dc:language>
  <cp:lastModifiedBy/>
  <dcterms:modified xsi:type="dcterms:W3CDTF">2023-05-28T10:04:44Z</dcterms:modified>
  <cp:revision>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2</vt:i4>
  </property>
</Properties>
</file>