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87" r:id="rId5"/>
    <p:sldId id="293" r:id="rId6"/>
    <p:sldId id="289" r:id="rId7"/>
    <p:sldId id="292" r:id="rId8"/>
    <p:sldId id="294" r:id="rId9"/>
    <p:sldId id="291" r:id="rId10"/>
    <p:sldId id="290" r:id="rId11"/>
    <p:sldId id="295" r:id="rId12"/>
    <p:sldId id="285" r:id="rId13"/>
    <p:sldId id="28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1B04D4-FE0F-44BC-98D0-6F067AA41FA7}">
  <a:tblStyle styleId="{071B04D4-FE0F-44BC-98D0-6F067AA41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9018C1-0457-4B57-A6BC-F63AADFE3E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8" autoAdjust="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Power Consumed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C7-E543-A2D4-198E14D4BC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C7-E543-A2D4-198E14D4BC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C7-E543-A2D4-198E14D4BC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C7-E543-A2D4-198E14D4BCF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C7-E543-A2D4-198E14D4BCF3}"/>
              </c:ext>
            </c:extLst>
          </c:dPt>
          <c:cat>
            <c:strRef>
              <c:f>Sheet1!$A$2:$A$6</c:f>
              <c:strCache>
                <c:ptCount val="5"/>
                <c:pt idx="0">
                  <c:v>Server/Storage</c:v>
                </c:pt>
                <c:pt idx="1">
                  <c:v>Computer Room A/c</c:v>
                </c:pt>
                <c:pt idx="2">
                  <c:v>Conversion</c:v>
                </c:pt>
                <c:pt idx="3">
                  <c:v>Network</c:v>
                </c:pt>
                <c:pt idx="4">
                  <c:v>Lighting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0.34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6-4C47-8465-0C9CAAF7D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783B3-719C-4784-9B2F-75C24F34A3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7314A1-6BDC-4210-8198-42EB7B3574F7}">
      <dgm:prSet/>
      <dgm:spPr/>
      <dgm:t>
        <a:bodyPr/>
        <a:lstStyle/>
        <a:p>
          <a:pPr algn="l"/>
          <a:r>
            <a:rPr lang="en-IN" dirty="0"/>
            <a:t>Contents</a:t>
          </a:r>
        </a:p>
      </dgm:t>
    </dgm:pt>
    <dgm:pt modelId="{2C1AA4A9-C8E4-4AE6-9CE6-4758BD7C3844}" type="parTrans" cxnId="{3A2E6F0A-F6B8-4CFB-84DF-F96B090D374B}">
      <dgm:prSet/>
      <dgm:spPr/>
      <dgm:t>
        <a:bodyPr/>
        <a:lstStyle/>
        <a:p>
          <a:endParaRPr lang="en-IN"/>
        </a:p>
      </dgm:t>
    </dgm:pt>
    <dgm:pt modelId="{13EEBD45-A85B-442D-9F72-F8702865C173}" type="sibTrans" cxnId="{3A2E6F0A-F6B8-4CFB-84DF-F96B090D374B}">
      <dgm:prSet/>
      <dgm:spPr/>
      <dgm:t>
        <a:bodyPr/>
        <a:lstStyle/>
        <a:p>
          <a:endParaRPr lang="en-IN"/>
        </a:p>
      </dgm:t>
    </dgm:pt>
    <dgm:pt modelId="{5E2B746C-8228-4042-9CD7-61F776E1A46D}">
      <dgm:prSet/>
      <dgm:spPr/>
      <dgm:t>
        <a:bodyPr/>
        <a:lstStyle/>
        <a:p>
          <a:pPr algn="just"/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What is Cloud Computing ?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4FED22-36A7-4BC5-9C8C-877323617AC3}" type="parTrans" cxnId="{F2AD86D5-F9C4-4870-927F-3B4C07393509}">
      <dgm:prSet/>
      <dgm:spPr/>
      <dgm:t>
        <a:bodyPr/>
        <a:lstStyle/>
        <a:p>
          <a:endParaRPr lang="en-IN"/>
        </a:p>
      </dgm:t>
    </dgm:pt>
    <dgm:pt modelId="{6F1B42DD-2AC1-4301-B8A1-13C52C23AC22}" type="sibTrans" cxnId="{F2AD86D5-F9C4-4870-927F-3B4C07393509}">
      <dgm:prSet/>
      <dgm:spPr/>
      <dgm:t>
        <a:bodyPr/>
        <a:lstStyle/>
        <a:p>
          <a:endParaRPr lang="en-IN"/>
        </a:p>
      </dgm:t>
    </dgm:pt>
    <dgm:pt modelId="{211256BA-7C67-4ECE-8FAC-A168014A2CBE}">
      <dgm:prSet/>
      <dgm:spPr/>
      <dgm:t>
        <a:bodyPr/>
        <a:lstStyle/>
        <a:p>
          <a:pPr algn="just"/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Impact of Cloud Computing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533AEB-254E-4315-BE9E-C750F8CA9AC6}" type="parTrans" cxnId="{936FD9CA-3F3D-4286-91FF-AA6A043F8683}">
      <dgm:prSet/>
      <dgm:spPr/>
      <dgm:t>
        <a:bodyPr/>
        <a:lstStyle/>
        <a:p>
          <a:endParaRPr lang="en-IN"/>
        </a:p>
      </dgm:t>
    </dgm:pt>
    <dgm:pt modelId="{48F07136-03CC-4A76-AE76-E651E7D83725}" type="sibTrans" cxnId="{936FD9CA-3F3D-4286-91FF-AA6A043F8683}">
      <dgm:prSet/>
      <dgm:spPr/>
      <dgm:t>
        <a:bodyPr/>
        <a:lstStyle/>
        <a:p>
          <a:endParaRPr lang="en-IN"/>
        </a:p>
      </dgm:t>
    </dgm:pt>
    <dgm:pt modelId="{AA8F2773-1571-464E-BC9D-9DD35FA70918}">
      <dgm:prSet/>
      <dgm:spPr/>
      <dgm:t>
        <a:bodyPr/>
        <a:lstStyle/>
        <a:p>
          <a:pPr algn="just"/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Green Cloud : Performance and Efficiency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2A9EB3-FEA2-435D-9725-46AE92FD9623}" type="parTrans" cxnId="{35FB06B8-55E5-4151-B637-212DB5D91C74}">
      <dgm:prSet/>
      <dgm:spPr/>
      <dgm:t>
        <a:bodyPr/>
        <a:lstStyle/>
        <a:p>
          <a:endParaRPr lang="en-IN"/>
        </a:p>
      </dgm:t>
    </dgm:pt>
    <dgm:pt modelId="{34B21B70-3DFC-4125-81F6-79F38E4A8D3B}" type="sibTrans" cxnId="{35FB06B8-55E5-4151-B637-212DB5D91C74}">
      <dgm:prSet/>
      <dgm:spPr/>
      <dgm:t>
        <a:bodyPr/>
        <a:lstStyle/>
        <a:p>
          <a:endParaRPr lang="en-IN"/>
        </a:p>
      </dgm:t>
    </dgm:pt>
    <dgm:pt modelId="{1AB768F2-9514-449A-BC29-A77E307FF3EF}">
      <dgm:prSet/>
      <dgm:spPr/>
      <dgm:t>
        <a:bodyPr/>
        <a:lstStyle/>
        <a:p>
          <a:pPr algn="just"/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Green Cloud Computing Architecture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EDE5F-28E3-4B1A-82F3-5BCB5DCBEEF2}" type="parTrans" cxnId="{25FDE4CB-B166-46F1-A101-86205BBA3D5B}">
      <dgm:prSet/>
      <dgm:spPr/>
      <dgm:t>
        <a:bodyPr/>
        <a:lstStyle/>
        <a:p>
          <a:endParaRPr lang="en-IN"/>
        </a:p>
      </dgm:t>
    </dgm:pt>
    <dgm:pt modelId="{03881A9C-1A01-4AE4-B427-FAEDA2519B96}" type="sibTrans" cxnId="{25FDE4CB-B166-46F1-A101-86205BBA3D5B}">
      <dgm:prSet/>
      <dgm:spPr/>
      <dgm:t>
        <a:bodyPr/>
        <a:lstStyle/>
        <a:p>
          <a:endParaRPr lang="en-IN"/>
        </a:p>
      </dgm:t>
    </dgm:pt>
    <dgm:pt modelId="{8FF22CDD-55E4-4681-869A-F25AC495E250}">
      <dgm:prSet/>
      <dgm:spPr/>
      <dgm:t>
        <a:bodyPr/>
        <a:lstStyle/>
        <a:p>
          <a:pPr algn="just"/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89E34A-5A9D-4F3B-AA3A-EC6967928992}" type="parTrans" cxnId="{3F95CDA4-D87D-43B5-9C31-2730945E861B}">
      <dgm:prSet/>
      <dgm:spPr/>
      <dgm:t>
        <a:bodyPr/>
        <a:lstStyle/>
        <a:p>
          <a:endParaRPr lang="en-IN"/>
        </a:p>
      </dgm:t>
    </dgm:pt>
    <dgm:pt modelId="{35CBFA1E-8909-4325-BDC8-B8416E49E6A4}" type="sibTrans" cxnId="{3F95CDA4-D87D-43B5-9C31-2730945E861B}">
      <dgm:prSet/>
      <dgm:spPr/>
      <dgm:t>
        <a:bodyPr/>
        <a:lstStyle/>
        <a:p>
          <a:endParaRPr lang="en-IN"/>
        </a:p>
      </dgm:t>
    </dgm:pt>
    <dgm:pt modelId="{6AA85D34-971E-4EBD-A4F1-AC75B895BD38}">
      <dgm:prSet/>
      <dgm:spPr/>
      <dgm:t>
        <a:bodyPr/>
        <a:lstStyle/>
        <a:p>
          <a:pPr algn="just"/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CC31EB-E7FE-43ED-9742-E255A624EF5F}" type="parTrans" cxnId="{C2352191-37F1-43F5-92E4-C41763A7E31B}">
      <dgm:prSet/>
      <dgm:spPr/>
      <dgm:t>
        <a:bodyPr/>
        <a:lstStyle/>
        <a:p>
          <a:endParaRPr lang="en-IN"/>
        </a:p>
      </dgm:t>
    </dgm:pt>
    <dgm:pt modelId="{ABBBCB12-7AA8-4343-A1F5-5114F9A75408}" type="sibTrans" cxnId="{C2352191-37F1-43F5-92E4-C41763A7E31B}">
      <dgm:prSet/>
      <dgm:spPr/>
      <dgm:t>
        <a:bodyPr/>
        <a:lstStyle/>
        <a:p>
          <a:endParaRPr lang="en-IN"/>
        </a:p>
      </dgm:t>
    </dgm:pt>
    <dgm:pt modelId="{CCFE0482-3CEC-4A3C-950C-AC6288CABE43}">
      <dgm:prSet/>
      <dgm:spPr/>
      <dgm:t>
        <a:bodyPr/>
        <a:lstStyle/>
        <a:p>
          <a:pPr algn="just"/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Green Cloud Simulator : A promising alternative</a:t>
          </a:r>
        </a:p>
      </dgm:t>
    </dgm:pt>
    <dgm:pt modelId="{741781B7-5ED1-40E0-AA8F-E86369D4862C}" type="parTrans" cxnId="{5F831252-AA81-4D02-8509-BD1920D7D2A3}">
      <dgm:prSet/>
      <dgm:spPr/>
      <dgm:t>
        <a:bodyPr/>
        <a:lstStyle/>
        <a:p>
          <a:endParaRPr lang="en-IN"/>
        </a:p>
      </dgm:t>
    </dgm:pt>
    <dgm:pt modelId="{A2FBFB3A-741F-40DF-AAA0-CC117735D571}" type="sibTrans" cxnId="{5F831252-AA81-4D02-8509-BD1920D7D2A3}">
      <dgm:prSet/>
      <dgm:spPr/>
      <dgm:t>
        <a:bodyPr/>
        <a:lstStyle/>
        <a:p>
          <a:endParaRPr lang="en-IN"/>
        </a:p>
      </dgm:t>
    </dgm:pt>
    <dgm:pt modelId="{FBD755CE-F416-4582-8D3B-8E11194765B8}" type="pres">
      <dgm:prSet presAssocID="{380783B3-719C-4784-9B2F-75C24F34A383}" presName="Name0" presStyleCnt="0">
        <dgm:presLayoutVars>
          <dgm:dir/>
          <dgm:animLvl val="lvl"/>
          <dgm:resizeHandles val="exact"/>
        </dgm:presLayoutVars>
      </dgm:prSet>
      <dgm:spPr/>
    </dgm:pt>
    <dgm:pt modelId="{1AD813B6-E07A-4CD2-8E05-B9B0D2A42CCD}" type="pres">
      <dgm:prSet presAssocID="{087314A1-6BDC-4210-8198-42EB7B3574F7}" presName="composite" presStyleCnt="0"/>
      <dgm:spPr/>
    </dgm:pt>
    <dgm:pt modelId="{5CC1DB4A-02B7-4ACF-BEA5-5FD9D396CA14}" type="pres">
      <dgm:prSet presAssocID="{087314A1-6BDC-4210-8198-42EB7B3574F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9EC1F6C-A5F5-4D36-B540-E814CB3126A8}" type="pres">
      <dgm:prSet presAssocID="{087314A1-6BDC-4210-8198-42EB7B3574F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A2E6F0A-F6B8-4CFB-84DF-F96B090D374B}" srcId="{380783B3-719C-4784-9B2F-75C24F34A383}" destId="{087314A1-6BDC-4210-8198-42EB7B3574F7}" srcOrd="0" destOrd="0" parTransId="{2C1AA4A9-C8E4-4AE6-9CE6-4758BD7C3844}" sibTransId="{13EEBD45-A85B-442D-9F72-F8702865C173}"/>
    <dgm:cxn modelId="{52033D12-E3B3-4588-A6E3-3F1A03956E5E}" type="presOf" srcId="{6AA85D34-971E-4EBD-A4F1-AC75B895BD38}" destId="{49EC1F6C-A5F5-4D36-B540-E814CB3126A8}" srcOrd="0" destOrd="6" presId="urn:microsoft.com/office/officeart/2005/8/layout/hList1"/>
    <dgm:cxn modelId="{368EB55C-3CB6-4A0A-B42E-71CBB6BE55D7}" type="presOf" srcId="{CCFE0482-3CEC-4A3C-950C-AC6288CABE43}" destId="{49EC1F6C-A5F5-4D36-B540-E814CB3126A8}" srcOrd="0" destOrd="4" presId="urn:microsoft.com/office/officeart/2005/8/layout/hList1"/>
    <dgm:cxn modelId="{D95CF063-3024-491D-AA7B-9D1906DFB77A}" type="presOf" srcId="{8FF22CDD-55E4-4681-869A-F25AC495E250}" destId="{49EC1F6C-A5F5-4D36-B540-E814CB3126A8}" srcOrd="0" destOrd="5" presId="urn:microsoft.com/office/officeart/2005/8/layout/hList1"/>
    <dgm:cxn modelId="{86B44644-3C4D-4F32-8DA7-79ED54734B88}" type="presOf" srcId="{211256BA-7C67-4ECE-8FAC-A168014A2CBE}" destId="{49EC1F6C-A5F5-4D36-B540-E814CB3126A8}" srcOrd="0" destOrd="1" presId="urn:microsoft.com/office/officeart/2005/8/layout/hList1"/>
    <dgm:cxn modelId="{5F831252-AA81-4D02-8509-BD1920D7D2A3}" srcId="{087314A1-6BDC-4210-8198-42EB7B3574F7}" destId="{CCFE0482-3CEC-4A3C-950C-AC6288CABE43}" srcOrd="4" destOrd="0" parTransId="{741781B7-5ED1-40E0-AA8F-E86369D4862C}" sibTransId="{A2FBFB3A-741F-40DF-AAA0-CC117735D571}"/>
    <dgm:cxn modelId="{7BAED155-2A1D-4DBB-B381-A5B0CBA2BB59}" type="presOf" srcId="{5E2B746C-8228-4042-9CD7-61F776E1A46D}" destId="{49EC1F6C-A5F5-4D36-B540-E814CB3126A8}" srcOrd="0" destOrd="0" presId="urn:microsoft.com/office/officeart/2005/8/layout/hList1"/>
    <dgm:cxn modelId="{C2352191-37F1-43F5-92E4-C41763A7E31B}" srcId="{087314A1-6BDC-4210-8198-42EB7B3574F7}" destId="{6AA85D34-971E-4EBD-A4F1-AC75B895BD38}" srcOrd="6" destOrd="0" parTransId="{9BCC31EB-E7FE-43ED-9742-E255A624EF5F}" sibTransId="{ABBBCB12-7AA8-4343-A1F5-5114F9A75408}"/>
    <dgm:cxn modelId="{10963E94-2B84-4498-AF0E-C043FD82B129}" type="presOf" srcId="{AA8F2773-1571-464E-BC9D-9DD35FA70918}" destId="{49EC1F6C-A5F5-4D36-B540-E814CB3126A8}" srcOrd="0" destOrd="2" presId="urn:microsoft.com/office/officeart/2005/8/layout/hList1"/>
    <dgm:cxn modelId="{3F95CDA4-D87D-43B5-9C31-2730945E861B}" srcId="{087314A1-6BDC-4210-8198-42EB7B3574F7}" destId="{8FF22CDD-55E4-4681-869A-F25AC495E250}" srcOrd="5" destOrd="0" parTransId="{6D89E34A-5A9D-4F3B-AA3A-EC6967928992}" sibTransId="{35CBFA1E-8909-4325-BDC8-B8416E49E6A4}"/>
    <dgm:cxn modelId="{96201AB4-69A5-41A2-8F03-8DB1F35A52C3}" type="presOf" srcId="{380783B3-719C-4784-9B2F-75C24F34A383}" destId="{FBD755CE-F416-4582-8D3B-8E11194765B8}" srcOrd="0" destOrd="0" presId="urn:microsoft.com/office/officeart/2005/8/layout/hList1"/>
    <dgm:cxn modelId="{35FB06B8-55E5-4151-B637-212DB5D91C74}" srcId="{087314A1-6BDC-4210-8198-42EB7B3574F7}" destId="{AA8F2773-1571-464E-BC9D-9DD35FA70918}" srcOrd="2" destOrd="0" parTransId="{A02A9EB3-FEA2-435D-9725-46AE92FD9623}" sibTransId="{34B21B70-3DFC-4125-81F6-79F38E4A8D3B}"/>
    <dgm:cxn modelId="{936FD9CA-3F3D-4286-91FF-AA6A043F8683}" srcId="{087314A1-6BDC-4210-8198-42EB7B3574F7}" destId="{211256BA-7C67-4ECE-8FAC-A168014A2CBE}" srcOrd="1" destOrd="0" parTransId="{AC533AEB-254E-4315-BE9E-C750F8CA9AC6}" sibTransId="{48F07136-03CC-4A76-AE76-E651E7D83725}"/>
    <dgm:cxn modelId="{25FDE4CB-B166-46F1-A101-86205BBA3D5B}" srcId="{087314A1-6BDC-4210-8198-42EB7B3574F7}" destId="{1AB768F2-9514-449A-BC29-A77E307FF3EF}" srcOrd="3" destOrd="0" parTransId="{62BEDE5F-28E3-4B1A-82F3-5BCB5DCBEEF2}" sibTransId="{03881A9C-1A01-4AE4-B427-FAEDA2519B96}"/>
    <dgm:cxn modelId="{F2AD86D5-F9C4-4870-927F-3B4C07393509}" srcId="{087314A1-6BDC-4210-8198-42EB7B3574F7}" destId="{5E2B746C-8228-4042-9CD7-61F776E1A46D}" srcOrd="0" destOrd="0" parTransId="{184FED22-36A7-4BC5-9C8C-877323617AC3}" sibTransId="{6F1B42DD-2AC1-4301-B8A1-13C52C23AC22}"/>
    <dgm:cxn modelId="{C611D8DA-D7E7-4DEE-A9D2-AECBD7C87F5C}" type="presOf" srcId="{087314A1-6BDC-4210-8198-42EB7B3574F7}" destId="{5CC1DB4A-02B7-4ACF-BEA5-5FD9D396CA14}" srcOrd="0" destOrd="0" presId="urn:microsoft.com/office/officeart/2005/8/layout/hList1"/>
    <dgm:cxn modelId="{5CFB88E0-0C21-431B-893A-3E778D31F9CA}" type="presOf" srcId="{1AB768F2-9514-449A-BC29-A77E307FF3EF}" destId="{49EC1F6C-A5F5-4D36-B540-E814CB3126A8}" srcOrd="0" destOrd="3" presId="urn:microsoft.com/office/officeart/2005/8/layout/hList1"/>
    <dgm:cxn modelId="{9F76B34B-FBEA-4218-AEC5-A36DD39035FA}" type="presParOf" srcId="{FBD755CE-F416-4582-8D3B-8E11194765B8}" destId="{1AD813B6-E07A-4CD2-8E05-B9B0D2A42CCD}" srcOrd="0" destOrd="0" presId="urn:microsoft.com/office/officeart/2005/8/layout/hList1"/>
    <dgm:cxn modelId="{373A974F-4760-4FA5-A353-39BB083FFC35}" type="presParOf" srcId="{1AD813B6-E07A-4CD2-8E05-B9B0D2A42CCD}" destId="{5CC1DB4A-02B7-4ACF-BEA5-5FD9D396CA14}" srcOrd="0" destOrd="0" presId="urn:microsoft.com/office/officeart/2005/8/layout/hList1"/>
    <dgm:cxn modelId="{1D2A854D-48E0-40A5-A16E-E2650CD977B1}" type="presParOf" srcId="{1AD813B6-E07A-4CD2-8E05-B9B0D2A42CCD}" destId="{49EC1F6C-A5F5-4D36-B540-E814CB3126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C973BF-D533-4B78-8BA5-F9FC1DD0920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D445E9-AF86-482E-A0A5-0061481EA529}">
      <dgm:prSet phldrT="[Text]"/>
      <dgm:spPr/>
      <dgm:t>
        <a:bodyPr/>
        <a:lstStyle/>
        <a:p>
          <a:r>
            <a:rPr lang="en-IN" dirty="0"/>
            <a:t>Virtualized</a:t>
          </a:r>
        </a:p>
      </dgm:t>
    </dgm:pt>
    <dgm:pt modelId="{B8993CAA-6FF1-4EE2-A6D7-589CA864DB54}" type="parTrans" cxnId="{D945E50B-2F2D-43C0-886F-AEAD091BBC20}">
      <dgm:prSet/>
      <dgm:spPr/>
      <dgm:t>
        <a:bodyPr/>
        <a:lstStyle/>
        <a:p>
          <a:endParaRPr lang="en-IN"/>
        </a:p>
      </dgm:t>
    </dgm:pt>
    <dgm:pt modelId="{9AB9CD20-90EA-4A59-8C36-22A28EDFDB77}" type="sibTrans" cxnId="{D945E50B-2F2D-43C0-886F-AEAD091BBC20}">
      <dgm:prSet/>
      <dgm:spPr/>
      <dgm:t>
        <a:bodyPr/>
        <a:lstStyle/>
        <a:p>
          <a:endParaRPr lang="en-IN"/>
        </a:p>
      </dgm:t>
    </dgm:pt>
    <dgm:pt modelId="{E3DADEE7-B912-4348-A7CA-526D50048FCD}">
      <dgm:prSet phldrT="[Text]"/>
      <dgm:spPr/>
      <dgm:t>
        <a:bodyPr/>
        <a:lstStyle/>
        <a:p>
          <a:r>
            <a:rPr lang="en-IN" dirty="0"/>
            <a:t>Dynamic And Distributed</a:t>
          </a:r>
        </a:p>
      </dgm:t>
    </dgm:pt>
    <dgm:pt modelId="{2988182A-A2EF-46C6-B3E7-C9DF10786521}" type="parTrans" cxnId="{5B54F305-27E5-41BC-9069-2E23CEF30F41}">
      <dgm:prSet/>
      <dgm:spPr/>
      <dgm:t>
        <a:bodyPr/>
        <a:lstStyle/>
        <a:p>
          <a:endParaRPr lang="en-IN"/>
        </a:p>
      </dgm:t>
    </dgm:pt>
    <dgm:pt modelId="{6DF9467E-575A-4D48-A22D-849BCD4022E9}" type="sibTrans" cxnId="{5B54F305-27E5-41BC-9069-2E23CEF30F41}">
      <dgm:prSet/>
      <dgm:spPr/>
      <dgm:t>
        <a:bodyPr/>
        <a:lstStyle/>
        <a:p>
          <a:endParaRPr lang="en-IN"/>
        </a:p>
      </dgm:t>
    </dgm:pt>
    <dgm:pt modelId="{A0F83310-CBFB-411B-82DA-AD5F0A452F7E}">
      <dgm:prSet phldrT="[Text]"/>
      <dgm:spPr/>
      <dgm:t>
        <a:bodyPr/>
        <a:lstStyle/>
        <a:p>
          <a:r>
            <a:rPr lang="en-IN" dirty="0"/>
            <a:t>Pay-as -you go </a:t>
          </a:r>
        </a:p>
      </dgm:t>
    </dgm:pt>
    <dgm:pt modelId="{B1281860-F787-49EC-91B8-C53B114FA774}" type="parTrans" cxnId="{469FA492-CBDC-4180-A229-68DD2F4D6ADC}">
      <dgm:prSet/>
      <dgm:spPr/>
      <dgm:t>
        <a:bodyPr/>
        <a:lstStyle/>
        <a:p>
          <a:endParaRPr lang="en-IN"/>
        </a:p>
      </dgm:t>
    </dgm:pt>
    <dgm:pt modelId="{DE3154E4-3571-46B7-8729-EB1DB0F6B4DA}" type="sibTrans" cxnId="{469FA492-CBDC-4180-A229-68DD2F4D6ADC}">
      <dgm:prSet/>
      <dgm:spPr/>
      <dgm:t>
        <a:bodyPr/>
        <a:lstStyle/>
        <a:p>
          <a:endParaRPr lang="en-IN"/>
        </a:p>
      </dgm:t>
    </dgm:pt>
    <dgm:pt modelId="{FCCF047C-7ED0-47C2-910D-4FD44A530A0C}">
      <dgm:prSet/>
      <dgm:spPr/>
      <dgm:t>
        <a:bodyPr/>
        <a:lstStyle/>
        <a:p>
          <a:r>
            <a:rPr lang="en-IN" dirty="0"/>
            <a:t>Elastic</a:t>
          </a:r>
        </a:p>
      </dgm:t>
    </dgm:pt>
    <dgm:pt modelId="{7B04502A-742B-4CC4-AAFB-2D4318ADE72A}" type="parTrans" cxnId="{8C935FBA-B4B8-4BEF-8991-24FF37FF796B}">
      <dgm:prSet/>
      <dgm:spPr/>
      <dgm:t>
        <a:bodyPr/>
        <a:lstStyle/>
        <a:p>
          <a:endParaRPr lang="en-IN"/>
        </a:p>
      </dgm:t>
    </dgm:pt>
    <dgm:pt modelId="{57F89DED-9D94-43B4-BB8A-FA2206B62E4B}" type="sibTrans" cxnId="{8C935FBA-B4B8-4BEF-8991-24FF37FF796B}">
      <dgm:prSet/>
      <dgm:spPr/>
      <dgm:t>
        <a:bodyPr/>
        <a:lstStyle/>
        <a:p>
          <a:endParaRPr lang="en-IN"/>
        </a:p>
      </dgm:t>
    </dgm:pt>
    <dgm:pt modelId="{63902E2E-3CF6-4FAA-B2C4-18AC6AC3550F}">
      <dgm:prSet/>
      <dgm:spPr/>
      <dgm:t>
        <a:bodyPr/>
        <a:lstStyle/>
        <a:p>
          <a:r>
            <a:rPr lang="en-IN" dirty="0"/>
            <a:t>Shared</a:t>
          </a:r>
        </a:p>
      </dgm:t>
    </dgm:pt>
    <dgm:pt modelId="{833736D2-36BE-4A87-B431-E3C7BA9C49C3}" type="parTrans" cxnId="{2E7488AB-4BBE-4990-806B-8528A5C660B8}">
      <dgm:prSet/>
      <dgm:spPr/>
      <dgm:t>
        <a:bodyPr/>
        <a:lstStyle/>
        <a:p>
          <a:endParaRPr lang="en-IN"/>
        </a:p>
      </dgm:t>
    </dgm:pt>
    <dgm:pt modelId="{92FF6375-C2DC-4F84-82EE-9AA28F341649}" type="sibTrans" cxnId="{2E7488AB-4BBE-4990-806B-8528A5C660B8}">
      <dgm:prSet/>
      <dgm:spPr/>
      <dgm:t>
        <a:bodyPr/>
        <a:lstStyle/>
        <a:p>
          <a:endParaRPr lang="en-IN"/>
        </a:p>
      </dgm:t>
    </dgm:pt>
    <dgm:pt modelId="{4D51FB5C-E662-4B7B-BB62-245BE052FD50}" type="pres">
      <dgm:prSet presAssocID="{E1C973BF-D533-4B78-8BA5-F9FC1DD0920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C537E89-5128-4990-8BDF-32FECDCC51AF}" type="pres">
      <dgm:prSet presAssocID="{E1C973BF-D533-4B78-8BA5-F9FC1DD09200}" presName="cycle" presStyleCnt="0"/>
      <dgm:spPr/>
    </dgm:pt>
    <dgm:pt modelId="{D9330811-A006-48D3-B051-0E8DB7F00D9D}" type="pres">
      <dgm:prSet presAssocID="{E1C973BF-D533-4B78-8BA5-F9FC1DD09200}" presName="centerShape" presStyleCnt="0"/>
      <dgm:spPr/>
    </dgm:pt>
    <dgm:pt modelId="{3D46F1C0-0D44-489C-9564-E675281670D4}" type="pres">
      <dgm:prSet presAssocID="{E1C973BF-D533-4B78-8BA5-F9FC1DD09200}" presName="connSite" presStyleLbl="node1" presStyleIdx="0" presStyleCnt="6"/>
      <dgm:spPr/>
    </dgm:pt>
    <dgm:pt modelId="{A5603CE4-941F-4E19-A176-383484EED011}" type="pres">
      <dgm:prSet presAssocID="{E1C973BF-D533-4B78-8BA5-F9FC1DD09200}" presName="visible" presStyleLbl="node1" presStyleIdx="0" presStyleCnt="6" custLinFactNeighborX="-5621" custLinFactNeighborY="-16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7151A5FC-8BFE-4818-A996-286D19B520F3}" type="pres">
      <dgm:prSet presAssocID="{B8993CAA-6FF1-4EE2-A6D7-589CA864DB54}" presName="Name25" presStyleLbl="parChTrans1D1" presStyleIdx="0" presStyleCnt="5"/>
      <dgm:spPr/>
    </dgm:pt>
    <dgm:pt modelId="{049AFB0D-5B3A-4FDC-A0AD-5A1B66F6EB8F}" type="pres">
      <dgm:prSet presAssocID="{58D445E9-AF86-482E-A0A5-0061481EA529}" presName="node" presStyleCnt="0"/>
      <dgm:spPr/>
    </dgm:pt>
    <dgm:pt modelId="{00957061-0F9C-461A-8AAC-E91AC2C8B6FC}" type="pres">
      <dgm:prSet presAssocID="{58D445E9-AF86-482E-A0A5-0061481EA529}" presName="parentNode" presStyleLbl="node1" presStyleIdx="1" presStyleCnt="6" custLinFactNeighborX="13988" custLinFactNeighborY="1742">
        <dgm:presLayoutVars>
          <dgm:chMax val="1"/>
          <dgm:bulletEnabled val="1"/>
        </dgm:presLayoutVars>
      </dgm:prSet>
      <dgm:spPr/>
    </dgm:pt>
    <dgm:pt modelId="{994025BF-82C8-4B38-A09B-A7F630C99475}" type="pres">
      <dgm:prSet presAssocID="{58D445E9-AF86-482E-A0A5-0061481EA529}" presName="childNode" presStyleLbl="revTx" presStyleIdx="0" presStyleCnt="0">
        <dgm:presLayoutVars>
          <dgm:bulletEnabled val="1"/>
        </dgm:presLayoutVars>
      </dgm:prSet>
      <dgm:spPr/>
    </dgm:pt>
    <dgm:pt modelId="{757F50F2-B2F0-4E13-B52C-306941DEB390}" type="pres">
      <dgm:prSet presAssocID="{2988182A-A2EF-46C6-B3E7-C9DF10786521}" presName="Name25" presStyleLbl="parChTrans1D1" presStyleIdx="1" presStyleCnt="5"/>
      <dgm:spPr/>
    </dgm:pt>
    <dgm:pt modelId="{220685D1-CCB8-44DF-9E13-2E91451940A7}" type="pres">
      <dgm:prSet presAssocID="{E3DADEE7-B912-4348-A7CA-526D50048FCD}" presName="node" presStyleCnt="0"/>
      <dgm:spPr/>
    </dgm:pt>
    <dgm:pt modelId="{6AA5E966-8457-42E2-93E6-F3982B1068B7}" type="pres">
      <dgm:prSet presAssocID="{E3DADEE7-B912-4348-A7CA-526D50048FCD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322DFB95-5EC3-45A1-96C0-C6010C50D9A6}" type="pres">
      <dgm:prSet presAssocID="{E3DADEE7-B912-4348-A7CA-526D50048FCD}" presName="childNode" presStyleLbl="revTx" presStyleIdx="0" presStyleCnt="0">
        <dgm:presLayoutVars>
          <dgm:bulletEnabled val="1"/>
        </dgm:presLayoutVars>
      </dgm:prSet>
      <dgm:spPr/>
    </dgm:pt>
    <dgm:pt modelId="{B15AFB36-A684-43A7-BD03-09783339DB35}" type="pres">
      <dgm:prSet presAssocID="{B1281860-F787-49EC-91B8-C53B114FA774}" presName="Name25" presStyleLbl="parChTrans1D1" presStyleIdx="2" presStyleCnt="5"/>
      <dgm:spPr/>
    </dgm:pt>
    <dgm:pt modelId="{AC177F0B-0B5E-4A0E-BB54-7717390BCC66}" type="pres">
      <dgm:prSet presAssocID="{A0F83310-CBFB-411B-82DA-AD5F0A452F7E}" presName="node" presStyleCnt="0"/>
      <dgm:spPr/>
    </dgm:pt>
    <dgm:pt modelId="{7E383A11-EA9B-438D-8309-439F30BE3B13}" type="pres">
      <dgm:prSet presAssocID="{A0F83310-CBFB-411B-82DA-AD5F0A452F7E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2B5B09A6-90C3-4BE0-A46E-8DCF0C85D59A}" type="pres">
      <dgm:prSet presAssocID="{A0F83310-CBFB-411B-82DA-AD5F0A452F7E}" presName="childNode" presStyleLbl="revTx" presStyleIdx="0" presStyleCnt="0">
        <dgm:presLayoutVars>
          <dgm:bulletEnabled val="1"/>
        </dgm:presLayoutVars>
      </dgm:prSet>
      <dgm:spPr/>
    </dgm:pt>
    <dgm:pt modelId="{55BAE062-3C2A-455D-AA92-086A0E6D551B}" type="pres">
      <dgm:prSet presAssocID="{7B04502A-742B-4CC4-AAFB-2D4318ADE72A}" presName="Name25" presStyleLbl="parChTrans1D1" presStyleIdx="3" presStyleCnt="5"/>
      <dgm:spPr/>
    </dgm:pt>
    <dgm:pt modelId="{EA1A2652-425C-4D03-BA1F-1D1F1512E2AB}" type="pres">
      <dgm:prSet presAssocID="{FCCF047C-7ED0-47C2-910D-4FD44A530A0C}" presName="node" presStyleCnt="0"/>
      <dgm:spPr/>
    </dgm:pt>
    <dgm:pt modelId="{411949EF-32B5-4E94-ADF5-62C0EA3D6CF9}" type="pres">
      <dgm:prSet presAssocID="{FCCF047C-7ED0-47C2-910D-4FD44A530A0C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BBD406C9-3AE4-44E6-9292-59C8CB8712B4}" type="pres">
      <dgm:prSet presAssocID="{FCCF047C-7ED0-47C2-910D-4FD44A530A0C}" presName="childNode" presStyleLbl="revTx" presStyleIdx="0" presStyleCnt="0">
        <dgm:presLayoutVars>
          <dgm:bulletEnabled val="1"/>
        </dgm:presLayoutVars>
      </dgm:prSet>
      <dgm:spPr/>
    </dgm:pt>
    <dgm:pt modelId="{08523D31-8295-42D7-95D4-21DBA0D0B254}" type="pres">
      <dgm:prSet presAssocID="{833736D2-36BE-4A87-B431-E3C7BA9C49C3}" presName="Name25" presStyleLbl="parChTrans1D1" presStyleIdx="4" presStyleCnt="5"/>
      <dgm:spPr/>
    </dgm:pt>
    <dgm:pt modelId="{F63F2C2F-512C-49F0-9553-3B8F5DEACD39}" type="pres">
      <dgm:prSet presAssocID="{63902E2E-3CF6-4FAA-B2C4-18AC6AC3550F}" presName="node" presStyleCnt="0"/>
      <dgm:spPr/>
    </dgm:pt>
    <dgm:pt modelId="{0946CFF3-E644-4033-8315-7A6B494C5E3F}" type="pres">
      <dgm:prSet presAssocID="{63902E2E-3CF6-4FAA-B2C4-18AC6AC3550F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F77F5F11-4750-495C-85E2-2229DDF2572D}" type="pres">
      <dgm:prSet presAssocID="{63902E2E-3CF6-4FAA-B2C4-18AC6AC3550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B54F305-27E5-41BC-9069-2E23CEF30F41}" srcId="{E1C973BF-D533-4B78-8BA5-F9FC1DD09200}" destId="{E3DADEE7-B912-4348-A7CA-526D50048FCD}" srcOrd="1" destOrd="0" parTransId="{2988182A-A2EF-46C6-B3E7-C9DF10786521}" sibTransId="{6DF9467E-575A-4D48-A22D-849BCD4022E9}"/>
    <dgm:cxn modelId="{D945E50B-2F2D-43C0-886F-AEAD091BBC20}" srcId="{E1C973BF-D533-4B78-8BA5-F9FC1DD09200}" destId="{58D445E9-AF86-482E-A0A5-0061481EA529}" srcOrd="0" destOrd="0" parTransId="{B8993CAA-6FF1-4EE2-A6D7-589CA864DB54}" sibTransId="{9AB9CD20-90EA-4A59-8C36-22A28EDFDB77}"/>
    <dgm:cxn modelId="{BAC51723-9C6D-4657-9E9A-D82461803D82}" type="presOf" srcId="{2988182A-A2EF-46C6-B3E7-C9DF10786521}" destId="{757F50F2-B2F0-4E13-B52C-306941DEB390}" srcOrd="0" destOrd="0" presId="urn:microsoft.com/office/officeart/2005/8/layout/radial2"/>
    <dgm:cxn modelId="{98D1E143-E47F-425E-98EB-8A6B72CC5F5D}" type="presOf" srcId="{7B04502A-742B-4CC4-AAFB-2D4318ADE72A}" destId="{55BAE062-3C2A-455D-AA92-086A0E6D551B}" srcOrd="0" destOrd="0" presId="urn:microsoft.com/office/officeart/2005/8/layout/radial2"/>
    <dgm:cxn modelId="{DFE58278-6850-418F-BAD3-9475FC0750D9}" type="presOf" srcId="{833736D2-36BE-4A87-B431-E3C7BA9C49C3}" destId="{08523D31-8295-42D7-95D4-21DBA0D0B254}" srcOrd="0" destOrd="0" presId="urn:microsoft.com/office/officeart/2005/8/layout/radial2"/>
    <dgm:cxn modelId="{A8070287-62C9-40AA-BA33-B12362940042}" type="presOf" srcId="{A0F83310-CBFB-411B-82DA-AD5F0A452F7E}" destId="{7E383A11-EA9B-438D-8309-439F30BE3B13}" srcOrd="0" destOrd="0" presId="urn:microsoft.com/office/officeart/2005/8/layout/radial2"/>
    <dgm:cxn modelId="{469FA492-CBDC-4180-A229-68DD2F4D6ADC}" srcId="{E1C973BF-D533-4B78-8BA5-F9FC1DD09200}" destId="{A0F83310-CBFB-411B-82DA-AD5F0A452F7E}" srcOrd="2" destOrd="0" parTransId="{B1281860-F787-49EC-91B8-C53B114FA774}" sibTransId="{DE3154E4-3571-46B7-8729-EB1DB0F6B4DA}"/>
    <dgm:cxn modelId="{1DDB7394-D13C-4E44-8AF4-2C1F232AEB86}" type="presOf" srcId="{E1C973BF-D533-4B78-8BA5-F9FC1DD09200}" destId="{4D51FB5C-E662-4B7B-BB62-245BE052FD50}" srcOrd="0" destOrd="0" presId="urn:microsoft.com/office/officeart/2005/8/layout/radial2"/>
    <dgm:cxn modelId="{AC7CD997-F771-4025-886D-D55F722E39B3}" type="presOf" srcId="{58D445E9-AF86-482E-A0A5-0061481EA529}" destId="{00957061-0F9C-461A-8AAC-E91AC2C8B6FC}" srcOrd="0" destOrd="0" presId="urn:microsoft.com/office/officeart/2005/8/layout/radial2"/>
    <dgm:cxn modelId="{4BEB399A-A265-4101-B826-3A87D1FBFA36}" type="presOf" srcId="{B1281860-F787-49EC-91B8-C53B114FA774}" destId="{B15AFB36-A684-43A7-BD03-09783339DB35}" srcOrd="0" destOrd="0" presId="urn:microsoft.com/office/officeart/2005/8/layout/radial2"/>
    <dgm:cxn modelId="{2E7488AB-4BBE-4990-806B-8528A5C660B8}" srcId="{E1C973BF-D533-4B78-8BA5-F9FC1DD09200}" destId="{63902E2E-3CF6-4FAA-B2C4-18AC6AC3550F}" srcOrd="4" destOrd="0" parTransId="{833736D2-36BE-4A87-B431-E3C7BA9C49C3}" sibTransId="{92FF6375-C2DC-4F84-82EE-9AA28F341649}"/>
    <dgm:cxn modelId="{26545FB8-3673-4BE1-9D11-1DF99CB0DCB4}" type="presOf" srcId="{FCCF047C-7ED0-47C2-910D-4FD44A530A0C}" destId="{411949EF-32B5-4E94-ADF5-62C0EA3D6CF9}" srcOrd="0" destOrd="0" presId="urn:microsoft.com/office/officeart/2005/8/layout/radial2"/>
    <dgm:cxn modelId="{8C935FBA-B4B8-4BEF-8991-24FF37FF796B}" srcId="{E1C973BF-D533-4B78-8BA5-F9FC1DD09200}" destId="{FCCF047C-7ED0-47C2-910D-4FD44A530A0C}" srcOrd="3" destOrd="0" parTransId="{7B04502A-742B-4CC4-AAFB-2D4318ADE72A}" sibTransId="{57F89DED-9D94-43B4-BB8A-FA2206B62E4B}"/>
    <dgm:cxn modelId="{73F819D3-0C46-4C38-B46A-FB9039B93715}" type="presOf" srcId="{63902E2E-3CF6-4FAA-B2C4-18AC6AC3550F}" destId="{0946CFF3-E644-4033-8315-7A6B494C5E3F}" srcOrd="0" destOrd="0" presId="urn:microsoft.com/office/officeart/2005/8/layout/radial2"/>
    <dgm:cxn modelId="{5A407EDB-0268-4E9F-986A-DC7B7FAF60B5}" type="presOf" srcId="{E3DADEE7-B912-4348-A7CA-526D50048FCD}" destId="{6AA5E966-8457-42E2-93E6-F3982B1068B7}" srcOrd="0" destOrd="0" presId="urn:microsoft.com/office/officeart/2005/8/layout/radial2"/>
    <dgm:cxn modelId="{FB1CB7DF-E3FB-418B-BFDC-7EDE4709E540}" type="presOf" srcId="{B8993CAA-6FF1-4EE2-A6D7-589CA864DB54}" destId="{7151A5FC-8BFE-4818-A996-286D19B520F3}" srcOrd="0" destOrd="0" presId="urn:microsoft.com/office/officeart/2005/8/layout/radial2"/>
    <dgm:cxn modelId="{51FE34B3-FD6E-4FC5-B234-90177606EA39}" type="presParOf" srcId="{4D51FB5C-E662-4B7B-BB62-245BE052FD50}" destId="{CC537E89-5128-4990-8BDF-32FECDCC51AF}" srcOrd="0" destOrd="0" presId="urn:microsoft.com/office/officeart/2005/8/layout/radial2"/>
    <dgm:cxn modelId="{41AC981D-03E6-4E3B-AF4A-129917509810}" type="presParOf" srcId="{CC537E89-5128-4990-8BDF-32FECDCC51AF}" destId="{D9330811-A006-48D3-B051-0E8DB7F00D9D}" srcOrd="0" destOrd="0" presId="urn:microsoft.com/office/officeart/2005/8/layout/radial2"/>
    <dgm:cxn modelId="{0051B779-B11A-4E1D-8274-AB28B52860C1}" type="presParOf" srcId="{D9330811-A006-48D3-B051-0E8DB7F00D9D}" destId="{3D46F1C0-0D44-489C-9564-E675281670D4}" srcOrd="0" destOrd="0" presId="urn:microsoft.com/office/officeart/2005/8/layout/radial2"/>
    <dgm:cxn modelId="{4348B451-3C6A-490B-9800-2157440081BF}" type="presParOf" srcId="{D9330811-A006-48D3-B051-0E8DB7F00D9D}" destId="{A5603CE4-941F-4E19-A176-383484EED011}" srcOrd="1" destOrd="0" presId="urn:microsoft.com/office/officeart/2005/8/layout/radial2"/>
    <dgm:cxn modelId="{049AAE9E-4129-47C6-B291-3E38A914DCE5}" type="presParOf" srcId="{CC537E89-5128-4990-8BDF-32FECDCC51AF}" destId="{7151A5FC-8BFE-4818-A996-286D19B520F3}" srcOrd="1" destOrd="0" presId="urn:microsoft.com/office/officeart/2005/8/layout/radial2"/>
    <dgm:cxn modelId="{AEAAAA4C-90EA-428C-918C-73018C6B1ED1}" type="presParOf" srcId="{CC537E89-5128-4990-8BDF-32FECDCC51AF}" destId="{049AFB0D-5B3A-4FDC-A0AD-5A1B66F6EB8F}" srcOrd="2" destOrd="0" presId="urn:microsoft.com/office/officeart/2005/8/layout/radial2"/>
    <dgm:cxn modelId="{9ED779E3-74B9-486E-8764-706F187C2ABD}" type="presParOf" srcId="{049AFB0D-5B3A-4FDC-A0AD-5A1B66F6EB8F}" destId="{00957061-0F9C-461A-8AAC-E91AC2C8B6FC}" srcOrd="0" destOrd="0" presId="urn:microsoft.com/office/officeart/2005/8/layout/radial2"/>
    <dgm:cxn modelId="{A4872A60-9086-4B6E-AD64-AB221E76DA5A}" type="presParOf" srcId="{049AFB0D-5B3A-4FDC-A0AD-5A1B66F6EB8F}" destId="{994025BF-82C8-4B38-A09B-A7F630C99475}" srcOrd="1" destOrd="0" presId="urn:microsoft.com/office/officeart/2005/8/layout/radial2"/>
    <dgm:cxn modelId="{25701D5A-7965-44DD-B306-FC816A86683D}" type="presParOf" srcId="{CC537E89-5128-4990-8BDF-32FECDCC51AF}" destId="{757F50F2-B2F0-4E13-B52C-306941DEB390}" srcOrd="3" destOrd="0" presId="urn:microsoft.com/office/officeart/2005/8/layout/radial2"/>
    <dgm:cxn modelId="{25FAEAB5-55BB-4574-9A0F-E1C44093F460}" type="presParOf" srcId="{CC537E89-5128-4990-8BDF-32FECDCC51AF}" destId="{220685D1-CCB8-44DF-9E13-2E91451940A7}" srcOrd="4" destOrd="0" presId="urn:microsoft.com/office/officeart/2005/8/layout/radial2"/>
    <dgm:cxn modelId="{A2838A24-0177-4DBB-9590-6ACA3EB772E6}" type="presParOf" srcId="{220685D1-CCB8-44DF-9E13-2E91451940A7}" destId="{6AA5E966-8457-42E2-93E6-F3982B1068B7}" srcOrd="0" destOrd="0" presId="urn:microsoft.com/office/officeart/2005/8/layout/radial2"/>
    <dgm:cxn modelId="{1DBEE373-AA11-41C9-8D17-3FF633AE881E}" type="presParOf" srcId="{220685D1-CCB8-44DF-9E13-2E91451940A7}" destId="{322DFB95-5EC3-45A1-96C0-C6010C50D9A6}" srcOrd="1" destOrd="0" presId="urn:microsoft.com/office/officeart/2005/8/layout/radial2"/>
    <dgm:cxn modelId="{0DDAEF96-4A8A-4E77-8DBC-9859C2F14832}" type="presParOf" srcId="{CC537E89-5128-4990-8BDF-32FECDCC51AF}" destId="{B15AFB36-A684-43A7-BD03-09783339DB35}" srcOrd="5" destOrd="0" presId="urn:microsoft.com/office/officeart/2005/8/layout/radial2"/>
    <dgm:cxn modelId="{B03CF232-3600-4B3C-BE7D-0A3D4FAB73A9}" type="presParOf" srcId="{CC537E89-5128-4990-8BDF-32FECDCC51AF}" destId="{AC177F0B-0B5E-4A0E-BB54-7717390BCC66}" srcOrd="6" destOrd="0" presId="urn:microsoft.com/office/officeart/2005/8/layout/radial2"/>
    <dgm:cxn modelId="{2CD0C40D-EEDD-4A09-AAD7-AF494A007658}" type="presParOf" srcId="{AC177F0B-0B5E-4A0E-BB54-7717390BCC66}" destId="{7E383A11-EA9B-438D-8309-439F30BE3B13}" srcOrd="0" destOrd="0" presId="urn:microsoft.com/office/officeart/2005/8/layout/radial2"/>
    <dgm:cxn modelId="{7EDABB34-EE63-471E-B575-36233FFBCF18}" type="presParOf" srcId="{AC177F0B-0B5E-4A0E-BB54-7717390BCC66}" destId="{2B5B09A6-90C3-4BE0-A46E-8DCF0C85D59A}" srcOrd="1" destOrd="0" presId="urn:microsoft.com/office/officeart/2005/8/layout/radial2"/>
    <dgm:cxn modelId="{D88146AE-39C0-4A13-89C9-258841D7AD9C}" type="presParOf" srcId="{CC537E89-5128-4990-8BDF-32FECDCC51AF}" destId="{55BAE062-3C2A-455D-AA92-086A0E6D551B}" srcOrd="7" destOrd="0" presId="urn:microsoft.com/office/officeart/2005/8/layout/radial2"/>
    <dgm:cxn modelId="{5139D122-618A-46DC-9806-674ACE74D940}" type="presParOf" srcId="{CC537E89-5128-4990-8BDF-32FECDCC51AF}" destId="{EA1A2652-425C-4D03-BA1F-1D1F1512E2AB}" srcOrd="8" destOrd="0" presId="urn:microsoft.com/office/officeart/2005/8/layout/radial2"/>
    <dgm:cxn modelId="{25987ADF-B438-4696-9A0B-DEF4ABDE8794}" type="presParOf" srcId="{EA1A2652-425C-4D03-BA1F-1D1F1512E2AB}" destId="{411949EF-32B5-4E94-ADF5-62C0EA3D6CF9}" srcOrd="0" destOrd="0" presId="urn:microsoft.com/office/officeart/2005/8/layout/radial2"/>
    <dgm:cxn modelId="{E8E8B200-5439-47C5-9B3C-852032083615}" type="presParOf" srcId="{EA1A2652-425C-4D03-BA1F-1D1F1512E2AB}" destId="{BBD406C9-3AE4-44E6-9292-59C8CB8712B4}" srcOrd="1" destOrd="0" presId="urn:microsoft.com/office/officeart/2005/8/layout/radial2"/>
    <dgm:cxn modelId="{D2213F8C-40AE-43C0-B4E8-FBE959F673CF}" type="presParOf" srcId="{CC537E89-5128-4990-8BDF-32FECDCC51AF}" destId="{08523D31-8295-42D7-95D4-21DBA0D0B254}" srcOrd="9" destOrd="0" presId="urn:microsoft.com/office/officeart/2005/8/layout/radial2"/>
    <dgm:cxn modelId="{C336C782-23D7-4D7D-86A5-667DC5DACD9A}" type="presParOf" srcId="{CC537E89-5128-4990-8BDF-32FECDCC51AF}" destId="{F63F2C2F-512C-49F0-9553-3B8F5DEACD39}" srcOrd="10" destOrd="0" presId="urn:microsoft.com/office/officeart/2005/8/layout/radial2"/>
    <dgm:cxn modelId="{E31C7FD5-7F5E-408F-8315-27E7B0FF7D9B}" type="presParOf" srcId="{F63F2C2F-512C-49F0-9553-3B8F5DEACD39}" destId="{0946CFF3-E644-4033-8315-7A6B494C5E3F}" srcOrd="0" destOrd="0" presId="urn:microsoft.com/office/officeart/2005/8/layout/radial2"/>
    <dgm:cxn modelId="{823D5BC4-71E4-481E-9F36-008F2013E1E8}" type="presParOf" srcId="{F63F2C2F-512C-49F0-9553-3B8F5DEACD39}" destId="{F77F5F11-4750-495C-85E2-2229DDF2572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67EC11-AE11-4B9F-AB71-DE7A7A893547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548A55-CF89-4B66-B462-997FDF09C11C}">
      <dgm:prSet phldrT="[Text]"/>
      <dgm:spPr/>
      <dgm:t>
        <a:bodyPr/>
        <a:lstStyle/>
        <a:p>
          <a:r>
            <a:rPr lang="en-IN" dirty="0"/>
            <a:t>Contributes to 2% of the world’s emissions </a:t>
          </a:r>
        </a:p>
      </dgm:t>
    </dgm:pt>
    <dgm:pt modelId="{B48BAB90-5BD3-42E6-B3AB-1951EDE50B79}" type="parTrans" cxnId="{CCD6397D-7ACF-4DAD-A7D6-275EDCE805D6}">
      <dgm:prSet/>
      <dgm:spPr/>
      <dgm:t>
        <a:bodyPr/>
        <a:lstStyle/>
        <a:p>
          <a:endParaRPr lang="en-IN"/>
        </a:p>
      </dgm:t>
    </dgm:pt>
    <dgm:pt modelId="{90FB8D29-B376-480D-AE67-F8226EB9DC99}" type="sibTrans" cxnId="{CCD6397D-7ACF-4DAD-A7D6-275EDCE805D6}">
      <dgm:prSet/>
      <dgm:spPr/>
      <dgm:t>
        <a:bodyPr/>
        <a:lstStyle/>
        <a:p>
          <a:endParaRPr lang="en-IN"/>
        </a:p>
      </dgm:t>
    </dgm:pt>
    <dgm:pt modelId="{279D30F6-5D9A-4917-A73E-C5AE7FC56991}">
      <dgm:prSet phldrT="[Text]"/>
      <dgm:spPr/>
      <dgm:t>
        <a:bodyPr/>
        <a:lstStyle/>
        <a:p>
          <a:r>
            <a:rPr lang="en-IN" dirty="0"/>
            <a:t>Power consumption has doubled since the year 2000</a:t>
          </a:r>
        </a:p>
      </dgm:t>
    </dgm:pt>
    <dgm:pt modelId="{994F9E0B-B2A3-45D9-9BE1-0404A7EFD14D}" type="parTrans" cxnId="{F43C621A-CBD8-4C85-80EA-E833A48E1E64}">
      <dgm:prSet/>
      <dgm:spPr/>
      <dgm:t>
        <a:bodyPr/>
        <a:lstStyle/>
        <a:p>
          <a:endParaRPr lang="en-IN"/>
        </a:p>
      </dgm:t>
    </dgm:pt>
    <dgm:pt modelId="{6B195603-BF4D-4A87-84A0-67E331DAF422}" type="sibTrans" cxnId="{F43C621A-CBD8-4C85-80EA-E833A48E1E64}">
      <dgm:prSet/>
      <dgm:spPr/>
      <dgm:t>
        <a:bodyPr/>
        <a:lstStyle/>
        <a:p>
          <a:endParaRPr lang="en-IN"/>
        </a:p>
      </dgm:t>
    </dgm:pt>
    <dgm:pt modelId="{24B195A6-1F20-4E2C-80AB-0B710E8C5849}">
      <dgm:prSet phldrT="[Text]"/>
      <dgm:spPr/>
      <dgm:t>
        <a:bodyPr/>
        <a:lstStyle/>
        <a:p>
          <a:r>
            <a:rPr lang="en-IN" dirty="0"/>
            <a:t>Datacentres consume an average of 200 TWh per year !</a:t>
          </a:r>
        </a:p>
      </dgm:t>
    </dgm:pt>
    <dgm:pt modelId="{293BE2B9-C936-474A-AB13-1ACF31F94DA7}" type="parTrans" cxnId="{045A0F04-3A03-4B55-AFCC-92B2FB8939CE}">
      <dgm:prSet/>
      <dgm:spPr/>
      <dgm:t>
        <a:bodyPr/>
        <a:lstStyle/>
        <a:p>
          <a:endParaRPr lang="en-IN"/>
        </a:p>
      </dgm:t>
    </dgm:pt>
    <dgm:pt modelId="{C864B881-47CE-4C51-B603-9784DE6AF127}" type="sibTrans" cxnId="{045A0F04-3A03-4B55-AFCC-92B2FB8939CE}">
      <dgm:prSet/>
      <dgm:spPr/>
      <dgm:t>
        <a:bodyPr/>
        <a:lstStyle/>
        <a:p>
          <a:endParaRPr lang="en-IN"/>
        </a:p>
      </dgm:t>
    </dgm:pt>
    <dgm:pt modelId="{2EDDBCB4-C44A-40F1-862B-D0BCCD2079B4}" type="pres">
      <dgm:prSet presAssocID="{0967EC11-AE11-4B9F-AB71-DE7A7A89354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D864754-3FFB-4B43-AF3F-17898331D186}" type="pres">
      <dgm:prSet presAssocID="{0967EC11-AE11-4B9F-AB71-DE7A7A893547}" presName="cycle" presStyleCnt="0"/>
      <dgm:spPr/>
    </dgm:pt>
    <dgm:pt modelId="{10539EE6-C906-4AA5-BDFE-BE78B783632A}" type="pres">
      <dgm:prSet presAssocID="{0967EC11-AE11-4B9F-AB71-DE7A7A893547}" presName="centerShape" presStyleCnt="0"/>
      <dgm:spPr/>
    </dgm:pt>
    <dgm:pt modelId="{A0694F3F-B9CD-4C22-ABEB-12149313ACC9}" type="pres">
      <dgm:prSet presAssocID="{0967EC11-AE11-4B9F-AB71-DE7A7A893547}" presName="connSite" presStyleLbl="node1" presStyleIdx="0" presStyleCnt="4"/>
      <dgm:spPr/>
    </dgm:pt>
    <dgm:pt modelId="{32418DC6-480C-4DC7-A244-3C8A7B945C2A}" type="pres">
      <dgm:prSet presAssocID="{0967EC11-AE11-4B9F-AB71-DE7A7A893547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51046331-9421-496C-9CFA-0FE9CB1C8197}" type="pres">
      <dgm:prSet presAssocID="{B48BAB90-5BD3-42E6-B3AB-1951EDE50B79}" presName="Name25" presStyleLbl="parChTrans1D1" presStyleIdx="0" presStyleCnt="3"/>
      <dgm:spPr/>
    </dgm:pt>
    <dgm:pt modelId="{A55538AC-BD71-4F08-A4C7-D04B50E0A20F}" type="pres">
      <dgm:prSet presAssocID="{13548A55-CF89-4B66-B462-997FDF09C11C}" presName="node" presStyleCnt="0"/>
      <dgm:spPr/>
    </dgm:pt>
    <dgm:pt modelId="{67FA9DEC-21D0-456C-A424-50BF6AACC135}" type="pres">
      <dgm:prSet presAssocID="{13548A55-CF89-4B66-B462-997FDF09C11C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5597923B-7B20-459B-B963-FCCD4C7C0AB6}" type="pres">
      <dgm:prSet presAssocID="{13548A55-CF89-4B66-B462-997FDF09C11C}" presName="childNode" presStyleLbl="revTx" presStyleIdx="0" presStyleCnt="0">
        <dgm:presLayoutVars>
          <dgm:bulletEnabled val="1"/>
        </dgm:presLayoutVars>
      </dgm:prSet>
      <dgm:spPr/>
    </dgm:pt>
    <dgm:pt modelId="{40213481-E269-428D-B72D-C77E014E6ACC}" type="pres">
      <dgm:prSet presAssocID="{994F9E0B-B2A3-45D9-9BE1-0404A7EFD14D}" presName="Name25" presStyleLbl="parChTrans1D1" presStyleIdx="1" presStyleCnt="3"/>
      <dgm:spPr/>
    </dgm:pt>
    <dgm:pt modelId="{61E1195A-07C1-480B-8E4E-18E191CA2025}" type="pres">
      <dgm:prSet presAssocID="{279D30F6-5D9A-4917-A73E-C5AE7FC56991}" presName="node" presStyleCnt="0"/>
      <dgm:spPr/>
    </dgm:pt>
    <dgm:pt modelId="{9F59E68A-97C3-477C-80ED-113C75A50896}" type="pres">
      <dgm:prSet presAssocID="{279D30F6-5D9A-4917-A73E-C5AE7FC56991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374B947-8A44-4C35-AA66-758ED0A57578}" type="pres">
      <dgm:prSet presAssocID="{279D30F6-5D9A-4917-A73E-C5AE7FC56991}" presName="childNode" presStyleLbl="revTx" presStyleIdx="0" presStyleCnt="0">
        <dgm:presLayoutVars>
          <dgm:bulletEnabled val="1"/>
        </dgm:presLayoutVars>
      </dgm:prSet>
      <dgm:spPr/>
    </dgm:pt>
    <dgm:pt modelId="{48B8D3C9-D9A9-4C61-8619-17D0CDF9375E}" type="pres">
      <dgm:prSet presAssocID="{293BE2B9-C936-474A-AB13-1ACF31F94DA7}" presName="Name25" presStyleLbl="parChTrans1D1" presStyleIdx="2" presStyleCnt="3"/>
      <dgm:spPr/>
    </dgm:pt>
    <dgm:pt modelId="{87C8D0EF-5C1C-4C33-9E95-6CBF7D97DF62}" type="pres">
      <dgm:prSet presAssocID="{24B195A6-1F20-4E2C-80AB-0B710E8C5849}" presName="node" presStyleCnt="0"/>
      <dgm:spPr/>
    </dgm:pt>
    <dgm:pt modelId="{7653C80F-6610-47EE-ADDD-028A31078C88}" type="pres">
      <dgm:prSet presAssocID="{24B195A6-1F20-4E2C-80AB-0B710E8C5849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C7F3628E-F644-49ED-A81E-9C64649EF846}" type="pres">
      <dgm:prSet presAssocID="{24B195A6-1F20-4E2C-80AB-0B710E8C5849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45A0F04-3A03-4B55-AFCC-92B2FB8939CE}" srcId="{0967EC11-AE11-4B9F-AB71-DE7A7A893547}" destId="{24B195A6-1F20-4E2C-80AB-0B710E8C5849}" srcOrd="2" destOrd="0" parTransId="{293BE2B9-C936-474A-AB13-1ACF31F94DA7}" sibTransId="{C864B881-47CE-4C51-B603-9784DE6AF127}"/>
    <dgm:cxn modelId="{F43C621A-CBD8-4C85-80EA-E833A48E1E64}" srcId="{0967EC11-AE11-4B9F-AB71-DE7A7A893547}" destId="{279D30F6-5D9A-4917-A73E-C5AE7FC56991}" srcOrd="1" destOrd="0" parTransId="{994F9E0B-B2A3-45D9-9BE1-0404A7EFD14D}" sibTransId="{6B195603-BF4D-4A87-84A0-67E331DAF422}"/>
    <dgm:cxn modelId="{235BAA39-FD98-419E-908A-52CEBBC3FDCD}" type="presOf" srcId="{13548A55-CF89-4B66-B462-997FDF09C11C}" destId="{67FA9DEC-21D0-456C-A424-50BF6AACC135}" srcOrd="0" destOrd="0" presId="urn:microsoft.com/office/officeart/2005/8/layout/radial2"/>
    <dgm:cxn modelId="{1F6B374B-47C4-4FE2-8DCA-6236EC072239}" type="presOf" srcId="{B48BAB90-5BD3-42E6-B3AB-1951EDE50B79}" destId="{51046331-9421-496C-9CFA-0FE9CB1C8197}" srcOrd="0" destOrd="0" presId="urn:microsoft.com/office/officeart/2005/8/layout/radial2"/>
    <dgm:cxn modelId="{CCD6397D-7ACF-4DAD-A7D6-275EDCE805D6}" srcId="{0967EC11-AE11-4B9F-AB71-DE7A7A893547}" destId="{13548A55-CF89-4B66-B462-997FDF09C11C}" srcOrd="0" destOrd="0" parTransId="{B48BAB90-5BD3-42E6-B3AB-1951EDE50B79}" sibTransId="{90FB8D29-B376-480D-AE67-F8226EB9DC99}"/>
    <dgm:cxn modelId="{354E81BD-DB4F-43B7-943F-8F9220AD90F7}" type="presOf" srcId="{293BE2B9-C936-474A-AB13-1ACF31F94DA7}" destId="{48B8D3C9-D9A9-4C61-8619-17D0CDF9375E}" srcOrd="0" destOrd="0" presId="urn:microsoft.com/office/officeart/2005/8/layout/radial2"/>
    <dgm:cxn modelId="{5BC75FD8-F3A2-446D-8D15-AA7B44636127}" type="presOf" srcId="{279D30F6-5D9A-4917-A73E-C5AE7FC56991}" destId="{9F59E68A-97C3-477C-80ED-113C75A50896}" srcOrd="0" destOrd="0" presId="urn:microsoft.com/office/officeart/2005/8/layout/radial2"/>
    <dgm:cxn modelId="{00B472DE-49FE-408F-9597-72F028D1E970}" type="presOf" srcId="{994F9E0B-B2A3-45D9-9BE1-0404A7EFD14D}" destId="{40213481-E269-428D-B72D-C77E014E6ACC}" srcOrd="0" destOrd="0" presId="urn:microsoft.com/office/officeart/2005/8/layout/radial2"/>
    <dgm:cxn modelId="{F4C014E0-FB12-4223-B5DC-393EFF2FD4B2}" type="presOf" srcId="{24B195A6-1F20-4E2C-80AB-0B710E8C5849}" destId="{7653C80F-6610-47EE-ADDD-028A31078C88}" srcOrd="0" destOrd="0" presId="urn:microsoft.com/office/officeart/2005/8/layout/radial2"/>
    <dgm:cxn modelId="{506B10E4-195F-4E6E-9DD6-B6AC41A77C97}" type="presOf" srcId="{0967EC11-AE11-4B9F-AB71-DE7A7A893547}" destId="{2EDDBCB4-C44A-40F1-862B-D0BCCD2079B4}" srcOrd="0" destOrd="0" presId="urn:microsoft.com/office/officeart/2005/8/layout/radial2"/>
    <dgm:cxn modelId="{1CD54210-D19F-4E17-804F-96C7D955EC89}" type="presParOf" srcId="{2EDDBCB4-C44A-40F1-862B-D0BCCD2079B4}" destId="{DD864754-3FFB-4B43-AF3F-17898331D186}" srcOrd="0" destOrd="0" presId="urn:microsoft.com/office/officeart/2005/8/layout/radial2"/>
    <dgm:cxn modelId="{36002E04-6E08-4D5E-BD7C-44BCB62F782E}" type="presParOf" srcId="{DD864754-3FFB-4B43-AF3F-17898331D186}" destId="{10539EE6-C906-4AA5-BDFE-BE78B783632A}" srcOrd="0" destOrd="0" presId="urn:microsoft.com/office/officeart/2005/8/layout/radial2"/>
    <dgm:cxn modelId="{C50BE575-67B7-4A0B-B9D1-F3D1804699C7}" type="presParOf" srcId="{10539EE6-C906-4AA5-BDFE-BE78B783632A}" destId="{A0694F3F-B9CD-4C22-ABEB-12149313ACC9}" srcOrd="0" destOrd="0" presId="urn:microsoft.com/office/officeart/2005/8/layout/radial2"/>
    <dgm:cxn modelId="{86A546B1-B574-445A-92B0-A378A30C8624}" type="presParOf" srcId="{10539EE6-C906-4AA5-BDFE-BE78B783632A}" destId="{32418DC6-480C-4DC7-A244-3C8A7B945C2A}" srcOrd="1" destOrd="0" presId="urn:microsoft.com/office/officeart/2005/8/layout/radial2"/>
    <dgm:cxn modelId="{91C202C5-D21A-4DC3-BB22-9BAF0EE096D0}" type="presParOf" srcId="{DD864754-3FFB-4B43-AF3F-17898331D186}" destId="{51046331-9421-496C-9CFA-0FE9CB1C8197}" srcOrd="1" destOrd="0" presId="urn:microsoft.com/office/officeart/2005/8/layout/radial2"/>
    <dgm:cxn modelId="{931D236D-0366-4EC6-8EE8-DFB66031125A}" type="presParOf" srcId="{DD864754-3FFB-4B43-AF3F-17898331D186}" destId="{A55538AC-BD71-4F08-A4C7-D04B50E0A20F}" srcOrd="2" destOrd="0" presId="urn:microsoft.com/office/officeart/2005/8/layout/radial2"/>
    <dgm:cxn modelId="{FACB344E-AFD5-4039-9AFF-2A005CFA5DC0}" type="presParOf" srcId="{A55538AC-BD71-4F08-A4C7-D04B50E0A20F}" destId="{67FA9DEC-21D0-456C-A424-50BF6AACC135}" srcOrd="0" destOrd="0" presId="urn:microsoft.com/office/officeart/2005/8/layout/radial2"/>
    <dgm:cxn modelId="{8BA456BD-A2F0-4772-902F-20B96452415C}" type="presParOf" srcId="{A55538AC-BD71-4F08-A4C7-D04B50E0A20F}" destId="{5597923B-7B20-459B-B963-FCCD4C7C0AB6}" srcOrd="1" destOrd="0" presId="urn:microsoft.com/office/officeart/2005/8/layout/radial2"/>
    <dgm:cxn modelId="{773E5831-14F4-4CBE-A9E3-512B26B0D0B4}" type="presParOf" srcId="{DD864754-3FFB-4B43-AF3F-17898331D186}" destId="{40213481-E269-428D-B72D-C77E014E6ACC}" srcOrd="3" destOrd="0" presId="urn:microsoft.com/office/officeart/2005/8/layout/radial2"/>
    <dgm:cxn modelId="{5CA464DC-F6ED-4715-9FCE-12578BCF9F1E}" type="presParOf" srcId="{DD864754-3FFB-4B43-AF3F-17898331D186}" destId="{61E1195A-07C1-480B-8E4E-18E191CA2025}" srcOrd="4" destOrd="0" presId="urn:microsoft.com/office/officeart/2005/8/layout/radial2"/>
    <dgm:cxn modelId="{33BA588A-FE41-484A-99DD-A15BBC149804}" type="presParOf" srcId="{61E1195A-07C1-480B-8E4E-18E191CA2025}" destId="{9F59E68A-97C3-477C-80ED-113C75A50896}" srcOrd="0" destOrd="0" presId="urn:microsoft.com/office/officeart/2005/8/layout/radial2"/>
    <dgm:cxn modelId="{F9991B7B-F97D-439C-A5E1-C4F41F43E3FC}" type="presParOf" srcId="{61E1195A-07C1-480B-8E4E-18E191CA2025}" destId="{9374B947-8A44-4C35-AA66-758ED0A57578}" srcOrd="1" destOrd="0" presId="urn:microsoft.com/office/officeart/2005/8/layout/radial2"/>
    <dgm:cxn modelId="{1F7C6824-D809-4F78-A913-EEFFD84F0D91}" type="presParOf" srcId="{DD864754-3FFB-4B43-AF3F-17898331D186}" destId="{48B8D3C9-D9A9-4C61-8619-17D0CDF9375E}" srcOrd="5" destOrd="0" presId="urn:microsoft.com/office/officeart/2005/8/layout/radial2"/>
    <dgm:cxn modelId="{7761693F-9024-444B-ABAA-B376DD04F05F}" type="presParOf" srcId="{DD864754-3FFB-4B43-AF3F-17898331D186}" destId="{87C8D0EF-5C1C-4C33-9E95-6CBF7D97DF62}" srcOrd="6" destOrd="0" presId="urn:microsoft.com/office/officeart/2005/8/layout/radial2"/>
    <dgm:cxn modelId="{221F718A-E50E-4DB2-89E7-4BA993EDC700}" type="presParOf" srcId="{87C8D0EF-5C1C-4C33-9E95-6CBF7D97DF62}" destId="{7653C80F-6610-47EE-ADDD-028A31078C88}" srcOrd="0" destOrd="0" presId="urn:microsoft.com/office/officeart/2005/8/layout/radial2"/>
    <dgm:cxn modelId="{6784D2EF-81D0-4CF4-8027-B31007F17B5C}" type="presParOf" srcId="{87C8D0EF-5C1C-4C33-9E95-6CBF7D97DF62}" destId="{C7F3628E-F644-49ED-A81E-9C64649EF84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1DB4A-02B7-4ACF-BEA5-5FD9D396CA14}">
      <dsp:nvSpPr>
        <dsp:cNvPr id="0" name=""/>
        <dsp:cNvSpPr/>
      </dsp:nvSpPr>
      <dsp:spPr>
        <a:xfrm>
          <a:off x="0" y="73471"/>
          <a:ext cx="85206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Contents</a:t>
          </a:r>
        </a:p>
      </dsp:txBody>
      <dsp:txXfrm>
        <a:off x="0" y="73471"/>
        <a:ext cx="8520600" cy="691200"/>
      </dsp:txXfrm>
    </dsp:sp>
    <dsp:sp modelId="{49EC1F6C-A5F5-4D36-B540-E814CB3126A8}">
      <dsp:nvSpPr>
        <dsp:cNvPr id="0" name=""/>
        <dsp:cNvSpPr/>
      </dsp:nvSpPr>
      <dsp:spPr>
        <a:xfrm>
          <a:off x="0" y="764671"/>
          <a:ext cx="8520600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Cloud Computing ?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Impact of Cloud Computing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Green Cloud : Performance and Efficiency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Green Cloud Computing Architecture 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Green Cloud Simulator : A promising alternative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64671"/>
        <a:ext cx="8520600" cy="2898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23D31-8295-42D7-95D4-21DBA0D0B254}">
      <dsp:nvSpPr>
        <dsp:cNvPr id="0" name=""/>
        <dsp:cNvSpPr/>
      </dsp:nvSpPr>
      <dsp:spPr>
        <a:xfrm rot="3365786">
          <a:off x="579993" y="2615602"/>
          <a:ext cx="1038184" cy="56953"/>
        </a:xfrm>
        <a:custGeom>
          <a:avLst/>
          <a:gdLst/>
          <a:ahLst/>
          <a:cxnLst/>
          <a:rect l="0" t="0" r="0" b="0"/>
          <a:pathLst>
            <a:path>
              <a:moveTo>
                <a:pt x="0" y="28476"/>
              </a:moveTo>
              <a:lnTo>
                <a:pt x="1038184" y="28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E062-3C2A-455D-AA92-086A0E6D551B}">
      <dsp:nvSpPr>
        <dsp:cNvPr id="0" name=""/>
        <dsp:cNvSpPr/>
      </dsp:nvSpPr>
      <dsp:spPr>
        <a:xfrm rot="1736599">
          <a:off x="877585" y="2238216"/>
          <a:ext cx="932086" cy="56953"/>
        </a:xfrm>
        <a:custGeom>
          <a:avLst/>
          <a:gdLst/>
          <a:ahLst/>
          <a:cxnLst/>
          <a:rect l="0" t="0" r="0" b="0"/>
          <a:pathLst>
            <a:path>
              <a:moveTo>
                <a:pt x="0" y="28476"/>
              </a:moveTo>
              <a:lnTo>
                <a:pt x="932086" y="28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AFB36-A684-43A7-BD03-09783339DB35}">
      <dsp:nvSpPr>
        <dsp:cNvPr id="0" name=""/>
        <dsp:cNvSpPr/>
      </dsp:nvSpPr>
      <dsp:spPr>
        <a:xfrm>
          <a:off x="935794" y="1799764"/>
          <a:ext cx="938926" cy="56953"/>
        </a:xfrm>
        <a:custGeom>
          <a:avLst/>
          <a:gdLst/>
          <a:ahLst/>
          <a:cxnLst/>
          <a:rect l="0" t="0" r="0" b="0"/>
          <a:pathLst>
            <a:path>
              <a:moveTo>
                <a:pt x="0" y="28476"/>
              </a:moveTo>
              <a:lnTo>
                <a:pt x="938926" y="28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F50F2-B2F0-4E13-B52C-306941DEB390}">
      <dsp:nvSpPr>
        <dsp:cNvPr id="0" name=""/>
        <dsp:cNvSpPr/>
      </dsp:nvSpPr>
      <dsp:spPr>
        <a:xfrm rot="19863401">
          <a:off x="877585" y="1361312"/>
          <a:ext cx="932086" cy="56953"/>
        </a:xfrm>
        <a:custGeom>
          <a:avLst/>
          <a:gdLst/>
          <a:ahLst/>
          <a:cxnLst/>
          <a:rect l="0" t="0" r="0" b="0"/>
          <a:pathLst>
            <a:path>
              <a:moveTo>
                <a:pt x="0" y="28476"/>
              </a:moveTo>
              <a:lnTo>
                <a:pt x="932086" y="28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1A5FC-8BFE-4818-A996-286D19B520F3}">
      <dsp:nvSpPr>
        <dsp:cNvPr id="0" name=""/>
        <dsp:cNvSpPr/>
      </dsp:nvSpPr>
      <dsp:spPr>
        <a:xfrm rot="18378168">
          <a:off x="616382" y="985583"/>
          <a:ext cx="1065091" cy="56953"/>
        </a:xfrm>
        <a:custGeom>
          <a:avLst/>
          <a:gdLst/>
          <a:ahLst/>
          <a:cxnLst/>
          <a:rect l="0" t="0" r="0" b="0"/>
          <a:pathLst>
            <a:path>
              <a:moveTo>
                <a:pt x="0" y="28476"/>
              </a:moveTo>
              <a:lnTo>
                <a:pt x="1065091" y="28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03CE4-941F-4E19-A176-383484EED011}">
      <dsp:nvSpPr>
        <dsp:cNvPr id="0" name=""/>
        <dsp:cNvSpPr/>
      </dsp:nvSpPr>
      <dsp:spPr>
        <a:xfrm>
          <a:off x="0" y="1259613"/>
          <a:ext cx="1100008" cy="1100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57061-0F9C-461A-8AAC-E91AC2C8B6FC}">
      <dsp:nvSpPr>
        <dsp:cNvPr id="0" name=""/>
        <dsp:cNvSpPr/>
      </dsp:nvSpPr>
      <dsp:spPr>
        <a:xfrm>
          <a:off x="1338617" y="28851"/>
          <a:ext cx="615793" cy="615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Virtualized</a:t>
          </a:r>
        </a:p>
      </dsp:txBody>
      <dsp:txXfrm>
        <a:off x="1428798" y="119032"/>
        <a:ext cx="435431" cy="435431"/>
      </dsp:txXfrm>
    </dsp:sp>
    <dsp:sp modelId="{6AA5E966-8457-42E2-93E6-F3982B1068B7}">
      <dsp:nvSpPr>
        <dsp:cNvPr id="0" name=""/>
        <dsp:cNvSpPr/>
      </dsp:nvSpPr>
      <dsp:spPr>
        <a:xfrm>
          <a:off x="1713005" y="707348"/>
          <a:ext cx="615793" cy="615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Dynamic And Distributed</a:t>
          </a:r>
        </a:p>
      </dsp:txBody>
      <dsp:txXfrm>
        <a:off x="1803186" y="797529"/>
        <a:ext cx="435431" cy="435431"/>
      </dsp:txXfrm>
    </dsp:sp>
    <dsp:sp modelId="{7E383A11-EA9B-438D-8309-439F30BE3B13}">
      <dsp:nvSpPr>
        <dsp:cNvPr id="0" name=""/>
        <dsp:cNvSpPr/>
      </dsp:nvSpPr>
      <dsp:spPr>
        <a:xfrm>
          <a:off x="1874720" y="1520344"/>
          <a:ext cx="615793" cy="615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Pay-as -you go </a:t>
          </a:r>
        </a:p>
      </dsp:txBody>
      <dsp:txXfrm>
        <a:off x="1964901" y="1610525"/>
        <a:ext cx="435431" cy="435431"/>
      </dsp:txXfrm>
    </dsp:sp>
    <dsp:sp modelId="{411949EF-32B5-4E94-ADF5-62C0EA3D6CF9}">
      <dsp:nvSpPr>
        <dsp:cNvPr id="0" name=""/>
        <dsp:cNvSpPr/>
      </dsp:nvSpPr>
      <dsp:spPr>
        <a:xfrm>
          <a:off x="1713005" y="2333340"/>
          <a:ext cx="615793" cy="615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Elastic</a:t>
          </a:r>
        </a:p>
      </dsp:txBody>
      <dsp:txXfrm>
        <a:off x="1803186" y="2423521"/>
        <a:ext cx="435431" cy="435431"/>
      </dsp:txXfrm>
    </dsp:sp>
    <dsp:sp modelId="{0946CFF3-E644-4033-8315-7A6B494C5E3F}">
      <dsp:nvSpPr>
        <dsp:cNvPr id="0" name=""/>
        <dsp:cNvSpPr/>
      </dsp:nvSpPr>
      <dsp:spPr>
        <a:xfrm>
          <a:off x="1252480" y="3022564"/>
          <a:ext cx="615793" cy="6157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Shared</a:t>
          </a:r>
        </a:p>
      </dsp:txBody>
      <dsp:txXfrm>
        <a:off x="1342661" y="3112745"/>
        <a:ext cx="435431" cy="435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8D3C9-D9A9-4C61-8619-17D0CDF9375E}">
      <dsp:nvSpPr>
        <dsp:cNvPr id="0" name=""/>
        <dsp:cNvSpPr/>
      </dsp:nvSpPr>
      <dsp:spPr>
        <a:xfrm rot="2562872">
          <a:off x="1069717" y="2152464"/>
          <a:ext cx="41546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415463" y="326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13481-E269-428D-B72D-C77E014E6ACC}">
      <dsp:nvSpPr>
        <dsp:cNvPr id="0" name=""/>
        <dsp:cNvSpPr/>
      </dsp:nvSpPr>
      <dsp:spPr>
        <a:xfrm>
          <a:off x="1124819" y="1584118"/>
          <a:ext cx="462171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462171" y="326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46331-9421-496C-9CFA-0FE9CB1C8197}">
      <dsp:nvSpPr>
        <dsp:cNvPr id="0" name=""/>
        <dsp:cNvSpPr/>
      </dsp:nvSpPr>
      <dsp:spPr>
        <a:xfrm rot="19104424">
          <a:off x="1063724" y="1012316"/>
          <a:ext cx="484647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484647" y="326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18DC6-480C-4DC7-A244-3C8A7B945C2A}">
      <dsp:nvSpPr>
        <dsp:cNvPr id="0" name=""/>
        <dsp:cNvSpPr/>
      </dsp:nvSpPr>
      <dsp:spPr>
        <a:xfrm>
          <a:off x="469" y="955343"/>
          <a:ext cx="1322764" cy="13227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A9DEC-21D0-456C-A424-50BF6AACC135}">
      <dsp:nvSpPr>
        <dsp:cNvPr id="0" name=""/>
        <dsp:cNvSpPr/>
      </dsp:nvSpPr>
      <dsp:spPr>
        <a:xfrm>
          <a:off x="1393931" y="268031"/>
          <a:ext cx="740493" cy="7404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Contributes to 2% of the world’s emissions </a:t>
          </a:r>
        </a:p>
      </dsp:txBody>
      <dsp:txXfrm>
        <a:off x="1502374" y="376474"/>
        <a:ext cx="523607" cy="523607"/>
      </dsp:txXfrm>
    </dsp:sp>
    <dsp:sp modelId="{9F59E68A-97C3-477C-80ED-113C75A50896}">
      <dsp:nvSpPr>
        <dsp:cNvPr id="0" name=""/>
        <dsp:cNvSpPr/>
      </dsp:nvSpPr>
      <dsp:spPr>
        <a:xfrm>
          <a:off x="1586990" y="1219896"/>
          <a:ext cx="793658" cy="793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Power consumption has doubled since the year 2000</a:t>
          </a:r>
        </a:p>
      </dsp:txBody>
      <dsp:txXfrm>
        <a:off x="1703219" y="1336125"/>
        <a:ext cx="561200" cy="561200"/>
      </dsp:txXfrm>
    </dsp:sp>
    <dsp:sp modelId="{7653C80F-6610-47EE-ADDD-028A31078C88}">
      <dsp:nvSpPr>
        <dsp:cNvPr id="0" name=""/>
        <dsp:cNvSpPr/>
      </dsp:nvSpPr>
      <dsp:spPr>
        <a:xfrm>
          <a:off x="1324816" y="2198344"/>
          <a:ext cx="793658" cy="793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Datacentres consume an average of 200 TWh per year !</a:t>
          </a:r>
        </a:p>
      </dsp:txBody>
      <dsp:txXfrm>
        <a:off x="1441045" y="2314573"/>
        <a:ext cx="561200" cy="56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719f03b7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719f03b7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cd82ac1ac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cd82ac1ac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1a5ebcbf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1a5ebcbf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1a5ebcbf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1a5ebcbf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a5ebcb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a5ebcb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a5ebcb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a5ebcb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7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a5ebcb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a5ebcb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09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a5ebcb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a5ebcb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59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a5ebcb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a5ebcb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65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a5ebcb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a5ebcb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191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a5ebcb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a5ebcb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55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omputerweekly.com/feature/Cache-vs-tier-Whats-the-difference-between-cache-and-storage" TargetMode="External"/><Relationship Id="rId4" Type="http://schemas.openxmlformats.org/officeDocument/2006/relationships/hyperlink" Target="https://www.techtarget.com/searchcio/definition/workflo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cloud/learn/cloud-computi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investopedia.com/terms/c/cloud-computing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ws.amazon.com/" TargetMode="External"/><Relationship Id="rId5" Type="http://schemas.openxmlformats.org/officeDocument/2006/relationships/hyperlink" Target="https://www.parallels.com/blogs/ras/what-is-green-cloud-computing/" TargetMode="External"/><Relationship Id="rId4" Type="http://schemas.openxmlformats.org/officeDocument/2006/relationships/hyperlink" Target="https://www.techtarget.com/searchstorage/definition/green-cloud" TargetMode="External"/><Relationship Id="rId9" Type="http://schemas.openxmlformats.org/officeDocument/2006/relationships/hyperlink" Target="https://carbometrix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8399" y="1862230"/>
            <a:ext cx="8107200" cy="7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Green Cloud Computing</a:t>
            </a:r>
            <a:r>
              <a:rPr lang="en-IN" sz="24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48400" y="2345853"/>
            <a:ext cx="7858200" cy="236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Group Number</a:t>
            </a:r>
            <a:r>
              <a:rPr lang="en" sz="1800" dirty="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r>
              <a:rPr lang="en" sz="1800" b="1" dirty="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endParaRPr sz="1800" b="1" dirty="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-I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Neeraj Varma	PA-08	 1032210651</a:t>
            </a:r>
          </a:p>
          <a:p>
            <a:pPr marL="1371600" indent="-311150"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-I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Nishad Wanjari	PA-09	 1032210680</a:t>
            </a:r>
          </a:p>
          <a:p>
            <a:pPr marL="1371600" indent="-311150"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-I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Naman Soni	PA-10	 1032210715 </a:t>
            </a:r>
          </a:p>
          <a:p>
            <a:pPr marL="1371600" indent="-311150"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-I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Vedang Phadke        PA-07             1032210634</a:t>
            </a:r>
          </a:p>
          <a:p>
            <a:pPr marL="1371600" indent="-311150"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en-I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 Shikare          PA-06             1032210629</a:t>
            </a:r>
          </a:p>
          <a:p>
            <a:pPr marL="1060450">
              <a:buClr>
                <a:schemeClr val="dk1"/>
              </a:buClr>
              <a:buSzPts val="1300"/>
            </a:pPr>
            <a:endParaRPr lang="en-IN"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04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Prof. Lalit Kulkarni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26350" y="1372368"/>
            <a:ext cx="490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CN Active Learning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87654" y="762054"/>
            <a:ext cx="7568691" cy="8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COMPUTER ENGINEERING AND TECHNOLOGY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313" y="-4"/>
            <a:ext cx="3115375" cy="6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83738"/>
            <a:ext cx="2000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48E0-3715-4F04-9AE1-59428BC6A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3489"/>
            <a:ext cx="8520600" cy="3276598"/>
          </a:xfrm>
        </p:spPr>
        <p:txBody>
          <a:bodyPr>
            <a:no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: The provider optimizes the hardware and software infrastructure. For example, a provider might deploy hardware that consumes less energy or use strategies such as dynamic voltage and frequency scaling (DVFS) to reduce power consumption</a:t>
            </a:r>
          </a:p>
          <a:p>
            <a:pPr algn="just"/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114300" indent="0" algn="just">
              <a:buNone/>
            </a:pP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provider uses multiple strategies to optimize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workflows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 every level. This might include shifting workloads to different times, modifying applications to reduce network traffic, optimizing storage and server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caches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automating routine tasks or taking any number of other steps to reduce energy usage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6496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C626-A8A0-D949-5432-1C839C3B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Green Cloud Simulator : A promising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40A1-B121-A9F1-D76D-9B192F9BF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Greencloud is a sophisticated packet-level simulator for energy-aware cloud computing data centers with a focus on cloud communications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offers a detailed fine-grained modeling of the energy consumed by the data center IT equipment, such as computing servers, network switches, and communication links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2EC1-534C-AA6B-FBCD-0C9CABF929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D9FD5-2831-C14F-1047-906127B5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015" y="2676316"/>
            <a:ext cx="3882985" cy="21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 idx="4294967295"/>
          </p:nvPr>
        </p:nvSpPr>
        <p:spPr>
          <a:xfrm>
            <a:off x="311700" y="850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83738"/>
            <a:ext cx="2000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2"/>
          <p:cNvSpPr txBox="1">
            <a:spLocks noGrp="1"/>
          </p:cNvSpPr>
          <p:nvPr>
            <p:ph type="body" idx="4294967295"/>
          </p:nvPr>
        </p:nvSpPr>
        <p:spPr>
          <a:xfrm>
            <a:off x="311700" y="1423200"/>
            <a:ext cx="8520600" cy="30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1200"/>
              </a:spcAf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cloud computing is optimized to produce the maximum possible output while consuming low energy , we will need to understand and analyse the existing data centre power and cooling designs , power consumption by the servers and their cooling requirements to achieve maximum efficiency </a:t>
            </a:r>
          </a:p>
          <a:p>
            <a:pPr marL="285750" indent="-285750" algn="just">
              <a:spcBef>
                <a:spcPts val="600"/>
              </a:spcBef>
              <a:spcAft>
                <a:spcPts val="1200"/>
              </a:spcAf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require modelling tools to measure the energy usage of all the components and services of cloud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Google Shape;37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>
            <a:spLocks noGrp="1"/>
          </p:cNvSpPr>
          <p:nvPr>
            <p:ph type="title" idx="4294967295"/>
          </p:nvPr>
        </p:nvSpPr>
        <p:spPr>
          <a:xfrm>
            <a:off x="311700" y="850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References:</a:t>
            </a:r>
            <a:endParaRPr dirty="0"/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83738"/>
            <a:ext cx="2000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3"/>
          <p:cNvSpPr txBox="1">
            <a:spLocks noGrp="1"/>
          </p:cNvSpPr>
          <p:nvPr>
            <p:ph type="body" idx="4294967295"/>
          </p:nvPr>
        </p:nvSpPr>
        <p:spPr>
          <a:xfrm>
            <a:off x="311700" y="1423200"/>
            <a:ext cx="8520600" cy="30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dirty="0">
                <a:solidFill>
                  <a:schemeClr val="dk1"/>
                </a:solidFill>
                <a:hlinkClick r:id="rId4"/>
              </a:rPr>
              <a:t>https://www.techtarget.com/searchstorage/definition/green-cloud</a:t>
            </a:r>
            <a:endParaRPr lang="en-IN"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dirty="0">
                <a:solidFill>
                  <a:schemeClr val="dk1"/>
                </a:solidFill>
                <a:hlinkClick r:id="rId5"/>
              </a:rPr>
              <a:t>https://www.parallels.com/blogs/ras/what-is-green-cloud-computing/</a:t>
            </a:r>
            <a:endParaRPr lang="en-IN"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dirty="0">
                <a:solidFill>
                  <a:schemeClr val="dk1"/>
                </a:solidFill>
                <a:hlinkClick r:id="rId6"/>
              </a:rPr>
              <a:t>https://aws.amazon.com/</a:t>
            </a:r>
            <a:endParaRPr lang="en-IN"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dirty="0">
                <a:solidFill>
                  <a:schemeClr val="dk1"/>
                </a:solidFill>
                <a:hlinkClick r:id="rId7"/>
              </a:rPr>
              <a:t>https://www.investopedia.com/terms/c/cloud-computing.asp</a:t>
            </a:r>
            <a:endParaRPr lang="en-IN"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dirty="0">
                <a:solidFill>
                  <a:schemeClr val="dk1"/>
                </a:solidFill>
                <a:hlinkClick r:id="rId8"/>
              </a:rPr>
              <a:t>https://www.ibm.com/cloud/learn/cloud-computing</a:t>
            </a:r>
            <a:endParaRPr lang="en-IN"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dirty="0">
                <a:solidFill>
                  <a:schemeClr val="dk1"/>
                </a:solidFill>
                <a:hlinkClick r:id="rId9"/>
              </a:rPr>
              <a:t>https://carbometrix.com/</a:t>
            </a:r>
            <a:endParaRPr lang="en-IN"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Berl, A., Gelenbe, E., Di Girolamo, M., Giuliani, G., De Meer, H., Dang, M. and </a:t>
            </a:r>
            <a:r>
              <a:rPr lang="en-US" sz="1400" b="0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Pentikousis</a:t>
            </a:r>
            <a:r>
              <a:rPr lang="en-US" sz="1400" b="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 Energy-efficient cloud computing. The Computer Journal, 53, 7 2010), 1045</a:t>
            </a: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IN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N. Hulkury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R. Doomun, </a:t>
            </a:r>
            <a:r>
              <a:rPr lang="en-US" sz="1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 Green Cloud Computing Architecture , 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Advanced Computer Science Applications and Technologies, ACSAT 2012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381" name="Google Shape;38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AE3B74-7F29-083C-A396-F55B5F8DF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934614"/>
              </p:ext>
            </p:extLst>
          </p:nvPr>
        </p:nvGraphicFramePr>
        <p:xfrm>
          <a:off x="311700" y="1066800"/>
          <a:ext cx="8520600" cy="373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40750" y="216163"/>
            <a:ext cx="2000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49725" y="1075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Cloud Computing ? </a:t>
            </a:r>
            <a:endParaRPr dirty="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83738"/>
            <a:ext cx="2000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BF43F-0162-8B7F-3CD3-76FFF3F2D249}"/>
              </a:ext>
            </a:extLst>
          </p:cNvPr>
          <p:cNvSpPr txBox="1"/>
          <p:nvPr/>
        </p:nvSpPr>
        <p:spPr>
          <a:xfrm>
            <a:off x="377687" y="1648400"/>
            <a:ext cx="8289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the on-demand delivery of IT resources over the Internet with pay-as-you-go pricing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buying, owning, and maintaining physical data centers and servers, you can access technology services, such as computing power, storage, and databases, on an as-needed basis from a cloud provider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azon Web Services Logo, symbol, meaning, history, PNG">
            <a:extLst>
              <a:ext uri="{FF2B5EF4-FFF2-40B4-BE49-F238E27FC236}">
                <a16:creationId xmlns:a16="http://schemas.microsoft.com/office/drawing/2014/main" id="{C7BD3621-569F-91D1-FBD9-6B0297F1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3" y="3510676"/>
            <a:ext cx="2346370" cy="131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D15DD7-3ACB-EFA5-B6CF-5470C8A22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25" y="3677970"/>
            <a:ext cx="3406376" cy="9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49724" y="78911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Impact of Cloud Computing</a:t>
            </a:r>
            <a:endParaRPr dirty="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60913"/>
            <a:ext cx="2000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DF86928-0691-115F-E9C4-D0893EC5E4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169048"/>
              </p:ext>
            </p:extLst>
          </p:nvPr>
        </p:nvGraphicFramePr>
        <p:xfrm>
          <a:off x="750874" y="1332962"/>
          <a:ext cx="3476570" cy="365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463644A-5DD1-E44A-01EC-1F618FEFB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934906"/>
              </p:ext>
            </p:extLst>
          </p:nvPr>
        </p:nvGraphicFramePr>
        <p:xfrm>
          <a:off x="4419600" y="1545611"/>
          <a:ext cx="3650973" cy="326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2459364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49725" y="1075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Where does the power go ?</a:t>
            </a:r>
            <a:endParaRPr dirty="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83738"/>
            <a:ext cx="2000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48E0-3715-4F04-9AE1-59428BC6A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25" y="1715905"/>
            <a:ext cx="8520600" cy="3144112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Power Consumption in a Datacentre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57F1E-AA39-077F-A5E3-51FB70AA3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5576" y="2160756"/>
            <a:ext cx="4843593" cy="2766766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7B24B0E-7365-6C40-F703-17AF8E720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582645"/>
              </p:ext>
            </p:extLst>
          </p:nvPr>
        </p:nvGraphicFramePr>
        <p:xfrm>
          <a:off x="4510025" y="2010564"/>
          <a:ext cx="3711600" cy="2932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650744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49725" y="1075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b="0" i="0" dirty="0"/>
              <a:t>Green Cloud : Performance and Efficiency</a:t>
            </a:r>
            <a:br>
              <a:rPr lang="en-IN" dirty="0"/>
            </a:br>
            <a:r>
              <a:rPr lang="en-IN" dirty="0"/>
              <a:t> </a:t>
            </a:r>
            <a:endParaRPr dirty="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83738"/>
            <a:ext cx="2000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9C403-2E68-52D8-C0A9-1137A86A41F5}"/>
              </a:ext>
            </a:extLst>
          </p:cNvPr>
          <p:cNvSpPr txBox="1"/>
          <p:nvPr/>
        </p:nvSpPr>
        <p:spPr>
          <a:xfrm>
            <a:off x="397565" y="1742661"/>
            <a:ext cx="8176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energy costs are increasing , there is a need to shift focus from optimising data centre resource management for pure performance alone to optimising for energy efficiency while maintaining high service level performance 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we propose a Green Cloud Computing model that achieves not only efficient processing and utilization of computing infrastructure , but also minimise energy consumption </a:t>
            </a:r>
          </a:p>
        </p:txBody>
      </p:sp>
    </p:spTree>
    <p:extLst>
      <p:ext uri="{BB962C8B-B14F-4D97-AF65-F5344CB8AC3E}">
        <p14:creationId xmlns:p14="http://schemas.microsoft.com/office/powerpoint/2010/main" val="65559329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49725" y="1075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Green Cloud Architecture</a:t>
            </a:r>
            <a:endParaRPr dirty="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83738"/>
            <a:ext cx="2000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098" name="Picture 2" descr="Green Cloud computing architecture | Download Scientific Diagram">
            <a:extLst>
              <a:ext uri="{FF2B5EF4-FFF2-40B4-BE49-F238E27FC236}">
                <a16:creationId xmlns:a16="http://schemas.microsoft.com/office/drawing/2014/main" id="{73EB2DF8-10CC-0DC9-DD08-676373E6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41" y="1761891"/>
            <a:ext cx="5532368" cy="30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182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2D23C4-D0F6-9ECD-06B0-6ADB670D3E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B2A5D-F564-4C72-6F16-B1F5D4530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45"/>
          <a:stretch/>
        </p:blipFill>
        <p:spPr>
          <a:xfrm>
            <a:off x="1634235" y="772351"/>
            <a:ext cx="5875529" cy="3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49725" y="1075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does a Green Cloud work ?</a:t>
            </a:r>
            <a:endParaRPr dirty="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83738"/>
            <a:ext cx="20002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48E0-3715-4F04-9AE1-59428BC6A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25" y="1748362"/>
            <a:ext cx="8520600" cy="3059052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 : The provider uses renewable energy as much as possible to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its data centers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often includes wind or solar energy, along with large battery banks for storing the collected energy</a:t>
            </a:r>
          </a:p>
          <a:p>
            <a:pPr marL="114300" indent="0" algn="just">
              <a:buNone/>
            </a:pP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Facility : The provider takes measures to use energy more efficiently in its data centers. For example, a provider might locate a data center in a cold climate, underground or even on the ocean floor. The provider might also find ways to utilize the excess heat generated in the data centers, such as warming nearby buildings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40408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742</Words>
  <Application>Microsoft Office PowerPoint</Application>
  <PresentationFormat>On-screen Show (16:9)</PresentationFormat>
  <Paragraphs>78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PowerPoint Presentation</vt:lpstr>
      <vt:lpstr>PowerPoint Presentation</vt:lpstr>
      <vt:lpstr>What is Cloud Computing ? </vt:lpstr>
      <vt:lpstr>The Impact of Cloud Computing</vt:lpstr>
      <vt:lpstr>Where does the power go ?</vt:lpstr>
      <vt:lpstr>Green Cloud : Performance and Efficiency  </vt:lpstr>
      <vt:lpstr>Green Cloud Architecture</vt:lpstr>
      <vt:lpstr>PowerPoint Presentation</vt:lpstr>
      <vt:lpstr>How does a Green Cloud work ?</vt:lpstr>
      <vt:lpstr>PowerPoint Presentation</vt:lpstr>
      <vt:lpstr>Green Cloud Simulator : A promising alternative</vt:lpstr>
      <vt:lpstr>Conclusion: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Varma</dc:creator>
  <cp:lastModifiedBy>Neeraj Varma</cp:lastModifiedBy>
  <cp:revision>13</cp:revision>
  <dcterms:modified xsi:type="dcterms:W3CDTF">2022-11-17T16:44:07Z</dcterms:modified>
</cp:coreProperties>
</file>