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7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5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5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1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55CD51-712F-4C8B-81AA-00F74D3F4E09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4FE537E-BFCB-4CBB-9E7E-0F5713CC0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B09A-E53C-3BDC-A5C8-DDFA19951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913"/>
            <a:ext cx="9144000" cy="2387600"/>
          </a:xfrm>
        </p:spPr>
        <p:txBody>
          <a:bodyPr/>
          <a:lstStyle/>
          <a:p>
            <a:r>
              <a:rPr lang="en-IN" dirty="0"/>
              <a:t>Keylogger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757E4-D62F-B336-C1C5-100001C1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3660396" cy="1655762"/>
          </a:xfrm>
        </p:spPr>
        <p:txBody>
          <a:bodyPr/>
          <a:lstStyle/>
          <a:p>
            <a:pPr algn="l"/>
            <a:r>
              <a:rPr lang="en-IN" dirty="0"/>
              <a:t>Neeraj Varma - 1032210651 </a:t>
            </a:r>
          </a:p>
          <a:p>
            <a:pPr algn="l"/>
            <a:r>
              <a:rPr lang="en-IN" dirty="0"/>
              <a:t>Roll.No – 08</a:t>
            </a:r>
          </a:p>
          <a:p>
            <a:pPr algn="l"/>
            <a:r>
              <a:rPr lang="en-IN" dirty="0"/>
              <a:t>Batch – A1</a:t>
            </a:r>
          </a:p>
        </p:txBody>
      </p:sp>
    </p:spTree>
    <p:extLst>
      <p:ext uri="{BB962C8B-B14F-4D97-AF65-F5344CB8AC3E}">
        <p14:creationId xmlns:p14="http://schemas.microsoft.com/office/powerpoint/2010/main" val="126743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0403-0885-C4B1-55C7-1C45CEA3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keystroke logging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0026-EA4D-35EF-2728-3126C7A6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useoSans"/>
              </a:rPr>
              <a:t>Keystroke logging is an act of tracking and recording every keystroke entry made on a computer, often without the permission or knowledge of the user.</a:t>
            </a:r>
          </a:p>
          <a:p>
            <a:endParaRPr lang="en-US" dirty="0">
              <a:latin typeface="MuseoSans"/>
            </a:endParaRPr>
          </a:p>
          <a:p>
            <a:r>
              <a:rPr lang="en-US" b="0" i="0" dirty="0">
                <a:effectLst/>
                <a:latin typeface="MuseoSans"/>
              </a:rPr>
              <a:t> A “keystroke” is just any interaction you make with a button on your keyboard.</a:t>
            </a:r>
          </a:p>
          <a:p>
            <a:endParaRPr lang="en-US" dirty="0">
              <a:latin typeface="MuseoSans"/>
            </a:endParaRPr>
          </a:p>
          <a:p>
            <a:endParaRPr lang="en-US" dirty="0">
              <a:solidFill>
                <a:srgbClr val="8F8F8F"/>
              </a:solidFill>
              <a:latin typeface="Museo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1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BAFA-5B05-D40D-DAFD-8A2B9B18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keyloggers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2BAF-6AC2-7009-EBC4-14F4318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based keyloggers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Hardware-based keyloggers are physical devices that are designed to intercept and record keystrokes entered on a keyboard. </a:t>
            </a: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They can be plugged into a computer's USB port or installed between the keyboard cable and the computer's port, and can capture all typed information, including passwords, credit card numbers, and other sensitive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30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5715-6BF5-69A6-F599-EAEA5B4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keyloggers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48C6-4EDC-FBCF-6BE2-06F0596E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based keyloggers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Software-based keyloggers are computer programs that run in the background and record all keystrokes entered on a computer's keyboard.</a:t>
            </a:r>
          </a:p>
          <a:p>
            <a:pPr marL="514350" indent="-514350">
              <a:buFont typeface="+mj-lt"/>
              <a:buAutoNum type="arabicPeriod"/>
            </a:pP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They can be installed on a computer through email attachments, malicious downloads, or by exploiting vulnerabilities in software, and can capture all typed information, including passwords, credit card numbers, and other sensitive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1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A624-8315-B29E-391B-4F58CA43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a keylogger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A79F-3090-28A8-0F28-39448D0C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software keylogger is installed on a computer, usually through a malicious download or by exploiting a vulnerability in the computer's security.</a:t>
            </a:r>
          </a:p>
          <a:p>
            <a:r>
              <a:rPr lang="en-US" b="0" i="0" dirty="0">
                <a:effectLst/>
                <a:latin typeface="Söhne"/>
              </a:rPr>
              <a:t>Once installed, the keylogger runs in the background, capturing all keystrokes entered on the computer's keyboard.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captured keystrokes are then stored in a log file or sent to the attacker's server via the internet.</a:t>
            </a:r>
          </a:p>
          <a:p>
            <a:r>
              <a:rPr lang="en-US" b="0" i="0" dirty="0">
                <a:effectLst/>
                <a:latin typeface="Söhne"/>
              </a:rPr>
              <a:t>The attacker can then access the log file or server to view the captured keystrokes and extract sensitive information such as passwords, credit card numbers, and other confidential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4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987B-50F4-0187-5B65-B7D4D56C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Defending against a key logger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3509-EB96-1B50-B632-DFECB21E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Use a reliable antivirus and anti-malware software to detect and remove any keyloggers that may be present on your computer</a:t>
            </a:r>
          </a:p>
          <a:p>
            <a:r>
              <a:rPr lang="en-US" b="0" i="0" dirty="0">
                <a:effectLst/>
                <a:latin typeface="Söhne"/>
              </a:rPr>
              <a:t>Keep your operating system and software updated with the latest security patches and fixes to prevent vulnerabilities that can be exploited by keyloggers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Be cautious while clicking on links or downloading attachments from unknown sources, as they may contain malicious software that can install keyloggers on your computer</a:t>
            </a:r>
          </a:p>
          <a:p>
            <a:r>
              <a:rPr lang="en-US" b="0" i="0" dirty="0">
                <a:effectLst/>
                <a:latin typeface="Söhne"/>
              </a:rPr>
              <a:t>Use virtual keyboards or password managers that can mask your keystrokes and prevent keyloggers from recording your passwords and other sensitive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0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F671-CB14-F624-51B0-B25BF72E3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E885-4483-50A1-2153-B1C92C748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973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</TotalTime>
  <Words>392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MuseoSans</vt:lpstr>
      <vt:lpstr>Söhne</vt:lpstr>
      <vt:lpstr>Parcel</vt:lpstr>
      <vt:lpstr>Keylogger</vt:lpstr>
      <vt:lpstr>What is keystroke logging ?</vt:lpstr>
      <vt:lpstr>Types of keyloggers</vt:lpstr>
      <vt:lpstr>Types of keyloggers </vt:lpstr>
      <vt:lpstr>Working of a keylogger </vt:lpstr>
      <vt:lpstr>Defending against a key logger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Neeraj Varma</dc:creator>
  <cp:lastModifiedBy>Neeraj Varma</cp:lastModifiedBy>
  <cp:revision>2</cp:revision>
  <dcterms:created xsi:type="dcterms:W3CDTF">2023-05-01T05:43:03Z</dcterms:created>
  <dcterms:modified xsi:type="dcterms:W3CDTF">2023-05-01T05:47:08Z</dcterms:modified>
</cp:coreProperties>
</file>