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gnal_(information_theory)" TargetMode="External"/><Relationship Id="rId2" Type="http://schemas.openxmlformats.org/officeDocument/2006/relationships/hyperlink" Target="https://www.asee.org/documents/zones/zone1/2008/student/ASEE12008_0044_paper.pdf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457200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Aim- </a:t>
            </a:r>
            <a:r>
              <a:rPr lang="en-US" dirty="0" smtClean="0"/>
              <a:t>To make an auto music generator which randomly plays notes from a distribution by various feature groups, one that is learned from a model</a:t>
            </a:r>
          </a:p>
          <a:p>
            <a:endParaRPr lang="en-US" dirty="0"/>
          </a:p>
          <a:p>
            <a:r>
              <a:rPr lang="en-US" b="1" dirty="0" smtClean="0"/>
              <a:t>Scope-</a:t>
            </a:r>
            <a:r>
              <a:rPr lang="en-US" dirty="0" smtClean="0"/>
              <a:t> model can be anything that learns features of a song- spectral features, instrument classifier, main emphasis is understanding feature extraction part under MIR. Added advantage would be a chance to dive deep into neural networks architecture </a:t>
            </a:r>
          </a:p>
          <a:p>
            <a:endParaRPr lang="en-US" dirty="0"/>
          </a:p>
          <a:p>
            <a:r>
              <a:rPr lang="en-US" b="1" dirty="0" smtClean="0"/>
              <a:t>TL DR;</a:t>
            </a:r>
          </a:p>
          <a:p>
            <a:r>
              <a:rPr lang="en-US" dirty="0" smtClean="0"/>
              <a:t>Overall, to build a micro applications type of product that takes following inputs on a basic HTML based product from an </a:t>
            </a:r>
            <a:r>
              <a:rPr lang="en-US" dirty="0" err="1" smtClean="0"/>
              <a:t>api</a:t>
            </a:r>
            <a:r>
              <a:rPr lang="en-US" dirty="0" smtClean="0"/>
              <a:t>:</a:t>
            </a:r>
          </a:p>
          <a:p>
            <a:r>
              <a:rPr lang="en-US" i="1" u="sng" dirty="0" smtClean="0"/>
              <a:t>Genre: from a preset</a:t>
            </a:r>
          </a:p>
          <a:p>
            <a:r>
              <a:rPr lang="en-US" i="1" u="sng" dirty="0" smtClean="0"/>
              <a:t>Inspiration-</a:t>
            </a:r>
            <a:r>
              <a:rPr lang="en-US" dirty="0" smtClean="0"/>
              <a:t>  </a:t>
            </a:r>
            <a:r>
              <a:rPr lang="en-US" dirty="0" err="1" smtClean="0"/>
              <a:t>Upto</a:t>
            </a:r>
            <a:r>
              <a:rPr lang="en-US" dirty="0" smtClean="0"/>
              <a:t> max 3 (band/Artists/song)</a:t>
            </a:r>
          </a:p>
          <a:p>
            <a:r>
              <a:rPr lang="en-US" i="1" u="sng" dirty="0" smtClean="0"/>
              <a:t>Tempo</a:t>
            </a:r>
            <a:r>
              <a:rPr lang="en-US" dirty="0" smtClean="0"/>
              <a:t>: Upbeat/laidback</a:t>
            </a:r>
          </a:p>
          <a:p>
            <a:r>
              <a:rPr lang="en-US" i="1" u="sng" dirty="0" smtClean="0"/>
              <a:t>Preset</a:t>
            </a:r>
            <a:r>
              <a:rPr lang="en-US" dirty="0" smtClean="0"/>
              <a:t>: [Rock], [Pink Floyd, Porcupine tree and </a:t>
            </a:r>
            <a:r>
              <a:rPr lang="en-US" dirty="0" err="1"/>
              <a:t>Y</a:t>
            </a:r>
            <a:r>
              <a:rPr lang="en-US" dirty="0" err="1" smtClean="0"/>
              <a:t>ngwie</a:t>
            </a:r>
            <a:r>
              <a:rPr lang="en-US" dirty="0" smtClean="0"/>
              <a:t> </a:t>
            </a:r>
            <a:r>
              <a:rPr lang="en-US" dirty="0" err="1" smtClean="0"/>
              <a:t>Malmsteen,laidback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And publishes a live stream on that HTML page with possibly a cool animation.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01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7014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Features:</a:t>
            </a:r>
          </a:p>
          <a:p>
            <a:r>
              <a:rPr lang="en-US" dirty="0" smtClean="0"/>
              <a:t>Spectral centroid: </a:t>
            </a:r>
          </a:p>
          <a:p>
            <a:r>
              <a:rPr lang="en-US" dirty="0" smtClean="0"/>
              <a:t>higher </a:t>
            </a:r>
            <a:r>
              <a:rPr lang="en-US" dirty="0"/>
              <a:t>value of SC corresponds to more energy of the signal being concentrated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higher frequencies. Basically, it measures the spectral shape </a:t>
            </a:r>
            <a:r>
              <a:rPr lang="en-US" dirty="0" smtClean="0"/>
              <a:t>and position</a:t>
            </a:r>
            <a:endParaRPr lang="en-US" dirty="0"/>
          </a:p>
          <a:p>
            <a:r>
              <a:rPr lang="en-US" dirty="0" smtClean="0"/>
              <a:t>Brightness of sound: Used to identify Timbre of music- 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, a collective measure of what instruments are being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3967755"/>
            <a:ext cx="79172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-The </a:t>
            </a:r>
            <a:r>
              <a:rPr lang="en-US" dirty="0"/>
              <a:t>roll-off frequency is defined for each frame as the center frequency for a </a:t>
            </a:r>
            <a:endParaRPr lang="en-US" dirty="0" smtClean="0"/>
          </a:p>
          <a:p>
            <a:r>
              <a:rPr lang="en-US" dirty="0" smtClean="0"/>
              <a:t>spectrogram </a:t>
            </a:r>
            <a:r>
              <a:rPr lang="en-US" dirty="0"/>
              <a:t>bin such that at least </a:t>
            </a:r>
            <a:r>
              <a:rPr lang="en-US" dirty="0" err="1"/>
              <a:t>roll_percent</a:t>
            </a:r>
            <a:r>
              <a:rPr lang="en-US" dirty="0"/>
              <a:t> (0.85 by default) of the energy </a:t>
            </a:r>
            <a:r>
              <a:rPr lang="en-US" dirty="0" smtClean="0"/>
              <a:t>of</a:t>
            </a:r>
          </a:p>
          <a:p>
            <a:r>
              <a:rPr lang="en-US" dirty="0" smtClean="0"/>
              <a:t> </a:t>
            </a:r>
            <a:r>
              <a:rPr lang="en-US" dirty="0"/>
              <a:t>the spectrum in this frame is contained in this bin and the bins below. This can be </a:t>
            </a:r>
            <a:endParaRPr lang="en-US" dirty="0" smtClean="0"/>
          </a:p>
          <a:p>
            <a:r>
              <a:rPr lang="en-US" dirty="0" smtClean="0"/>
              <a:t>used </a:t>
            </a:r>
            <a:r>
              <a:rPr lang="en-US" dirty="0"/>
              <a:t>to, e.g., approximate the maximum (or minimum) frequency by setting </a:t>
            </a:r>
            <a:endParaRPr lang="en-US" dirty="0" smtClean="0"/>
          </a:p>
          <a:p>
            <a:r>
              <a:rPr lang="en-US" dirty="0" err="1" smtClean="0"/>
              <a:t>roll_percent</a:t>
            </a:r>
            <a:r>
              <a:rPr lang="en-US" dirty="0" smtClean="0"/>
              <a:t> </a:t>
            </a:r>
            <a:r>
              <a:rPr lang="en-US" dirty="0"/>
              <a:t>to a value close to 1 (or 0).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22098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www.asee.org/documents/zones/zone1/2008/student/ASEE12008_0044_paper.pdf</a:t>
            </a:r>
            <a:endParaRPr lang="en-US" dirty="0" smtClean="0"/>
          </a:p>
          <a:p>
            <a:r>
              <a:rPr lang="en-US" dirty="0" smtClean="0"/>
              <a:t>-ZCR is </a:t>
            </a:r>
            <a:r>
              <a:rPr lang="en-US" dirty="0"/>
              <a:t>the rate of sign-changes along a </a:t>
            </a:r>
            <a:r>
              <a:rPr lang="en-US" dirty="0">
                <a:hlinkClick r:id="rId3" tooltip="Signal (information theory)"/>
              </a:rPr>
              <a:t>signal</a:t>
            </a:r>
            <a:r>
              <a:rPr lang="en-US" dirty="0"/>
              <a:t>,</a:t>
            </a:r>
          </a:p>
          <a:p>
            <a:r>
              <a:rPr lang="en-US" dirty="0"/>
              <a:t>zero crossing rates are low for voiced part and high for unvoiced part where as the energy is high for voiced part and low for unvoiced </a:t>
            </a:r>
            <a:r>
              <a:rPr lang="en-US" dirty="0" smtClean="0"/>
              <a:t>part</a:t>
            </a:r>
            <a:endParaRPr lang="en-US" dirty="0"/>
          </a:p>
          <a:p>
            <a:r>
              <a:rPr lang="en-US" dirty="0" smtClean="0"/>
              <a:t>Also</a:t>
            </a:r>
            <a:r>
              <a:rPr lang="en-US" dirty="0"/>
              <a:t> being a key feature to classify percussive sounds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09600" y="5715000"/>
            <a:ext cx="762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Spectral bandwidth It </a:t>
            </a:r>
            <a:r>
              <a:rPr lang="en-US" dirty="0"/>
              <a:t>is a measure of the extent of the </a:t>
            </a:r>
            <a:r>
              <a:rPr lang="en-US" b="1" dirty="0"/>
              <a:t>spectrum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7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4863" y="4105818"/>
            <a:ext cx="1548129" cy="579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Song generator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84897" y="822005"/>
            <a:ext cx="1701660" cy="572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YT Link to Wav Generator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74392" y="822005"/>
            <a:ext cx="1209074" cy="57299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Wav to data table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15973" y="2419865"/>
            <a:ext cx="1125912" cy="572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Extraction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3247" y="2422205"/>
            <a:ext cx="1320218" cy="572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Model Object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2743200" y="879704"/>
            <a:ext cx="1061663" cy="45039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Pentagon 15"/>
          <p:cNvSpPr/>
          <p:nvPr/>
        </p:nvSpPr>
        <p:spPr>
          <a:xfrm>
            <a:off x="5195454" y="2498656"/>
            <a:ext cx="1537855" cy="420088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" name="Pentagon 17"/>
          <p:cNvSpPr/>
          <p:nvPr/>
        </p:nvSpPr>
        <p:spPr>
          <a:xfrm rot="16200000">
            <a:off x="6986155" y="1679805"/>
            <a:ext cx="914400" cy="45039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Pentagon 18"/>
          <p:cNvSpPr/>
          <p:nvPr/>
        </p:nvSpPr>
        <p:spPr>
          <a:xfrm rot="5400000">
            <a:off x="4121728" y="1679807"/>
            <a:ext cx="914401" cy="450390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/>
          <p:cNvSpPr/>
          <p:nvPr/>
        </p:nvSpPr>
        <p:spPr>
          <a:xfrm>
            <a:off x="6735080" y="818402"/>
            <a:ext cx="1333420" cy="572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Training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Pentagon 21"/>
          <p:cNvSpPr/>
          <p:nvPr/>
        </p:nvSpPr>
        <p:spPr>
          <a:xfrm rot="5400000">
            <a:off x="6931659" y="3333161"/>
            <a:ext cx="1023392" cy="445931"/>
          </a:xfrm>
          <a:prstGeom prst="homePlat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/>
          <p:cNvSpPr/>
          <p:nvPr/>
        </p:nvSpPr>
        <p:spPr>
          <a:xfrm>
            <a:off x="6774845" y="4144660"/>
            <a:ext cx="1337021" cy="4800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Pickle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Pentagon 23"/>
          <p:cNvSpPr/>
          <p:nvPr/>
        </p:nvSpPr>
        <p:spPr>
          <a:xfrm flipH="1">
            <a:off x="5406887" y="4156304"/>
            <a:ext cx="1312568" cy="45039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" name="Pentagon 24"/>
          <p:cNvSpPr/>
          <p:nvPr/>
        </p:nvSpPr>
        <p:spPr>
          <a:xfrm rot="5400000">
            <a:off x="4102069" y="3299666"/>
            <a:ext cx="953719" cy="45039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Rectangle 27"/>
          <p:cNvSpPr/>
          <p:nvPr/>
        </p:nvSpPr>
        <p:spPr>
          <a:xfrm>
            <a:off x="1863437" y="4091962"/>
            <a:ext cx="843903" cy="5790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Song 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Pentagon 28"/>
          <p:cNvSpPr/>
          <p:nvPr/>
        </p:nvSpPr>
        <p:spPr>
          <a:xfrm flipH="1">
            <a:off x="2791691" y="4156304"/>
            <a:ext cx="965527" cy="450390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Bent Arrow 29"/>
          <p:cNvSpPr/>
          <p:nvPr/>
        </p:nvSpPr>
        <p:spPr>
          <a:xfrm>
            <a:off x="2057400" y="2286000"/>
            <a:ext cx="1747463" cy="1715718"/>
          </a:xfrm>
          <a:prstGeom prst="ben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Pentagon 30"/>
          <p:cNvSpPr/>
          <p:nvPr/>
        </p:nvSpPr>
        <p:spPr>
          <a:xfrm rot="16200000" flipH="1">
            <a:off x="1876554" y="4924557"/>
            <a:ext cx="825701" cy="45039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Rectangle 31"/>
          <p:cNvSpPr/>
          <p:nvPr/>
        </p:nvSpPr>
        <p:spPr>
          <a:xfrm>
            <a:off x="1863437" y="5656992"/>
            <a:ext cx="3489555" cy="51763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Distribute Y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 basis of instrument-beat features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Pentagon 32"/>
          <p:cNvSpPr/>
          <p:nvPr/>
        </p:nvSpPr>
        <p:spPr>
          <a:xfrm rot="10800000" flipH="1">
            <a:off x="5406888" y="5690613"/>
            <a:ext cx="1312567" cy="45039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Rectangle 33"/>
          <p:cNvSpPr/>
          <p:nvPr/>
        </p:nvSpPr>
        <p:spPr>
          <a:xfrm>
            <a:off x="6783247" y="5656991"/>
            <a:ext cx="1328619" cy="5176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Strea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8095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1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315</Words>
  <Application>Microsoft Office PowerPoint</Application>
  <PresentationFormat>On-screen Show (4:3)</PresentationFormat>
  <Paragraphs>37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2006-08-16T00:00:00Z</dcterms:created>
  <dcterms:modified xsi:type="dcterms:W3CDTF">2019-12-16T23:23:21Z</dcterms:modified>
</cp:coreProperties>
</file>