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CE477-4B25-4BCA-B2C8-C6E1A887C2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A1177-9161-4743-8AD8-E1B53B99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33538"/>
            <a:ext cx="78486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71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85950"/>
            <a:ext cx="80200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72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9288"/>
            <a:ext cx="79819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1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&lt;html&gt;&lt;head&gt;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&lt;!-- Load require.js. Delete this if your page already loads require.js --&gt;</a:t>
            </a:r>
          </a:p>
          <a:p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="https://cdnjs.cloudflare.com/</a:t>
            </a:r>
            <a:r>
              <a:rPr lang="en-US" sz="1100" dirty="0" err="1"/>
              <a:t>ajax</a:t>
            </a:r>
            <a:r>
              <a:rPr lang="en-US" sz="1100" dirty="0"/>
              <a:t>/libs/require.js/2.3.4/require.min.js" integrity="sha256-Ae2Vz/4ePdIu6ZyI/5ZGsYnb+m0JlOmKPjt6XZ9JJkA=" </a:t>
            </a:r>
            <a:r>
              <a:rPr lang="en-US" sz="1100" dirty="0" err="1"/>
              <a:t>crossorigin</a:t>
            </a:r>
            <a:r>
              <a:rPr lang="en-US" sz="1100" dirty="0"/>
              <a:t>="anonymous"&gt;&lt;/script&gt;</a:t>
            </a:r>
          </a:p>
          <a:p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="https://unpkg.com/@</a:t>
            </a:r>
            <a:r>
              <a:rPr lang="en-US" sz="1100" dirty="0" err="1"/>
              <a:t>jupyter</a:t>
            </a:r>
            <a:r>
              <a:rPr lang="en-US" sz="1100" dirty="0"/>
              <a:t>-widgets/html-manager@*/</a:t>
            </a:r>
            <a:r>
              <a:rPr lang="en-US" sz="1100" dirty="0" err="1"/>
              <a:t>dist</a:t>
            </a:r>
            <a:r>
              <a:rPr lang="en-US" sz="1100" dirty="0"/>
              <a:t>/embed-amd.js" </a:t>
            </a:r>
            <a:r>
              <a:rPr lang="en-US" sz="1100" dirty="0" err="1"/>
              <a:t>crossorigin</a:t>
            </a:r>
            <a:r>
              <a:rPr lang="en-US" sz="1100" dirty="0"/>
              <a:t>="anonymous"&gt;&lt;/script&gt;</a:t>
            </a:r>
          </a:p>
          <a:p>
            <a:r>
              <a:rPr lang="en-US" sz="1100" dirty="0"/>
              <a:t>&lt;script type="application/</a:t>
            </a:r>
            <a:r>
              <a:rPr lang="en-US" sz="1100" dirty="0" err="1"/>
              <a:t>vnd.jupyter.widget-state+json</a:t>
            </a:r>
            <a:r>
              <a:rPr lang="en-US" sz="1100" dirty="0"/>
              <a:t>"&gt;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version_major</a:t>
            </a:r>
            <a:r>
              <a:rPr lang="en-US" sz="1100" dirty="0"/>
              <a:t>": 2,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version_minor</a:t>
            </a:r>
            <a:r>
              <a:rPr lang="en-US" sz="1100" dirty="0"/>
              <a:t>": 0,</a:t>
            </a:r>
          </a:p>
          <a:p>
            <a:r>
              <a:rPr lang="en-US" sz="1100" dirty="0"/>
              <a:t>    "state": {}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&lt;/script&gt;</a:t>
            </a:r>
          </a:p>
          <a:p>
            <a:r>
              <a:rPr lang="en-US" sz="1100" dirty="0"/>
              <a:t>&lt;/head&gt;</a:t>
            </a:r>
          </a:p>
          <a:p>
            <a:r>
              <a:rPr lang="en-US" sz="1100" dirty="0"/>
              <a:t>&lt;body&gt;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&lt;/body&gt;</a:t>
            </a:r>
          </a:p>
          <a:p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5599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Embed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2006-08-16T00:00:00Z</dcterms:created>
  <dcterms:modified xsi:type="dcterms:W3CDTF">2019-12-16T20:50:22Z</dcterms:modified>
</cp:coreProperties>
</file>