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22526"/>
            <a:ext cx="8361229" cy="2098226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720752"/>
            <a:ext cx="6831673" cy="1086237"/>
          </a:xfrm>
        </p:spPr>
        <p:txBody>
          <a:bodyPr/>
          <a:lstStyle/>
          <a:p>
            <a:r>
              <a:rPr lang="en-US" dirty="0"/>
              <a:t>Linear systems and matrices</a:t>
            </a:r>
          </a:p>
        </p:txBody>
      </p:sp>
    </p:spTree>
    <p:extLst>
      <p:ext uri="{BB962C8B-B14F-4D97-AF65-F5344CB8AC3E}">
        <p14:creationId xmlns:p14="http://schemas.microsoft.com/office/powerpoint/2010/main" val="22593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872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/>
              <a:t>Task? </a:t>
            </a:r>
            <a:r>
              <a:rPr lang="en-US" sz="4000" dirty="0"/>
              <a:t>Our goal is finding matrix inversion     		  via LU-factorization.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3772"/>
            <a:ext cx="9601200" cy="4880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Why do we need inversed matrix? </a:t>
            </a:r>
          </a:p>
          <a:p>
            <a:pPr marL="0" indent="0">
              <a:buNone/>
            </a:pPr>
            <a:r>
              <a:rPr lang="en-US" sz="2800" dirty="0"/>
              <a:t>	To solve system of linear equations </a:t>
            </a:r>
            <a:r>
              <a:rPr lang="en-US" sz="2800" b="1" dirty="0"/>
              <a:t>Ax = b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There are some prerequisites for such method:</a:t>
            </a:r>
          </a:p>
          <a:p>
            <a:r>
              <a:rPr lang="en-US" sz="2200" dirty="0"/>
              <a:t> First of all the matrix A should be square to use LU-factorization. </a:t>
            </a:r>
          </a:p>
          <a:p>
            <a:r>
              <a:rPr lang="en-US" sz="2200" dirty="0"/>
              <a:t>The matrix A should be invertible, otherwise, this method will fail because there is no unique solution.</a:t>
            </a:r>
          </a:p>
          <a:p>
            <a:r>
              <a:rPr lang="en-US" sz="2200" dirty="0"/>
              <a:t>The method we use also require implementation of the pivoting scheme to avoid division by zero. To do this we use permutation matrix.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8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257" y="2015836"/>
            <a:ext cx="5123470" cy="3581400"/>
          </a:xfrm>
        </p:spPr>
        <p:txBody>
          <a:bodyPr/>
          <a:lstStyle/>
          <a:p>
            <a:r>
              <a:rPr lang="en-US" dirty="0"/>
              <a:t>First of all we found permutations P for </a:t>
            </a:r>
            <a:r>
              <a:rPr lang="en-US" dirty="0"/>
              <a:t>P^(-1)A = LU.</a:t>
            </a:r>
          </a:p>
          <a:p>
            <a:r>
              <a:rPr lang="en-US" dirty="0"/>
              <a:t>Second step is using Doolittle algorithm for finding L and U.</a:t>
            </a:r>
          </a:p>
          <a:p>
            <a:r>
              <a:rPr lang="en-US" dirty="0"/>
              <a:t>Third step is finding  A^(-1)  using formula A^(-1)= U^(-1)L^(-1)P^T.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matrix is fine?(Only numbers are allowed)</a:t>
            </a:r>
          </a:p>
          <a:p>
            <a:r>
              <a:rPr lang="en-US" dirty="0"/>
              <a:t>If matrix is square?(Only square matrices are allowed)</a:t>
            </a:r>
          </a:p>
          <a:p>
            <a:r>
              <a:rPr lang="en-US" dirty="0"/>
              <a:t>Checking determinant.(If determinant equals zero – matrix doesn`t have an inverse)</a:t>
            </a:r>
          </a:p>
          <a:p>
            <a:r>
              <a:rPr lang="en-US" dirty="0"/>
              <a:t>Checking lower and upper triangular matrices.</a:t>
            </a:r>
          </a:p>
          <a:p>
            <a:r>
              <a:rPr lang="en-US" dirty="0"/>
              <a:t>Checking if result is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0" y="259773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Web -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193223"/>
            <a:ext cx="8667750" cy="52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345" y="1932710"/>
            <a:ext cx="9601200" cy="1485900"/>
          </a:xfrm>
        </p:spPr>
        <p:txBody>
          <a:bodyPr>
            <a:normAutofit/>
          </a:bodyPr>
          <a:lstStyle/>
          <a:p>
            <a:r>
              <a:rPr lang="en-US" sz="6600" dirty="0"/>
              <a:t>Thank You for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618" y="4405746"/>
            <a:ext cx="5015345" cy="2168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Our team:</a:t>
            </a:r>
          </a:p>
          <a:p>
            <a:r>
              <a:rPr lang="en-US" dirty="0" err="1"/>
              <a:t>Yaryna</a:t>
            </a:r>
            <a:r>
              <a:rPr lang="en-US" dirty="0"/>
              <a:t> </a:t>
            </a:r>
            <a:r>
              <a:rPr lang="en-US" dirty="0" err="1"/>
              <a:t>Korduba</a:t>
            </a:r>
            <a:endParaRPr lang="en-US" dirty="0"/>
          </a:p>
          <a:p>
            <a:r>
              <a:rPr lang="en-US" dirty="0"/>
              <a:t>Vlad </a:t>
            </a:r>
            <a:r>
              <a:rPr lang="en-US" dirty="0" err="1"/>
              <a:t>Velychko</a:t>
            </a:r>
            <a:endParaRPr lang="en-US" dirty="0"/>
          </a:p>
          <a:p>
            <a:r>
              <a:rPr lang="en-US" dirty="0"/>
              <a:t>Anton Tarasov</a:t>
            </a:r>
          </a:p>
          <a:p>
            <a:r>
              <a:rPr lang="en-US" dirty="0" err="1"/>
              <a:t>Myroslav</a:t>
            </a:r>
            <a:r>
              <a:rPr lang="en-US" dirty="0"/>
              <a:t> </a:t>
            </a:r>
            <a:r>
              <a:rPr lang="en-US" dirty="0" err="1"/>
              <a:t>Syvokhip</a:t>
            </a:r>
            <a:endParaRPr lang="en-US" dirty="0"/>
          </a:p>
          <a:p>
            <a:r>
              <a:rPr lang="en-US" dirty="0" err="1"/>
              <a:t>Yuliya</a:t>
            </a:r>
            <a:r>
              <a:rPr lang="en-US" dirty="0"/>
              <a:t> Antonyshyn</a:t>
            </a:r>
          </a:p>
        </p:txBody>
      </p:sp>
    </p:spTree>
    <p:extLst>
      <p:ext uri="{BB962C8B-B14F-4D97-AF65-F5344CB8AC3E}">
        <p14:creationId xmlns:p14="http://schemas.microsoft.com/office/powerpoint/2010/main" val="4161975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170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Project</vt:lpstr>
      <vt:lpstr>Task? Our goal is finding matrix inversion         via LU-factorization. </vt:lpstr>
      <vt:lpstr>Coding</vt:lpstr>
      <vt:lpstr>Testing</vt:lpstr>
      <vt:lpstr>Web - presentation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cs.ucu.edu.ua</dc:creator>
  <cp:lastModifiedBy>cs.ucu.edu.ua</cp:lastModifiedBy>
  <cp:revision>10</cp:revision>
  <dcterms:created xsi:type="dcterms:W3CDTF">2016-11-10T12:38:20Z</dcterms:created>
  <dcterms:modified xsi:type="dcterms:W3CDTF">2016-11-10T15:28:58Z</dcterms:modified>
</cp:coreProperties>
</file>