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/>
    <p:restoredTop sz="94691"/>
  </p:normalViewPr>
  <p:slideViewPr>
    <p:cSldViewPr snapToGrid="0">
      <p:cViewPr varScale="1">
        <p:scale>
          <a:sx n="111" d="100"/>
          <a:sy n="111" d="100"/>
        </p:scale>
        <p:origin x="24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98C1E-BF62-C2FE-931F-FC01905F4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9C475-9B97-E5D5-BAFC-0ACA1C51F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52E7F-205D-A4BC-DFFE-F30F9CF8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70CA-1C8C-2149-9730-E2DF8135A849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BFAE9-1C10-3905-1137-F8E762833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1D181-EF6D-22F0-8643-AB46FAF0B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01EB-3F16-8B44-9B67-90F7DD19E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8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F5C1-F33E-5F01-8929-B9CA8BF8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68E05-21F9-93EB-1943-A284F09A0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E5220-5389-3114-D243-449D1146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70CA-1C8C-2149-9730-E2DF8135A849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543F8-66DC-E8AF-0F94-FC136C099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A8FE0-A73F-31E2-4BB6-6E40D0B8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01EB-3F16-8B44-9B67-90F7DD19E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0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ABBD85-7E38-98D6-7FA6-1D29B01D9B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B4BD7-1218-E1F7-E95A-DE6E00CAD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FED9F-D4E9-0D93-AC2F-3EEB7446C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70CA-1C8C-2149-9730-E2DF8135A849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548A7-E04A-A7EC-38FE-44D65731D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70FF-F1D8-A9BD-18CC-C026509A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01EB-3F16-8B44-9B67-90F7DD19E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5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B63B6-40C3-E8B3-3248-4A826F1EB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1F781-0F06-3F41-8541-D5480ACFB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159F4-2E32-6DF1-CF7B-9310468E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70CA-1C8C-2149-9730-E2DF8135A849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6DCEA-6289-2F46-01D4-6393FA4F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9C452-9235-67AD-9EF7-34062830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01EB-3F16-8B44-9B67-90F7DD19E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42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E4B99-6B38-3B47-14A2-3E16C4762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B22E9-DE04-8B49-C98B-B8D4E8291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56910-E1FD-9C0E-A7BC-22FDC24C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70CA-1C8C-2149-9730-E2DF8135A849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10FAA-474B-8573-5DF1-98506FB8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5ADAD-B106-AF69-C59F-B58D7552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01EB-3F16-8B44-9B67-90F7DD19E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5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7DF97-F8CA-4A34-E86D-F7D6C54F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A2B4D-7C9E-685B-AB34-EFA1AC712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E66AB-E199-1607-00A9-F006BB878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C2980-9973-8929-580B-E46E5FC45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70CA-1C8C-2149-9730-E2DF8135A849}" type="datetimeFigureOut">
              <a:rPr lang="en-US" smtClean="0"/>
              <a:t>8/10/23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183B7-D2CD-37CF-ED02-1F14F293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2A5CD-E5DE-1228-459F-32C42EC6D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01EB-3F16-8B44-9B67-90F7DD19E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1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B1F1-3BCF-591A-0F11-014551E99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F8F0F-579C-A05B-D4BB-20E2B9799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14D55-0BA9-9D4F-71DE-5F10D1B1B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3059CD-B748-F979-7260-70EECA2566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535014-66E7-D20B-B743-BEE610EE4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FF1654-A3CF-F51B-7591-39D5D014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70CA-1C8C-2149-9730-E2DF8135A849}" type="datetimeFigureOut">
              <a:rPr lang="en-US" smtClean="0"/>
              <a:t>8/10/23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1ACDB-7133-512F-5FEC-734A492EB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A48315-C471-DC79-4253-CB1CCEB0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01EB-3F16-8B44-9B67-90F7DD19E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8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1053-703E-33EA-D4E7-110CED0E9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93F55-32EF-AC0B-C276-8142ADF1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70CA-1C8C-2149-9730-E2DF8135A849}" type="datetimeFigureOut">
              <a:rPr lang="en-US" smtClean="0"/>
              <a:t>8/10/23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486FA-B53D-7B28-A569-E953829F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7D432-35C2-7F7F-D8BE-92AF6ADD5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01EB-3F16-8B44-9B67-90F7DD19E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6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93950C-024A-716F-C7EF-0AA757E0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70CA-1C8C-2149-9730-E2DF8135A849}" type="datetimeFigureOut">
              <a:rPr lang="en-US" smtClean="0"/>
              <a:t>8/10/23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019C0-BFC7-28F8-8EA1-57084EB8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B5994-6C66-4907-B316-7FB33653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01EB-3F16-8B44-9B67-90F7DD19E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6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C5D6-DB1F-849B-E554-4BF994C36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4972A-DD47-6EFF-E7C0-0A7CB9842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66C6B7-A25E-15CD-B90D-BDE21BD37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914E8-635C-9E3D-A95B-297FF3E21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70CA-1C8C-2149-9730-E2DF8135A849}" type="datetimeFigureOut">
              <a:rPr lang="en-US" smtClean="0"/>
              <a:t>8/10/23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F53F8-9A30-445C-BFC0-751ECBCC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D9A02-1D51-3891-2419-084B00923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01EB-3F16-8B44-9B67-90F7DD19E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1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76EBA-5C27-7987-9126-0F501628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88DDE-3840-9BA7-5042-3E6661BA7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E9CC5-A9C9-D2B6-6AE9-185B07F64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88E16-D4A1-5448-AB47-E494C0412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70CA-1C8C-2149-9730-E2DF8135A849}" type="datetimeFigureOut">
              <a:rPr lang="en-US" smtClean="0"/>
              <a:t>8/10/23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8CE5D-F19C-3682-DD96-0EB75FF4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44C69-BDD0-FD02-B978-44D9A78A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01EB-3F16-8B44-9B67-90F7DD19E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0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5D45D-976F-90F1-92D8-CBBB0C70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7F785-40CA-2C94-7E64-0F1F1B15E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3ADD6-67ED-8708-8D97-897B669DD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670CA-1C8C-2149-9730-E2DF8135A849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83F04-BF37-F466-DAA0-C42772D11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8621E-93EB-E8E3-8513-E5752B840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701EB-3F16-8B44-9B67-90F7DD19E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08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747CC-4559-1D63-66F0-1B536D0D0033}"/>
              </a:ext>
            </a:extLst>
          </p:cNvPr>
          <p:cNvSpPr txBox="1"/>
          <p:nvPr/>
        </p:nvSpPr>
        <p:spPr>
          <a:xfrm>
            <a:off x="1907056" y="1423719"/>
            <a:ext cx="8905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796B7-DA68-7EB9-7447-4ADF5104448D}"/>
              </a:ext>
            </a:extLst>
          </p:cNvPr>
          <p:cNvSpPr txBox="1"/>
          <p:nvPr/>
        </p:nvSpPr>
        <p:spPr>
          <a:xfrm>
            <a:off x="3369956" y="2315509"/>
            <a:ext cx="59795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9BFD5F-2C0C-0512-88C2-75B8A8176F68}"/>
              </a:ext>
            </a:extLst>
          </p:cNvPr>
          <p:cNvSpPr txBox="1"/>
          <p:nvPr/>
        </p:nvSpPr>
        <p:spPr>
          <a:xfrm>
            <a:off x="7003103" y="3195417"/>
            <a:ext cx="2446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E2BF1-2F54-5159-D859-6802C5B1999D}"/>
              </a:ext>
            </a:extLst>
          </p:cNvPr>
          <p:cNvSpPr txBox="1"/>
          <p:nvPr/>
        </p:nvSpPr>
        <p:spPr>
          <a:xfrm>
            <a:off x="7071392" y="3642079"/>
            <a:ext cx="2378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Agents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A5599B-F1BA-B26F-A13F-D2F03589BCD6}"/>
              </a:ext>
            </a:extLst>
          </p:cNvPr>
          <p:cNvSpPr txBox="1"/>
          <p:nvPr/>
        </p:nvSpPr>
        <p:spPr>
          <a:xfrm>
            <a:off x="4206038" y="3612099"/>
            <a:ext cx="1285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46E392-5CB6-12CF-F066-3AB082D09536}"/>
              </a:ext>
            </a:extLst>
          </p:cNvPr>
          <p:cNvSpPr txBox="1"/>
          <p:nvPr/>
        </p:nvSpPr>
        <p:spPr>
          <a:xfrm>
            <a:off x="2444348" y="3180414"/>
            <a:ext cx="3384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Machine Teaming</a:t>
            </a:r>
          </a:p>
        </p:txBody>
      </p:sp>
    </p:spTree>
    <p:extLst>
      <p:ext uri="{BB962C8B-B14F-4D97-AF65-F5344CB8AC3E}">
        <p14:creationId xmlns:p14="http://schemas.microsoft.com/office/powerpoint/2010/main" val="426787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ue and yellow emblem with a white text&#10;&#10;Description automatically generated">
            <a:extLst>
              <a:ext uri="{FF2B5EF4-FFF2-40B4-BE49-F238E27FC236}">
                <a16:creationId xmlns:a16="http://schemas.microsoft.com/office/drawing/2014/main" id="{5E333D4F-8A7F-98C3-5F91-8B1E74CCA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048" y="1367953"/>
            <a:ext cx="4045100" cy="4139485"/>
          </a:xfrm>
          <a:prstGeom prst="rect">
            <a:avLst/>
          </a:prstGeom>
        </p:spPr>
      </p:pic>
      <p:pic>
        <p:nvPicPr>
          <p:cNvPr id="11" name="Picture 10" descr="A logo of a globe with a gold circle around it&#10;&#10;Description automatically generated">
            <a:extLst>
              <a:ext uri="{FF2B5EF4-FFF2-40B4-BE49-F238E27FC236}">
                <a16:creationId xmlns:a16="http://schemas.microsoft.com/office/drawing/2014/main" id="{B9E9C238-1002-AE9C-5E67-4EFF811F49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31"/>
          <a:stretch/>
        </p:blipFill>
        <p:spPr>
          <a:xfrm>
            <a:off x="1739691" y="1317230"/>
            <a:ext cx="4065204" cy="4320299"/>
          </a:xfrm>
          <a:prstGeom prst="rect">
            <a:avLst/>
          </a:prstGeom>
        </p:spPr>
      </p:pic>
      <p:pic>
        <p:nvPicPr>
          <p:cNvPr id="3" name="Picture 2" descr="A logo of a university&#10;&#10;Description automatically generated">
            <a:extLst>
              <a:ext uri="{FF2B5EF4-FFF2-40B4-BE49-F238E27FC236}">
                <a16:creationId xmlns:a16="http://schemas.microsoft.com/office/drawing/2014/main" id="{32093C71-30DC-0E4B-52B1-ED8EB9517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4937" y="177073"/>
            <a:ext cx="1816100" cy="1473200"/>
          </a:xfrm>
          <a:prstGeom prst="rect">
            <a:avLst/>
          </a:prstGeo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25E1631F-FDED-6357-E6C5-989D0583F3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50" y="5507438"/>
            <a:ext cx="2596056" cy="961735"/>
          </a:xfrm>
          <a:prstGeom prst="rect">
            <a:avLst/>
          </a:prstGeom>
        </p:spPr>
      </p:pic>
      <p:pic>
        <p:nvPicPr>
          <p:cNvPr id="5" name="Picture 4" descr="A logo of a university of auburn&#10;&#10;Description automatically generated">
            <a:extLst>
              <a:ext uri="{FF2B5EF4-FFF2-40B4-BE49-F238E27FC236}">
                <a16:creationId xmlns:a16="http://schemas.microsoft.com/office/drawing/2014/main" id="{2CEAAC4C-0271-AF94-A9CE-9508C7D0BB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4409" y="5083931"/>
            <a:ext cx="1995799" cy="1385242"/>
          </a:xfrm>
          <a:prstGeom prst="rect">
            <a:avLst/>
          </a:prstGeom>
        </p:spPr>
      </p:pic>
      <p:pic>
        <p:nvPicPr>
          <p:cNvPr id="7" name="Picture 6" descr="A logo of a military officer&#10;&#10;Description automatically generated">
            <a:extLst>
              <a:ext uri="{FF2B5EF4-FFF2-40B4-BE49-F238E27FC236}">
                <a16:creationId xmlns:a16="http://schemas.microsoft.com/office/drawing/2014/main" id="{DEC7EA7E-1BA1-5538-BC67-9EA7929D47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867" y="165513"/>
            <a:ext cx="2241138" cy="210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0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379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Shubhra Kanti Karmaker Santu</dc:creator>
  <cp:lastModifiedBy>Shubhra Kanti Karmaker Santu</cp:lastModifiedBy>
  <cp:revision>23</cp:revision>
  <dcterms:created xsi:type="dcterms:W3CDTF">2023-08-10T07:05:27Z</dcterms:created>
  <dcterms:modified xsi:type="dcterms:W3CDTF">2023-08-10T07:29:58Z</dcterms:modified>
</cp:coreProperties>
</file>