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70" r:id="rId12"/>
    <p:sldId id="271" r:id="rId13"/>
    <p:sldId id="265" r:id="rId14"/>
    <p:sldId id="266" r:id="rId15"/>
    <p:sldId id="268" r:id="rId16"/>
    <p:sldId id="269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8DC"/>
    <a:srgbClr val="FFFF99"/>
    <a:srgbClr val="FF9966"/>
    <a:srgbClr val="9954CC"/>
    <a:srgbClr val="403152"/>
    <a:srgbClr val="FFFF66"/>
    <a:srgbClr val="FF0000"/>
    <a:srgbClr val="008A3E"/>
    <a:srgbClr val="00FF00"/>
    <a:srgbClr val="99FF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53" autoAdjust="0"/>
  </p:normalViewPr>
  <p:slideViewPr>
    <p:cSldViewPr>
      <p:cViewPr>
        <p:scale>
          <a:sx n="66" d="100"/>
          <a:sy n="66" d="100"/>
        </p:scale>
        <p:origin x="-150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BB3E-9447-4512-867E-C40997E12B5B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80976-73AF-4378-95C0-E673D8F7D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80976-73AF-4378-95C0-E673D8F7D6B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B515E-C25E-45EE-BA79-D334A31660AC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7.jpeg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533400"/>
            <a:ext cx="6096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914400" y="781665"/>
            <a:ext cx="6096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429000" y="533400"/>
            <a:ext cx="914400" cy="914400"/>
            <a:chOff x="3429000" y="533400"/>
            <a:chExt cx="914400" cy="914400"/>
          </a:xfrm>
        </p:grpSpPr>
        <p:sp>
          <p:nvSpPr>
            <p:cNvPr id="6" name="Rectangle 5"/>
            <p:cNvSpPr/>
            <p:nvPr/>
          </p:nvSpPr>
          <p:spPr>
            <a:xfrm>
              <a:off x="3581400" y="685800"/>
              <a:ext cx="609600" cy="152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3352800" y="924233"/>
              <a:ext cx="609600" cy="152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29000" y="5334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2000" y="228600"/>
            <a:ext cx="914400" cy="914400"/>
            <a:chOff x="4572000" y="228600"/>
            <a:chExt cx="914400" cy="914400"/>
          </a:xfrm>
        </p:grpSpPr>
        <p:sp>
          <p:nvSpPr>
            <p:cNvPr id="11" name="Rectangle 10"/>
            <p:cNvSpPr/>
            <p:nvPr/>
          </p:nvSpPr>
          <p:spPr>
            <a:xfrm>
              <a:off x="4724400" y="381000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4495800" y="619433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2286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510386" y="102317"/>
            <a:ext cx="914400" cy="914400"/>
            <a:chOff x="6510386" y="102317"/>
            <a:chExt cx="914400" cy="914400"/>
          </a:xfrm>
        </p:grpSpPr>
        <p:sp>
          <p:nvSpPr>
            <p:cNvPr id="14" name="Rectangle 13"/>
            <p:cNvSpPr/>
            <p:nvPr/>
          </p:nvSpPr>
          <p:spPr>
            <a:xfrm>
              <a:off x="6510386" y="102317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www.clker.com/cliparts/Y/W/F/b/M/Z/blue-check-mark-png-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228600"/>
              <a:ext cx="676372" cy="704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Group 85"/>
          <p:cNvGrpSpPr/>
          <p:nvPr/>
        </p:nvGrpSpPr>
        <p:grpSpPr>
          <a:xfrm>
            <a:off x="7577186" y="123825"/>
            <a:ext cx="914400" cy="914400"/>
            <a:chOff x="7577186" y="123825"/>
            <a:chExt cx="914400" cy="914400"/>
          </a:xfrm>
        </p:grpSpPr>
        <p:sp>
          <p:nvSpPr>
            <p:cNvPr id="17" name="Rectangle 16"/>
            <p:cNvSpPr/>
            <p:nvPr/>
          </p:nvSpPr>
          <p:spPr>
            <a:xfrm>
              <a:off x="7577186" y="123825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http://images.clipartpanda.com/blue-question-mark-clipart-4T9EzE7bc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3889" y="161310"/>
              <a:ext cx="867697" cy="867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5" name="Group 84"/>
          <p:cNvGrpSpPr/>
          <p:nvPr/>
        </p:nvGrpSpPr>
        <p:grpSpPr>
          <a:xfrm>
            <a:off x="2743201" y="1600200"/>
            <a:ext cx="914400" cy="914400"/>
            <a:chOff x="2743201" y="1616915"/>
            <a:chExt cx="914400" cy="914400"/>
          </a:xfrm>
        </p:grpSpPr>
        <p:sp>
          <p:nvSpPr>
            <p:cNvPr id="20" name="Rectangle 19"/>
            <p:cNvSpPr/>
            <p:nvPr/>
          </p:nvSpPr>
          <p:spPr>
            <a:xfrm>
              <a:off x="2743201" y="1616915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Bent Arrow 15"/>
            <p:cNvSpPr/>
            <p:nvPr/>
          </p:nvSpPr>
          <p:spPr>
            <a:xfrm>
              <a:off x="2895600" y="1676400"/>
              <a:ext cx="640424" cy="778715"/>
            </a:xfrm>
            <a:prstGeom prst="ben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U-Turn Arrow 17"/>
          <p:cNvSpPr/>
          <p:nvPr/>
        </p:nvSpPr>
        <p:spPr>
          <a:xfrm>
            <a:off x="457200" y="4648200"/>
            <a:ext cx="886968" cy="87782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5486400" y="1600200"/>
            <a:ext cx="914400" cy="914400"/>
            <a:chOff x="4800600" y="1524000"/>
            <a:chExt cx="914400" cy="914400"/>
          </a:xfrm>
        </p:grpSpPr>
        <p:sp>
          <p:nvSpPr>
            <p:cNvPr id="19" name="Rectangle 18"/>
            <p:cNvSpPr/>
            <p:nvPr/>
          </p:nvSpPr>
          <p:spPr>
            <a:xfrm>
              <a:off x="4800600" y="15240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Bent-Up Arrow 20"/>
            <p:cNvSpPr/>
            <p:nvPr/>
          </p:nvSpPr>
          <p:spPr>
            <a:xfrm rot="16200000">
              <a:off x="4876798" y="1600202"/>
              <a:ext cx="762001" cy="761997"/>
            </a:xfrm>
            <a:prstGeom prst="bentUpArrow">
              <a:avLst>
                <a:gd name="adj1" fmla="val 12500"/>
                <a:gd name="adj2" fmla="val 13125"/>
                <a:gd name="adj3" fmla="val 2875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76800" y="1886407"/>
              <a:ext cx="609600" cy="460858"/>
            </a:xfrm>
            <a:prstGeom prst="rect">
              <a:avLst/>
            </a:prstGeom>
            <a:noFill/>
          </p:spPr>
        </p:pic>
      </p:grpSp>
      <p:grpSp>
        <p:nvGrpSpPr>
          <p:cNvPr id="94" name="Group 93"/>
          <p:cNvGrpSpPr/>
          <p:nvPr/>
        </p:nvGrpSpPr>
        <p:grpSpPr>
          <a:xfrm>
            <a:off x="6400800" y="1600200"/>
            <a:ext cx="914400" cy="914400"/>
            <a:chOff x="5867400" y="1524000"/>
            <a:chExt cx="914400" cy="914400"/>
          </a:xfrm>
        </p:grpSpPr>
        <p:sp>
          <p:nvSpPr>
            <p:cNvPr id="27" name="Rectangle 26"/>
            <p:cNvSpPr/>
            <p:nvPr/>
          </p:nvSpPr>
          <p:spPr>
            <a:xfrm flipH="1">
              <a:off x="5867400" y="15240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ent-Up Arrow 27"/>
            <p:cNvSpPr/>
            <p:nvPr/>
          </p:nvSpPr>
          <p:spPr>
            <a:xfrm rot="5400000" flipH="1">
              <a:off x="5943601" y="1600202"/>
              <a:ext cx="762001" cy="761997"/>
            </a:xfrm>
            <a:prstGeom prst="bentUpArrow">
              <a:avLst>
                <a:gd name="adj1" fmla="val 12500"/>
                <a:gd name="adj2" fmla="val 13125"/>
                <a:gd name="adj3" fmla="val 2875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6096000" y="1886407"/>
              <a:ext cx="609600" cy="460858"/>
            </a:xfrm>
            <a:prstGeom prst="rect">
              <a:avLst/>
            </a:prstGeom>
            <a:noFill/>
          </p:spPr>
        </p:pic>
      </p:grpSp>
      <p:sp>
        <p:nvSpPr>
          <p:cNvPr id="30" name="Rectangle 29"/>
          <p:cNvSpPr/>
          <p:nvPr/>
        </p:nvSpPr>
        <p:spPr>
          <a:xfrm>
            <a:off x="5486400" y="25146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26100" y="2857500"/>
            <a:ext cx="666750" cy="504063"/>
          </a:xfrm>
          <a:prstGeom prst="rect">
            <a:avLst/>
          </a:prstGeom>
          <a:noFill/>
        </p:spPr>
      </p:pic>
      <p:sp>
        <p:nvSpPr>
          <p:cNvPr id="37" name="Left Arrow 36"/>
          <p:cNvSpPr/>
          <p:nvPr/>
        </p:nvSpPr>
        <p:spPr>
          <a:xfrm>
            <a:off x="5567363" y="2552700"/>
            <a:ext cx="762000" cy="304800"/>
          </a:xfrm>
          <a:prstGeom prst="leftArrow">
            <a:avLst>
              <a:gd name="adj1" fmla="val 56946"/>
              <a:gd name="adj2" fmla="val 5920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48338" y="2547937"/>
            <a:ext cx="467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Left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6400800" y="2514600"/>
            <a:ext cx="914400" cy="914400"/>
            <a:chOff x="7315200" y="2514600"/>
            <a:chExt cx="914400" cy="914400"/>
          </a:xfrm>
        </p:grpSpPr>
        <p:sp>
          <p:nvSpPr>
            <p:cNvPr id="46" name="Rectangle 45"/>
            <p:cNvSpPr/>
            <p:nvPr/>
          </p:nvSpPr>
          <p:spPr>
            <a:xfrm flipH="1">
              <a:off x="7315200" y="25146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7423150" y="2857500"/>
              <a:ext cx="666750" cy="504063"/>
            </a:xfrm>
            <a:prstGeom prst="rect">
              <a:avLst/>
            </a:prstGeom>
            <a:noFill/>
          </p:spPr>
        </p:pic>
        <p:sp>
          <p:nvSpPr>
            <p:cNvPr id="48" name="Left Arrow 47"/>
            <p:cNvSpPr/>
            <p:nvPr/>
          </p:nvSpPr>
          <p:spPr>
            <a:xfrm flipH="1">
              <a:off x="7386637" y="2552700"/>
              <a:ext cx="762000" cy="304800"/>
            </a:xfrm>
            <a:prstGeom prst="leftArrow">
              <a:avLst>
                <a:gd name="adj1" fmla="val 56946"/>
                <a:gd name="adj2" fmla="val 59202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 flipH="1">
              <a:off x="7414887" y="2540794"/>
              <a:ext cx="5725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Right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2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76200" y="5715000"/>
            <a:ext cx="554365" cy="419100"/>
          </a:xfrm>
          <a:prstGeom prst="rect">
            <a:avLst/>
          </a:prstGeom>
          <a:noFill/>
        </p:spPr>
      </p:pic>
      <p:pic>
        <p:nvPicPr>
          <p:cNvPr id="10" name="Picture 4" descr="http://www.cliparthut.com/clip-arts/275/elephant-face-clip-art-27516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81000"/>
            <a:ext cx="1798230" cy="1219200"/>
          </a:xfrm>
          <a:prstGeom prst="rect">
            <a:avLst/>
          </a:prstGeom>
          <a:noFill/>
        </p:spPr>
      </p:pic>
      <p:pic>
        <p:nvPicPr>
          <p:cNvPr id="1029" name="Picture 5"/>
          <p:cNvPicPr preferRelativeResize="0"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1828800"/>
            <a:ext cx="1057275" cy="1058862"/>
          </a:xfrm>
          <a:prstGeom prst="rect">
            <a:avLst/>
          </a:prstGeom>
          <a:noFill/>
          <a:ln w="0" algn="in">
            <a:noFill/>
            <a:miter lim="800000"/>
            <a:headEnd/>
            <a:tailEnd/>
          </a:ln>
          <a:effectLst/>
        </p:spPr>
      </p:pic>
      <p:sp>
        <p:nvSpPr>
          <p:cNvPr id="59" name="Rectangle 58"/>
          <p:cNvSpPr/>
          <p:nvPr/>
        </p:nvSpPr>
        <p:spPr>
          <a:xfrm>
            <a:off x="18288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Up Arrow 59"/>
          <p:cNvSpPr/>
          <p:nvPr/>
        </p:nvSpPr>
        <p:spPr>
          <a:xfrm>
            <a:off x="1905000" y="3505200"/>
            <a:ext cx="381000" cy="609600"/>
          </a:xfrm>
          <a:prstGeom prst="upArrow">
            <a:avLst>
              <a:gd name="adj1" fmla="val 50000"/>
              <a:gd name="adj2" fmla="val 7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828800" y="4114800"/>
            <a:ext cx="93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 Forward</a:t>
            </a:r>
            <a:endParaRPr lang="en-US" sz="1200" b="1" dirty="0"/>
          </a:p>
        </p:txBody>
      </p:sp>
      <p:sp>
        <p:nvSpPr>
          <p:cNvPr id="51" name="Rectangle 50"/>
          <p:cNvSpPr/>
          <p:nvPr/>
        </p:nvSpPr>
        <p:spPr>
          <a:xfrm>
            <a:off x="5486400" y="43434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575300" y="5032375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Left</a:t>
            </a:r>
            <a:endParaRPr lang="en-US" sz="1200" b="1" dirty="0"/>
          </a:p>
        </p:txBody>
      </p:sp>
      <p:sp>
        <p:nvSpPr>
          <p:cNvPr id="71" name="Circular Arrow 70"/>
          <p:cNvSpPr/>
          <p:nvPr/>
        </p:nvSpPr>
        <p:spPr>
          <a:xfrm>
            <a:off x="5562600" y="4343400"/>
            <a:ext cx="877078" cy="978408"/>
          </a:xfrm>
          <a:prstGeom prst="circular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3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5715000" y="4648200"/>
            <a:ext cx="531738" cy="419100"/>
          </a:xfrm>
          <a:prstGeom prst="rect">
            <a:avLst/>
          </a:prstGeom>
          <a:noFill/>
        </p:spPr>
      </p:pic>
      <p:pic>
        <p:nvPicPr>
          <p:cNvPr id="1031" name="Picture 7" descr="Elephant Eating a Banan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5600" y="3505200"/>
            <a:ext cx="609600" cy="618255"/>
          </a:xfrm>
          <a:prstGeom prst="rect">
            <a:avLst/>
          </a:prstGeom>
          <a:noFill/>
        </p:spPr>
      </p:pic>
      <p:grpSp>
        <p:nvGrpSpPr>
          <p:cNvPr id="92" name="Group 91"/>
          <p:cNvGrpSpPr/>
          <p:nvPr/>
        </p:nvGrpSpPr>
        <p:grpSpPr>
          <a:xfrm>
            <a:off x="5486400" y="5257800"/>
            <a:ext cx="914400" cy="965974"/>
            <a:chOff x="2743200" y="5257800"/>
            <a:chExt cx="914400" cy="965974"/>
          </a:xfrm>
        </p:grpSpPr>
        <p:sp>
          <p:nvSpPr>
            <p:cNvPr id="76" name="Rectangle 75"/>
            <p:cNvSpPr/>
            <p:nvPr/>
          </p:nvSpPr>
          <p:spPr>
            <a:xfrm>
              <a:off x="27432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832100" y="5946775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Left</a:t>
              </a:r>
              <a:endParaRPr lang="en-US" sz="1200" b="1" dirty="0"/>
            </a:p>
          </p:txBody>
        </p:sp>
        <p:pic>
          <p:nvPicPr>
            <p:cNvPr id="79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821062" y="5448300"/>
              <a:ext cx="531738" cy="419100"/>
            </a:xfrm>
            <a:prstGeom prst="rect">
              <a:avLst/>
            </a:prstGeom>
            <a:noFill/>
          </p:spPr>
        </p:pic>
        <p:sp>
          <p:nvSpPr>
            <p:cNvPr id="80" name="Curved Right Arrow 79"/>
            <p:cNvSpPr/>
            <p:nvPr/>
          </p:nvSpPr>
          <p:spPr>
            <a:xfrm rot="10800000">
              <a:off x="3200400" y="5257800"/>
              <a:ext cx="426720" cy="685800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33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" y="2971800"/>
            <a:ext cx="868680" cy="1524000"/>
          </a:xfrm>
          <a:prstGeom prst="rect">
            <a:avLst/>
          </a:prstGeom>
          <a:noFill/>
        </p:spPr>
      </p:pic>
      <p:sp>
        <p:nvSpPr>
          <p:cNvPr id="81" name="Rectangle 80"/>
          <p:cNvSpPr/>
          <p:nvPr/>
        </p:nvSpPr>
        <p:spPr>
          <a:xfrm>
            <a:off x="762000" y="55626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6200000">
            <a:off x="1029368" y="5676232"/>
            <a:ext cx="304799" cy="534735"/>
          </a:xfrm>
          <a:prstGeom prst="rect">
            <a:avLst/>
          </a:prstGeom>
          <a:noFill/>
        </p:spPr>
      </p:pic>
      <p:sp>
        <p:nvSpPr>
          <p:cNvPr id="84" name="TextBox 83"/>
          <p:cNvSpPr txBox="1"/>
          <p:nvPr/>
        </p:nvSpPr>
        <p:spPr>
          <a:xfrm>
            <a:off x="838200" y="6248400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Left</a:t>
            </a:r>
            <a:endParaRPr lang="en-US" sz="1200" b="1" dirty="0"/>
          </a:p>
        </p:txBody>
      </p:sp>
      <p:pic>
        <p:nvPicPr>
          <p:cNvPr id="1035" name="Picture 11" descr="https://upload.wikimedia.org/wikipedia/commons/thumb/2/26/Clockwise_arrow.svg/2000px-Clockwise_arrow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8423471">
            <a:off x="579919" y="1896331"/>
            <a:ext cx="682625" cy="647470"/>
          </a:xfrm>
          <a:prstGeom prst="rect">
            <a:avLst/>
          </a:prstGeom>
          <a:noFill/>
        </p:spPr>
      </p:pic>
      <p:pic>
        <p:nvPicPr>
          <p:cNvPr id="91" name="Picture 11" descr="https://upload.wikimedia.org/wikipedia/commons/thumb/2/26/Clockwise_arrow.svg/2000px-Clockwise_arrow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3176529" flipH="1">
            <a:off x="4466119" y="1896331"/>
            <a:ext cx="682625" cy="647470"/>
          </a:xfrm>
          <a:prstGeom prst="rect">
            <a:avLst/>
          </a:prstGeom>
          <a:noFill/>
        </p:spPr>
      </p:pic>
      <p:grpSp>
        <p:nvGrpSpPr>
          <p:cNvPr id="96" name="Group 95"/>
          <p:cNvGrpSpPr/>
          <p:nvPr/>
        </p:nvGrpSpPr>
        <p:grpSpPr>
          <a:xfrm flipH="1">
            <a:off x="6400800" y="5257800"/>
            <a:ext cx="916614" cy="965974"/>
            <a:chOff x="2740986" y="5257800"/>
            <a:chExt cx="916614" cy="965974"/>
          </a:xfrm>
        </p:grpSpPr>
        <p:sp>
          <p:nvSpPr>
            <p:cNvPr id="97" name="Rectangle 96"/>
            <p:cNvSpPr/>
            <p:nvPr/>
          </p:nvSpPr>
          <p:spPr>
            <a:xfrm>
              <a:off x="27432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740986" y="5946775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pic>
          <p:nvPicPr>
            <p:cNvPr id="99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821062" y="5448300"/>
              <a:ext cx="531738" cy="419100"/>
            </a:xfrm>
            <a:prstGeom prst="rect">
              <a:avLst/>
            </a:prstGeom>
            <a:noFill/>
          </p:spPr>
        </p:pic>
        <p:sp>
          <p:nvSpPr>
            <p:cNvPr id="100" name="Curved Right Arrow 99"/>
            <p:cNvSpPr/>
            <p:nvPr/>
          </p:nvSpPr>
          <p:spPr>
            <a:xfrm rot="10800000">
              <a:off x="3200400" y="5257800"/>
              <a:ext cx="426720" cy="685800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 flipH="1">
            <a:off x="6400800" y="4343400"/>
            <a:ext cx="914400" cy="978408"/>
            <a:chOff x="1828800" y="5257800"/>
            <a:chExt cx="914400" cy="978408"/>
          </a:xfrm>
        </p:grpSpPr>
        <p:sp>
          <p:nvSpPr>
            <p:cNvPr id="108" name="Rectangle 107"/>
            <p:cNvSpPr/>
            <p:nvPr/>
          </p:nvSpPr>
          <p:spPr>
            <a:xfrm>
              <a:off x="18288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858378" y="5946775"/>
              <a:ext cx="812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sp>
          <p:nvSpPr>
            <p:cNvPr id="110" name="Circular Arrow 109"/>
            <p:cNvSpPr/>
            <p:nvPr/>
          </p:nvSpPr>
          <p:spPr>
            <a:xfrm>
              <a:off x="1828800" y="5257800"/>
              <a:ext cx="877078" cy="978408"/>
            </a:xfrm>
            <a:prstGeom prst="circular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11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1975458" y="5562600"/>
              <a:ext cx="531738" cy="419100"/>
            </a:xfrm>
            <a:prstGeom prst="rect">
              <a:avLst/>
            </a:prstGeom>
            <a:noFill/>
          </p:spPr>
        </p:pic>
      </p:grpSp>
      <p:pic>
        <p:nvPicPr>
          <p:cNvPr id="74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62200" y="3581400"/>
            <a:ext cx="304800" cy="534737"/>
          </a:xfrm>
          <a:prstGeom prst="rect">
            <a:avLst/>
          </a:prstGeom>
          <a:noFill/>
        </p:spPr>
      </p:pic>
      <p:sp>
        <p:nvSpPr>
          <p:cNvPr id="88" name="Rectangle 87"/>
          <p:cNvSpPr/>
          <p:nvPr/>
        </p:nvSpPr>
        <p:spPr>
          <a:xfrm flipH="1">
            <a:off x="64008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5400000" flipH="1">
            <a:off x="6668168" y="3618832"/>
            <a:ext cx="304799" cy="534735"/>
          </a:xfrm>
          <a:prstGeom prst="rect">
            <a:avLst/>
          </a:prstGeom>
          <a:noFill/>
        </p:spPr>
      </p:pic>
      <p:sp>
        <p:nvSpPr>
          <p:cNvPr id="90" name="TextBox 89"/>
          <p:cNvSpPr txBox="1"/>
          <p:nvPr/>
        </p:nvSpPr>
        <p:spPr>
          <a:xfrm flipH="1">
            <a:off x="6443662" y="4110037"/>
            <a:ext cx="843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Right</a:t>
            </a:r>
            <a:endParaRPr lang="en-US" sz="1200" b="1" dirty="0"/>
          </a:p>
        </p:txBody>
      </p:sp>
      <p:sp>
        <p:nvSpPr>
          <p:cNvPr id="101" name="Circular Arrow 100"/>
          <p:cNvSpPr/>
          <p:nvPr/>
        </p:nvSpPr>
        <p:spPr>
          <a:xfrm>
            <a:off x="6553200" y="3429000"/>
            <a:ext cx="724678" cy="9144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85524"/>
              <a:gd name="adj5" fmla="val 12500"/>
            </a:avLst>
          </a:prstGeom>
          <a:solidFill>
            <a:srgbClr val="9954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4864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6200000">
            <a:off x="5828633" y="3618832"/>
            <a:ext cx="304799" cy="534735"/>
          </a:xfrm>
          <a:prstGeom prst="rect">
            <a:avLst/>
          </a:prstGeom>
          <a:noFill/>
        </p:spPr>
      </p:pic>
      <p:sp>
        <p:nvSpPr>
          <p:cNvPr id="106" name="TextBox 105"/>
          <p:cNvSpPr txBox="1"/>
          <p:nvPr/>
        </p:nvSpPr>
        <p:spPr>
          <a:xfrm>
            <a:off x="5564917" y="4114800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Left</a:t>
            </a:r>
            <a:endParaRPr lang="en-US" sz="1200" b="1" dirty="0"/>
          </a:p>
        </p:txBody>
      </p:sp>
      <p:sp>
        <p:nvSpPr>
          <p:cNvPr id="113" name="Circular Arrow 112"/>
          <p:cNvSpPr/>
          <p:nvPr/>
        </p:nvSpPr>
        <p:spPr>
          <a:xfrm flipH="1">
            <a:off x="5523722" y="3429000"/>
            <a:ext cx="724678" cy="9144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85524"/>
              <a:gd name="adj5" fmla="val 125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7432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3044215" y="4114800"/>
            <a:ext cx="384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Eat</a:t>
            </a:r>
            <a:endParaRPr lang="en-US" sz="1200" b="1" dirty="0"/>
          </a:p>
        </p:txBody>
      </p:sp>
      <p:sp>
        <p:nvSpPr>
          <p:cNvPr id="117" name="Rectangle 116"/>
          <p:cNvSpPr/>
          <p:nvPr/>
        </p:nvSpPr>
        <p:spPr>
          <a:xfrm>
            <a:off x="36576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3928135" y="4114800"/>
            <a:ext cx="384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Eat</a:t>
            </a:r>
            <a:endParaRPr lang="en-US" sz="1200" b="1" dirty="0"/>
          </a:p>
        </p:txBody>
      </p:sp>
      <p:pic>
        <p:nvPicPr>
          <p:cNvPr id="119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62400" y="3657600"/>
            <a:ext cx="304800" cy="534737"/>
          </a:xfrm>
          <a:prstGeom prst="rect">
            <a:avLst/>
          </a:prstGeom>
          <a:noFill/>
        </p:spPr>
      </p:pic>
      <p:pic>
        <p:nvPicPr>
          <p:cNvPr id="120" name="Picture 119" descr="http://4vector.com/thumb_data/v4l-124314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21191315">
            <a:off x="4010542" y="3463697"/>
            <a:ext cx="212282" cy="181956"/>
          </a:xfrm>
          <a:prstGeom prst="rect">
            <a:avLst/>
          </a:prstGeom>
          <a:noFill/>
        </p:spPr>
      </p:pic>
      <p:pic>
        <p:nvPicPr>
          <p:cNvPr id="2050" name="Picture 2" descr="http://www.allathletes.org/athletes/imgs/icon_repeat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95600" y="4572000"/>
            <a:ext cx="716816" cy="609600"/>
          </a:xfrm>
          <a:prstGeom prst="rect">
            <a:avLst/>
          </a:prstGeom>
          <a:noFill/>
        </p:spPr>
      </p:pic>
      <p:pic>
        <p:nvPicPr>
          <p:cNvPr id="2052" name="Picture 4" descr="https://openclipart.org/image/2400px/svg_to_png/211786/matt-icons_media-repeat.png"/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733800" y="1524000"/>
            <a:ext cx="990600" cy="1029017"/>
          </a:xfrm>
          <a:prstGeom prst="rect">
            <a:avLst/>
          </a:prstGeom>
          <a:noFill/>
        </p:spPr>
      </p:pic>
      <p:pic>
        <p:nvPicPr>
          <p:cNvPr id="102" name="Picture 4" descr="https://openclipart.org/image/2400px/svg_to_png/211786/matt-icons_media-repeat.png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2819400" y="5257800"/>
            <a:ext cx="609600" cy="633241"/>
          </a:xfrm>
          <a:prstGeom prst="rect">
            <a:avLst/>
          </a:prstGeom>
          <a:noFill/>
        </p:spPr>
      </p:pic>
      <p:sp>
        <p:nvSpPr>
          <p:cNvPr id="103" name="Rectangle 102"/>
          <p:cNvSpPr/>
          <p:nvPr/>
        </p:nvSpPr>
        <p:spPr>
          <a:xfrm>
            <a:off x="3581400" y="533400"/>
            <a:ext cx="6096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1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057400" y="56388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86201" y="56388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2133600" y="5715000"/>
            <a:ext cx="609600" cy="619434"/>
            <a:chOff x="1981200" y="5410200"/>
            <a:chExt cx="609600" cy="619433"/>
          </a:xfrm>
        </p:grpSpPr>
        <p:sp>
          <p:nvSpPr>
            <p:cNvPr id="122" name="Rectangle 121"/>
            <p:cNvSpPr/>
            <p:nvPr/>
          </p:nvSpPr>
          <p:spPr>
            <a:xfrm>
              <a:off x="1981200" y="5410200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1752600" y="5648633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2390160" y="6291263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{</a:t>
            </a:r>
            <a:endParaRPr lang="en-US" sz="1200" b="1" dirty="0"/>
          </a:p>
        </p:txBody>
      </p:sp>
      <p:sp>
        <p:nvSpPr>
          <p:cNvPr id="125" name="Bent Arrow 124"/>
          <p:cNvSpPr/>
          <p:nvPr/>
        </p:nvSpPr>
        <p:spPr>
          <a:xfrm>
            <a:off x="4038600" y="5692140"/>
            <a:ext cx="640424" cy="626315"/>
          </a:xfrm>
          <a:prstGeom prst="ben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191001" y="6299405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{</a:t>
            </a:r>
            <a:endParaRPr lang="en-US" sz="1200" b="1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5638800" y="457200"/>
            <a:ext cx="533400" cy="533400"/>
            <a:chOff x="5638800" y="5400367"/>
            <a:chExt cx="609600" cy="619433"/>
          </a:xfrm>
        </p:grpSpPr>
        <p:sp>
          <p:nvSpPr>
            <p:cNvPr id="128" name="Rectangle 127"/>
            <p:cNvSpPr/>
            <p:nvPr/>
          </p:nvSpPr>
          <p:spPr>
            <a:xfrm rot="10800000">
              <a:off x="5638800" y="5867400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 rot="16200000">
              <a:off x="5867400" y="5628967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87410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648200" y="304799"/>
            <a:ext cx="5257800" cy="952500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1752600"/>
            <a:ext cx="1295400" cy="16002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3201" y="1828799"/>
            <a:ext cx="1295399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M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r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312" y="2149935"/>
            <a:ext cx="1847850" cy="1471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47145" y="2149935"/>
            <a:ext cx="1981201" cy="1471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19600" y="5955268"/>
            <a:ext cx="481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Made </a:t>
            </a:r>
            <a:r>
              <a:rPr lang="en-US" dirty="0">
                <a:latin typeface="Sweet Cheeks" panose="02000603000000000000" pitchFamily="2" charset="0"/>
                <a:ea typeface="Sweet Cheeks" panose="02000603000000000000" pitchFamily="2" charset="0"/>
              </a:rPr>
              <a:t>with </a:t>
            </a:r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AMMA’s </a:t>
            </a:r>
            <a:r>
              <a:rPr lang="en-US" dirty="0">
                <a:solidFill>
                  <a:srgbClr val="FF0000"/>
                </a:solidFill>
              </a:rPr>
              <a:t>💗</a:t>
            </a:r>
            <a:r>
              <a:rPr lang="en-US" dirty="0" smtClean="0">
                <a:solidFill>
                  <a:srgbClr val="FF0000"/>
                </a:solidFill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at AMMACHI Labs</a:t>
            </a:r>
            <a:endParaRPr lang="en-US" dirty="0">
              <a:latin typeface="Sweet Cheeks" panose="02000603000000000000" pitchFamily="2" charset="0"/>
              <a:ea typeface="Sweet Cheeks" panose="02000603000000000000" pitchFamily="2" charset="0"/>
            </a:endParaRPr>
          </a:p>
        </p:txBody>
      </p:sp>
      <p:pic>
        <p:nvPicPr>
          <p:cNvPr id="23557" name="Picture 5" descr="C:\Users\Unnikrishnan R\Desktop\AMMACHI-Lab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2971800"/>
            <a:ext cx="1066800" cy="230029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/>
        </p:nvSpPr>
        <p:spPr>
          <a:xfrm>
            <a:off x="2514600" y="3581401"/>
            <a:ext cx="4495800" cy="838199"/>
          </a:xfrm>
          <a:prstGeom prst="roundRect">
            <a:avLst/>
          </a:prstGeom>
          <a:solidFill>
            <a:srgbClr val="403152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514600" y="3581399"/>
            <a:ext cx="4495800" cy="609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M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r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S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pic>
        <p:nvPicPr>
          <p:cNvPr id="11" name="Picture 5" descr="C:\Users\Unnikrishnan R\Desktop\AMMACHI-Lab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4114800"/>
            <a:ext cx="1066800" cy="230029"/>
          </a:xfrm>
          <a:prstGeom prst="rect">
            <a:avLst/>
          </a:prstGeom>
          <a:noFill/>
        </p:spPr>
      </p:pic>
      <p:pic>
        <p:nvPicPr>
          <p:cNvPr id="12" name="Picture 5" descr="C:\Users\Unnikrishnan R\Desktop\AMMACHI-Lab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6858000"/>
            <a:ext cx="3962400" cy="854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14400" y="428179"/>
            <a:ext cx="11811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PF Abbetor" pitchFamily="1" charset="0"/>
                <a:ea typeface="Sweet Cheeks" panose="02000603000000000000" pitchFamily="2" charset="0"/>
              </a:rPr>
              <a:t>Construction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PF Abbetor" pitchFamily="1" charset="0"/>
                <a:ea typeface="Sweet Cheeks" panose="02000603000000000000" pitchFamily="2" charset="0"/>
              </a:rPr>
              <a:t>Sandbox </a:t>
            </a:r>
            <a:endParaRPr lang="en-US" sz="1600" dirty="0">
              <a:latin typeface="TPF Abbetor" pitchFamily="1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81000" y="3352800"/>
            <a:ext cx="8686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A</a:t>
            </a:r>
            <a:r>
              <a:rPr lang="en-US" sz="9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r</a:t>
            </a:r>
            <a:r>
              <a:rPr lang="en-US" sz="9600" b="1" dirty="0" smtClean="0">
                <a:solidFill>
                  <a:srgbClr val="FF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t</a:t>
            </a:r>
            <a:r>
              <a:rPr lang="en-US" sz="9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S</a:t>
            </a:r>
            <a:r>
              <a:rPr lang="en-US" sz="9600" b="1" dirty="0" smtClean="0">
                <a:solidFill>
                  <a:srgbClr val="B888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a</a:t>
            </a:r>
            <a:r>
              <a:rPr lang="en-US" sz="9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n</a:t>
            </a:r>
            <a:r>
              <a:rPr lang="en-US" sz="96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d</a:t>
            </a:r>
            <a:r>
              <a:rPr lang="en-US" sz="9600" b="1" dirty="0" smtClean="0">
                <a:solidFill>
                  <a:srgbClr val="B888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b</a:t>
            </a:r>
            <a:r>
              <a:rPr lang="en-US" sz="9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o</a:t>
            </a:r>
            <a:r>
              <a:rPr lang="en-US" sz="9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x</a:t>
            </a: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  <a:endParaRPr lang="en-US" dirty="0"/>
          </a:p>
        </p:txBody>
      </p:sp>
      <p:pic>
        <p:nvPicPr>
          <p:cNvPr id="20482" name="Picture 2" descr="https://pixabay.com/static/uploads/photo/2016/03/31/23/07/artist-1297400_960_7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3505200"/>
            <a:ext cx="1686560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Walt Disney Font" pitchFamily="2" charset="0"/>
                <a:ea typeface="Sweet Cheeks" panose="02000603000000000000" pitchFamily="2" charset="0"/>
              </a:rPr>
              <a:t>Story Creation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Walt Disney Font" pitchFamily="2" charset="0"/>
                <a:ea typeface="Sweet Cheeks" panose="02000603000000000000" pitchFamily="2" charset="0"/>
              </a:rPr>
              <a:t>Sandbox </a:t>
            </a:r>
            <a:endParaRPr lang="en-US" sz="9600" dirty="0">
              <a:solidFill>
                <a:schemeClr val="bg1">
                  <a:lumMod val="95000"/>
                </a:schemeClr>
              </a:solidFill>
              <a:latin typeface="New Walt Disney Font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2333685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ketch Toronto" pitchFamily="2" charset="0"/>
                <a:ea typeface="Sweet Cheeks" panose="02000603000000000000" pitchFamily="2" charset="0"/>
              </a:rPr>
              <a:t>Story Creation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ketch Toronto" pitchFamily="2" charset="0"/>
                <a:ea typeface="Sweet Cheeks" panose="02000603000000000000" pitchFamily="2" charset="0"/>
              </a:rPr>
              <a:t>Sandbox </a:t>
            </a:r>
            <a:endParaRPr lang="en-US" sz="9600" dirty="0">
              <a:solidFill>
                <a:schemeClr val="accent1"/>
              </a:solidFill>
              <a:latin typeface="Sketch Toronto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7315200" y="34290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7315200" y="16002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486400" y="16002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657600" y="16002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828800" y="16002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812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336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860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384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908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28800" y="23622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28800" y="22098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28800" y="20574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28800" y="19050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28800" y="17526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3" descr="1272571786353863323platan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9280" y="1699260"/>
            <a:ext cx="510540" cy="691557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20" name="Picture 4" descr="RTG7egnz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676400"/>
            <a:ext cx="609600" cy="73152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23" name="Rounded Rectangle 22"/>
          <p:cNvSpPr/>
          <p:nvPr/>
        </p:nvSpPr>
        <p:spPr>
          <a:xfrm>
            <a:off x="5486400" y="34290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657600" y="34290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 descr="1272571786353863323platan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9280" y="3528060"/>
            <a:ext cx="510540" cy="691557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26" name="Picture 4" descr="RTG7egnz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505200"/>
            <a:ext cx="609600" cy="73152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27" name="Rounded Rectangle 26"/>
          <p:cNvSpPr/>
          <p:nvPr/>
        </p:nvSpPr>
        <p:spPr>
          <a:xfrm>
            <a:off x="1828800" y="34290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812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336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860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84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908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28800" y="41910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28800" y="40386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28800" y="38862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828800" y="37338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28800" y="35814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482" name="Picture 2" descr="https://cdn2.iconfinder.com/data/icons/windows-8-metro-style/128/sa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1752600"/>
            <a:ext cx="609600" cy="609600"/>
          </a:xfrm>
          <a:prstGeom prst="rect">
            <a:avLst/>
          </a:prstGeom>
          <a:noFill/>
        </p:spPr>
      </p:pic>
      <p:pic>
        <p:nvPicPr>
          <p:cNvPr id="40" name="Picture 2" descr="https://cdn2.iconfinder.com/data/icons/windows-8-metro-style/128/sa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3581400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 flipH="1">
            <a:off x="3276600" y="304800"/>
            <a:ext cx="2633472" cy="2633472"/>
          </a:xfrm>
          <a:prstGeom prst="round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7" descr="Elephant Eating a Bana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9" y="381000"/>
            <a:ext cx="2329133" cy="23622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248400" y="32004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05600" y="4419600"/>
            <a:ext cx="384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Eat</a:t>
            </a:r>
            <a:endParaRPr lang="en-US" sz="1200" b="1" dirty="0"/>
          </a:p>
        </p:txBody>
      </p:sp>
      <p:sp>
        <p:nvSpPr>
          <p:cNvPr id="12" name="Circular Arrow 11"/>
          <p:cNvSpPr/>
          <p:nvPr/>
        </p:nvSpPr>
        <p:spPr>
          <a:xfrm>
            <a:off x="4953000" y="4114800"/>
            <a:ext cx="1029478" cy="1143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85524"/>
              <a:gd name="adj5" fmla="val 12500"/>
            </a:avLst>
          </a:prstGeom>
          <a:solidFill>
            <a:srgbClr val="9954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858000" y="152400"/>
            <a:ext cx="2819400" cy="3178921"/>
            <a:chOff x="1828800" y="1143000"/>
            <a:chExt cx="946150" cy="1066800"/>
          </a:xfrm>
        </p:grpSpPr>
        <p:sp>
          <p:nvSpPr>
            <p:cNvPr id="14" name="Rounded Rectangle 13"/>
            <p:cNvSpPr/>
            <p:nvPr/>
          </p:nvSpPr>
          <p:spPr>
            <a:xfrm>
              <a:off x="1828800" y="1143000"/>
              <a:ext cx="914400" cy="914400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2077453" y="1395998"/>
              <a:ext cx="457200" cy="802105"/>
            </a:xfrm>
            <a:prstGeom prst="rect">
              <a:avLst/>
            </a:prstGeom>
            <a:noFill/>
          </p:spPr>
        </p:pic>
        <p:sp>
          <p:nvSpPr>
            <p:cNvPr id="17" name="Circular Arrow 16"/>
            <p:cNvSpPr/>
            <p:nvPr/>
          </p:nvSpPr>
          <p:spPr>
            <a:xfrm flipH="1">
              <a:off x="1860550" y="1143000"/>
              <a:ext cx="914400" cy="10668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495800" y="3657600"/>
            <a:ext cx="93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 Forward</a:t>
            </a:r>
            <a:endParaRPr lang="en-US" sz="12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7620000" y="3429000"/>
            <a:ext cx="914400" cy="914400"/>
            <a:chOff x="5486400" y="3429000"/>
            <a:chExt cx="1828800" cy="1828800"/>
          </a:xfrm>
        </p:grpSpPr>
        <p:pic>
          <p:nvPicPr>
            <p:cNvPr id="24" name="Picture 2" descr="Elephant Readi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67400" y="3566259"/>
              <a:ext cx="1143000" cy="1234341"/>
            </a:xfrm>
            <a:prstGeom prst="rect">
              <a:avLst/>
            </a:prstGeom>
            <a:noFill/>
          </p:spPr>
        </p:pic>
        <p:sp>
          <p:nvSpPr>
            <p:cNvPr id="25" name="Isosceles Triangle 24"/>
            <p:cNvSpPr/>
            <p:nvPr/>
          </p:nvSpPr>
          <p:spPr>
            <a:xfrm rot="5400000">
              <a:off x="6344557" y="4950279"/>
              <a:ext cx="163286" cy="15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248400" y="4876800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86400" y="3429000"/>
              <a:ext cx="1828800" cy="1828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0" y="152400"/>
            <a:ext cx="2743200" cy="3072384"/>
            <a:chOff x="457200" y="152400"/>
            <a:chExt cx="2743200" cy="3072384"/>
          </a:xfrm>
        </p:grpSpPr>
        <p:sp>
          <p:nvSpPr>
            <p:cNvPr id="9" name="Rounded Rectangle 8"/>
            <p:cNvSpPr/>
            <p:nvPr/>
          </p:nvSpPr>
          <p:spPr>
            <a:xfrm flipH="1">
              <a:off x="566928" y="152400"/>
              <a:ext cx="2633472" cy="2633472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 flipV="1">
              <a:off x="1167540" y="881031"/>
              <a:ext cx="1316739" cy="2310068"/>
            </a:xfrm>
            <a:prstGeom prst="rect">
              <a:avLst/>
            </a:prstGeom>
            <a:noFill/>
          </p:spPr>
        </p:pic>
        <p:sp>
          <p:nvSpPr>
            <p:cNvPr id="29" name="Circular Arrow 28"/>
            <p:cNvSpPr/>
            <p:nvPr/>
          </p:nvSpPr>
          <p:spPr>
            <a:xfrm>
              <a:off x="457200" y="152400"/>
              <a:ext cx="2633472" cy="307238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09600" y="3048000"/>
            <a:ext cx="2667000" cy="2667000"/>
            <a:chOff x="4267200" y="1143000"/>
            <a:chExt cx="914400" cy="914400"/>
          </a:xfrm>
        </p:grpSpPr>
        <p:sp>
          <p:nvSpPr>
            <p:cNvPr id="19" name="Rounded Rectangle 18"/>
            <p:cNvSpPr/>
            <p:nvPr/>
          </p:nvSpPr>
          <p:spPr>
            <a:xfrm>
              <a:off x="4267200" y="1143000"/>
              <a:ext cx="914400" cy="914400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4305300" y="1212850"/>
              <a:ext cx="381000" cy="7620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 flipV="1">
              <a:off x="4699000" y="1219200"/>
              <a:ext cx="457201" cy="80210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evel 7"/>
          <p:cNvSpPr/>
          <p:nvPr/>
        </p:nvSpPr>
        <p:spPr>
          <a:xfrm>
            <a:off x="2667000" y="838200"/>
            <a:ext cx="1828800" cy="762000"/>
          </a:xfrm>
          <a:prstGeom prst="bevel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F:\Research\HMS\UnityProjects\HMSWebTest\Assets\Images\145762828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914400"/>
            <a:ext cx="609600" cy="609600"/>
          </a:xfrm>
          <a:prstGeom prst="rect">
            <a:avLst/>
          </a:prstGeom>
          <a:noFill/>
        </p:spPr>
      </p:pic>
      <p:sp>
        <p:nvSpPr>
          <p:cNvPr id="10" name="Rounded Rectangle 9"/>
          <p:cNvSpPr/>
          <p:nvPr/>
        </p:nvSpPr>
        <p:spPr>
          <a:xfrm>
            <a:off x="6096000" y="457200"/>
            <a:ext cx="2057400" cy="762000"/>
          </a:xfrm>
          <a:prstGeom prst="roundRect">
            <a:avLst>
              <a:gd name="adj" fmla="val 3306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F:\Research\HMS\UnityProjects\HMSWebTest\Assets\Images\145762828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533400"/>
            <a:ext cx="609600" cy="609600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6096000" y="1600200"/>
            <a:ext cx="2057400" cy="762000"/>
          </a:xfrm>
          <a:prstGeom prst="roundRect">
            <a:avLst>
              <a:gd name="adj" fmla="val 3306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1" name="Picture 1" descr="C:\Users\Unnikrishnan R\Desktop\Light_bulb_(yellow)_icon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600200"/>
            <a:ext cx="762000" cy="762000"/>
          </a:xfrm>
          <a:prstGeom prst="rect">
            <a:avLst/>
          </a:prstGeom>
          <a:noFill/>
        </p:spPr>
      </p:pic>
      <p:sp>
        <p:nvSpPr>
          <p:cNvPr id="12" name="Rounded Rectangle 11"/>
          <p:cNvSpPr/>
          <p:nvPr/>
        </p:nvSpPr>
        <p:spPr>
          <a:xfrm>
            <a:off x="6096000" y="2743200"/>
            <a:ext cx="2057400" cy="762000"/>
          </a:xfrm>
          <a:prstGeom prst="roundRect">
            <a:avLst>
              <a:gd name="adj" fmla="val 33060"/>
            </a:avLst>
          </a:prstGeom>
          <a:solidFill>
            <a:schemeClr val="accent4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172200" y="3733800"/>
            <a:ext cx="2057400" cy="762000"/>
          </a:xfrm>
          <a:prstGeom prst="roundRect">
            <a:avLst>
              <a:gd name="adj" fmla="val 33060"/>
            </a:avLst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048000"/>
            <a:ext cx="1676400" cy="1676400"/>
          </a:xfrm>
          <a:prstGeom prst="roundRect">
            <a:avLst>
              <a:gd name="adj" fmla="val 196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87323" y="2868304"/>
            <a:ext cx="11885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chemeClr val="bg1"/>
                </a:solidFill>
              </a:rPr>
              <a:t>{}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352800" y="3962400"/>
            <a:ext cx="1676400" cy="1676400"/>
          </a:xfrm>
          <a:prstGeom prst="roundRect">
            <a:avLst>
              <a:gd name="adj" fmla="val 196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81400" y="4267200"/>
            <a:ext cx="1066800" cy="4572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10000" y="4876800"/>
            <a:ext cx="1066800" cy="4572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14600" y="2362200"/>
            <a:ext cx="2514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HMS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pic>
        <p:nvPicPr>
          <p:cNvPr id="20482" name="Picture 2" descr="http://bsccongress.com/im7/elephant-head-clip-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4225" y="2514600"/>
            <a:ext cx="457200" cy="425196"/>
          </a:xfrm>
          <a:prstGeom prst="rect">
            <a:avLst/>
          </a:prstGeom>
          <a:noFill/>
        </p:spPr>
      </p:pic>
      <p:sp>
        <p:nvSpPr>
          <p:cNvPr id="5" name="Oval Callout 4"/>
          <p:cNvSpPr/>
          <p:nvPr/>
        </p:nvSpPr>
        <p:spPr>
          <a:xfrm>
            <a:off x="381000" y="381000"/>
            <a:ext cx="5486400" cy="2514600"/>
          </a:xfrm>
          <a:prstGeom prst="wedgeEllipseCallout">
            <a:avLst>
              <a:gd name="adj1" fmla="val -78"/>
              <a:gd name="adj2" fmla="val 69361"/>
            </a:avLst>
          </a:prstGeom>
          <a:solidFill>
            <a:schemeClr val="bg1"/>
          </a:solidFill>
          <a:ln w="165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2743200" y="2286000"/>
            <a:ext cx="5486400" cy="3124200"/>
          </a:xfrm>
          <a:prstGeom prst="cloudCallout">
            <a:avLst>
              <a:gd name="adj1" fmla="val 550"/>
              <a:gd name="adj2" fmla="val 99500"/>
            </a:avLst>
          </a:prstGeom>
          <a:solidFill>
            <a:schemeClr val="bg1"/>
          </a:solidFill>
          <a:ln w="165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3581400"/>
            <a:ext cx="4343400" cy="7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3200" y="4343400"/>
            <a:ext cx="381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3429000"/>
            <a:ext cx="4572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24200" y="3429000"/>
            <a:ext cx="35052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5486400" y="3429000"/>
            <a:ext cx="1828800" cy="1828800"/>
            <a:chOff x="5486400" y="3429000"/>
            <a:chExt cx="1828800" cy="1828800"/>
          </a:xfrm>
        </p:grpSpPr>
        <p:pic>
          <p:nvPicPr>
            <p:cNvPr id="15362" name="Picture 2" descr="Elephant Readi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67400" y="3566259"/>
              <a:ext cx="1143000" cy="1234341"/>
            </a:xfrm>
            <a:prstGeom prst="rect">
              <a:avLst/>
            </a:prstGeom>
            <a:noFill/>
          </p:spPr>
        </p:pic>
        <p:sp>
          <p:nvSpPr>
            <p:cNvPr id="28" name="Isosceles Triangle 27"/>
            <p:cNvSpPr/>
            <p:nvPr/>
          </p:nvSpPr>
          <p:spPr>
            <a:xfrm rot="5400000">
              <a:off x="6344557" y="4950279"/>
              <a:ext cx="163286" cy="15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248400" y="4876800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86400" y="3429000"/>
              <a:ext cx="1828800" cy="1828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33400" y="1143000"/>
            <a:ext cx="7391400" cy="917377"/>
            <a:chOff x="533400" y="1143000"/>
            <a:chExt cx="7391400" cy="917377"/>
          </a:xfrm>
        </p:grpSpPr>
        <p:sp>
          <p:nvSpPr>
            <p:cNvPr id="23" name="Rectangle 22"/>
            <p:cNvSpPr/>
            <p:nvPr/>
          </p:nvSpPr>
          <p:spPr>
            <a:xfrm>
              <a:off x="533400" y="1143000"/>
              <a:ext cx="7391400" cy="914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latin typeface="Calibri" pitchFamily="34" charset="0"/>
                </a:rPr>
                <a:t>   0   1   2   3   4   5   6   7   8   9   10   11   12   13   14   15   16   17   18   19   20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56737" y="1752600"/>
              <a:ext cx="608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count</a:t>
              </a:r>
              <a:endParaRPr lang="en-US" sz="1400" b="1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6096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1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44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2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2192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3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4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288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5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336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6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3528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1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48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0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0480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9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432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8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4384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7</a:t>
            </a:r>
            <a:endParaRPr lang="en-US" b="1" dirty="0">
              <a:latin typeface="Calibri" pitchFamily="34" charset="0"/>
            </a:endParaRPr>
          </a:p>
        </p:txBody>
      </p:sp>
      <p:pic>
        <p:nvPicPr>
          <p:cNvPr id="15363" name="Picture 3" descr="1272571786353863323platan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191000"/>
            <a:ext cx="618799" cy="8382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5364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191000"/>
            <a:ext cx="762000" cy="914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5366" name="Picture 6" descr="http://www.zam-ads.com/wp-content/uploads/2011/11/banana-pee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4191000"/>
            <a:ext cx="921099" cy="914400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762000" y="514859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(a)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046" y="5148590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(b)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785646" y="5148590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(c)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6553200" y="1066800"/>
            <a:ext cx="914400" cy="962799"/>
            <a:chOff x="0" y="685800"/>
            <a:chExt cx="914400" cy="962799"/>
          </a:xfrm>
        </p:grpSpPr>
        <p:pic>
          <p:nvPicPr>
            <p:cNvPr id="12" name="Picture 7" descr="Elephant Eating a Banan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13" name="Rectangle 12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Eat</a:t>
              </a:r>
              <a:endParaRPr lang="en-US" sz="12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181600" y="-228600"/>
            <a:ext cx="914400" cy="914400"/>
            <a:chOff x="5486400" y="2514600"/>
            <a:chExt cx="914400" cy="914400"/>
          </a:xfrm>
        </p:grpSpPr>
        <p:sp>
          <p:nvSpPr>
            <p:cNvPr id="30" name="Rectangle 29"/>
            <p:cNvSpPr/>
            <p:nvPr/>
          </p:nvSpPr>
          <p:spPr>
            <a:xfrm>
              <a:off x="5486400" y="25146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2" descr="http://www.clker.com/cliparts/Y/W/F/b/M/Z/blue-check-mark-png-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5414" y="2640883"/>
              <a:ext cx="676372" cy="704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bg1">
                <a:tint val="45000"/>
                <a:satMod val="400000"/>
              </a:schemeClr>
            </a:duotone>
            <a:lum bright="20000"/>
          </a:blip>
          <a:srcRect/>
          <a:stretch>
            <a:fillRect/>
          </a:stretch>
        </p:blipFill>
        <p:spPr bwMode="auto">
          <a:xfrm>
            <a:off x="6477000" y="0"/>
            <a:ext cx="304799" cy="534735"/>
          </a:xfrm>
          <a:prstGeom prst="rect">
            <a:avLst/>
          </a:prstGeom>
          <a:noFill/>
        </p:spPr>
      </p:pic>
      <p:sp>
        <p:nvSpPr>
          <p:cNvPr id="59" name="Rectangle 58"/>
          <p:cNvSpPr/>
          <p:nvPr/>
        </p:nvSpPr>
        <p:spPr>
          <a:xfrm>
            <a:off x="8839200" y="-152400"/>
            <a:ext cx="609600" cy="9144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3</a:t>
            </a:r>
            <a:endParaRPr lang="en-US" b="1" dirty="0">
              <a:latin typeface="Calibri" pitchFamily="34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3810000" y="3886200"/>
            <a:ext cx="2743200" cy="962799"/>
            <a:chOff x="2971801" y="5257800"/>
            <a:chExt cx="2743200" cy="962799"/>
          </a:xfrm>
        </p:grpSpPr>
        <p:sp>
          <p:nvSpPr>
            <p:cNvPr id="63" name="Rectangle 62"/>
            <p:cNvSpPr/>
            <p:nvPr/>
          </p:nvSpPr>
          <p:spPr>
            <a:xfrm rot="10800000">
              <a:off x="2971801" y="52578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 rot="10800000">
              <a:off x="3124202" y="5334000"/>
              <a:ext cx="609600" cy="619434"/>
              <a:chOff x="1981200" y="5410200"/>
              <a:chExt cx="609600" cy="619433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3357563" y="592931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4876801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79" name="Rectangle 78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5133361" y="591026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pic>
          <p:nvPicPr>
            <p:cNvPr id="82" name="Picture 4" descr="http://images.clipartpanda.com/blue-question-mark-clipart-4T9EzE7bc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1" y="5334000"/>
              <a:ext cx="639097" cy="639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&quot;No&quot; Symbol 82"/>
            <p:cNvSpPr/>
            <p:nvPr/>
          </p:nvSpPr>
          <p:spPr>
            <a:xfrm>
              <a:off x="3962401" y="5257800"/>
              <a:ext cx="762000" cy="762000"/>
            </a:xfrm>
            <a:prstGeom prst="noSmoking">
              <a:avLst>
                <a:gd name="adj" fmla="val 50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114801" y="594360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Else</a:t>
              </a:r>
              <a:endParaRPr lang="en-US" sz="1200" b="1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772400" y="3886200"/>
            <a:ext cx="914400" cy="962799"/>
            <a:chOff x="7315200" y="5257800"/>
            <a:chExt cx="914400" cy="962799"/>
          </a:xfrm>
        </p:grpSpPr>
        <p:grpSp>
          <p:nvGrpSpPr>
            <p:cNvPr id="86" name="Group 85"/>
            <p:cNvGrpSpPr/>
            <p:nvPr/>
          </p:nvGrpSpPr>
          <p:grpSpPr>
            <a:xfrm rot="10800000">
              <a:off x="7543800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87" name="Rectangle 86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 rot="10800000">
              <a:off x="7647960" y="594360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315200" y="5257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962400" y="2514600"/>
            <a:ext cx="914400" cy="958037"/>
            <a:chOff x="3962400" y="2514600"/>
            <a:chExt cx="914400" cy="958037"/>
          </a:xfrm>
        </p:grpSpPr>
        <p:sp>
          <p:nvSpPr>
            <p:cNvPr id="103" name="Rectangle 102"/>
            <p:cNvSpPr/>
            <p:nvPr/>
          </p:nvSpPr>
          <p:spPr>
            <a:xfrm>
              <a:off x="3962400" y="25146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5" name="Bent Arrow 104"/>
            <p:cNvSpPr/>
            <p:nvPr/>
          </p:nvSpPr>
          <p:spPr>
            <a:xfrm rot="10800000">
              <a:off x="4160176" y="2650284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298024" y="3195638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0" y="2514600"/>
            <a:ext cx="2743200" cy="962799"/>
            <a:chOff x="0" y="2514600"/>
            <a:chExt cx="2743200" cy="962799"/>
          </a:xfrm>
        </p:grpSpPr>
        <p:sp>
          <p:nvSpPr>
            <p:cNvPr id="27" name="Rectangle 26"/>
            <p:cNvSpPr/>
            <p:nvPr/>
          </p:nvSpPr>
          <p:spPr>
            <a:xfrm>
              <a:off x="0" y="25146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ent Arrow 27"/>
            <p:cNvSpPr/>
            <p:nvPr/>
          </p:nvSpPr>
          <p:spPr>
            <a:xfrm>
              <a:off x="1981199" y="2574085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5" name="Picture 2" descr="http://www.allathletes.org/athletes/imgs/icon_repeat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rgbClr val="00FF00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152400" y="2590800"/>
              <a:ext cx="716816" cy="609600"/>
            </a:xfrm>
            <a:prstGeom prst="rect">
              <a:avLst/>
            </a:prstGeom>
            <a:noFill/>
          </p:spPr>
        </p:pic>
        <p:sp>
          <p:nvSpPr>
            <p:cNvPr id="99" name="TextBox 98"/>
            <p:cNvSpPr txBox="1"/>
            <p:nvPr/>
          </p:nvSpPr>
          <p:spPr>
            <a:xfrm>
              <a:off x="237531" y="3200400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While</a:t>
              </a:r>
              <a:endParaRPr lang="en-US" sz="1200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133600" y="318135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143000" y="3200400"/>
              <a:ext cx="549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count</a:t>
              </a:r>
              <a:endParaRPr lang="en-US" sz="1200" b="1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219200" y="2590800"/>
              <a:ext cx="381000" cy="6096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7315200" y="-228600"/>
            <a:ext cx="914400" cy="948512"/>
            <a:chOff x="7315200" y="3429000"/>
            <a:chExt cx="914400" cy="948512"/>
          </a:xfrm>
        </p:grpSpPr>
        <p:sp>
          <p:nvSpPr>
            <p:cNvPr id="120" name="Rectangle 119"/>
            <p:cNvSpPr/>
            <p:nvPr/>
          </p:nvSpPr>
          <p:spPr>
            <a:xfrm>
              <a:off x="7315200" y="34290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1" name="Group 120"/>
            <p:cNvGrpSpPr/>
            <p:nvPr/>
          </p:nvGrpSpPr>
          <p:grpSpPr>
            <a:xfrm rot="10800000">
              <a:off x="7467600" y="3505200"/>
              <a:ext cx="609600" cy="619434"/>
              <a:chOff x="1981200" y="5410200"/>
              <a:chExt cx="609600" cy="619433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7700961" y="410051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4419600" y="1066800"/>
            <a:ext cx="914400" cy="958036"/>
            <a:chOff x="1830135" y="685800"/>
            <a:chExt cx="914400" cy="958036"/>
          </a:xfrm>
        </p:grpSpPr>
        <p:sp>
          <p:nvSpPr>
            <p:cNvPr id="66" name="Rectangle 65"/>
            <p:cNvSpPr/>
            <p:nvPr/>
          </p:nvSpPr>
          <p:spPr>
            <a:xfrm flipH="1">
              <a:off x="18301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5400000" flipH="1">
              <a:off x="2097503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71" name="TextBox 70"/>
            <p:cNvSpPr txBox="1"/>
            <p:nvPr/>
          </p:nvSpPr>
          <p:spPr>
            <a:xfrm flipH="1">
              <a:off x="1872997" y="1366837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sp>
          <p:nvSpPr>
            <p:cNvPr id="76" name="Circular Arrow 75"/>
            <p:cNvSpPr/>
            <p:nvPr/>
          </p:nvSpPr>
          <p:spPr>
            <a:xfrm>
              <a:off x="1982535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352800" y="1066800"/>
            <a:ext cx="914400" cy="962799"/>
            <a:chOff x="915735" y="685800"/>
            <a:chExt cx="914400" cy="962799"/>
          </a:xfrm>
        </p:grpSpPr>
        <p:sp>
          <p:nvSpPr>
            <p:cNvPr id="77" name="Rectangle 76"/>
            <p:cNvSpPr/>
            <p:nvPr/>
          </p:nvSpPr>
          <p:spPr>
            <a:xfrm>
              <a:off x="9157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6200000">
              <a:off x="1257968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91" name="TextBox 90"/>
            <p:cNvSpPr txBox="1"/>
            <p:nvPr/>
          </p:nvSpPr>
          <p:spPr>
            <a:xfrm>
              <a:off x="994252" y="1371600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Left</a:t>
              </a:r>
              <a:endParaRPr lang="en-US" sz="1200" b="1" dirty="0"/>
            </a:p>
          </p:txBody>
        </p:sp>
        <p:sp>
          <p:nvSpPr>
            <p:cNvPr id="92" name="Circular Arrow 91"/>
            <p:cNvSpPr/>
            <p:nvPr/>
          </p:nvSpPr>
          <p:spPr>
            <a:xfrm flipH="1">
              <a:off x="953057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486400" y="1066800"/>
            <a:ext cx="933589" cy="962799"/>
            <a:chOff x="2743200" y="685800"/>
            <a:chExt cx="933589" cy="962799"/>
          </a:xfrm>
        </p:grpSpPr>
        <p:sp>
          <p:nvSpPr>
            <p:cNvPr id="35" name="Rectangle 34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Up Arrow 35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Go Forward</a:t>
              </a:r>
              <a:endParaRPr lang="en-US" sz="1200" b="1" dirty="0"/>
            </a:p>
          </p:txBody>
        </p:sp>
        <p:pic>
          <p:nvPicPr>
            <p:cNvPr id="94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sp>
        <p:nvSpPr>
          <p:cNvPr id="116" name="Rectangle 115"/>
          <p:cNvSpPr/>
          <p:nvPr/>
        </p:nvSpPr>
        <p:spPr>
          <a:xfrm>
            <a:off x="2819400" y="40386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2743200" y="39624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2667000" y="38862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6781800" y="40386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6705600" y="39624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6629400" y="38862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2971800" y="26670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2895600" y="25908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2819400" y="25146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1219200" y="35814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(4.a)</a:t>
            </a:r>
            <a:endParaRPr lang="en-US" sz="1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4227034" y="35814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(4.b)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6862832" y="20574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(2.d)</a:t>
            </a:r>
            <a:endParaRPr lang="en-US" sz="1400" dirty="0"/>
          </a:p>
        </p:txBody>
      </p:sp>
      <p:grpSp>
        <p:nvGrpSpPr>
          <p:cNvPr id="140" name="Group 139"/>
          <p:cNvGrpSpPr/>
          <p:nvPr/>
        </p:nvGrpSpPr>
        <p:grpSpPr>
          <a:xfrm>
            <a:off x="-152400" y="3886200"/>
            <a:ext cx="2743200" cy="962799"/>
            <a:chOff x="0" y="5257800"/>
            <a:chExt cx="2743200" cy="962799"/>
          </a:xfrm>
        </p:grpSpPr>
        <p:grpSp>
          <p:nvGrpSpPr>
            <p:cNvPr id="102" name="Group 101"/>
            <p:cNvGrpSpPr/>
            <p:nvPr/>
          </p:nvGrpSpPr>
          <p:grpSpPr>
            <a:xfrm>
              <a:off x="0" y="5257800"/>
              <a:ext cx="2743200" cy="962799"/>
              <a:chOff x="0" y="5257800"/>
              <a:chExt cx="2743200" cy="962799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1981200" y="5334000"/>
                <a:ext cx="609600" cy="619434"/>
                <a:chOff x="1981200" y="5410200"/>
                <a:chExt cx="609600" cy="619433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1981200" y="5410200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 rot="5400000">
                  <a:off x="1752600" y="5648633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0" y="5257800"/>
                <a:ext cx="2743200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4" name="Picture 4" descr="http://images.clipartpanda.com/blue-question-mark-clipart-4T9EzE7bc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903" y="5295285"/>
                <a:ext cx="639097" cy="6390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TextBox 68"/>
              <p:cNvSpPr txBox="1"/>
              <p:nvPr/>
            </p:nvSpPr>
            <p:spPr>
              <a:xfrm>
                <a:off x="283775" y="5943600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If</a:t>
                </a:r>
                <a:endParaRPr lang="en-US" sz="1200" b="1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61560" y="5910263"/>
                <a:ext cx="2375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{</a:t>
                </a:r>
                <a:endParaRPr lang="en-US" sz="1200" b="1" dirty="0"/>
              </a:p>
            </p:txBody>
          </p:sp>
        </p:grpSp>
        <p:sp>
          <p:nvSpPr>
            <p:cNvPr id="138" name="Rectangle 137"/>
            <p:cNvSpPr/>
            <p:nvPr/>
          </p:nvSpPr>
          <p:spPr>
            <a:xfrm>
              <a:off x="1143000" y="5334000"/>
              <a:ext cx="381000" cy="609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1066800" y="49530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(5.a)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4989034" y="49530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(5.b)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8127660" y="495300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(5.c)</a:t>
            </a:r>
            <a:endParaRPr lang="en-US" sz="1400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5181600" y="2514600"/>
            <a:ext cx="3505200" cy="838199"/>
            <a:chOff x="533400" y="1143000"/>
            <a:chExt cx="6551468" cy="923924"/>
          </a:xfrm>
        </p:grpSpPr>
        <p:sp>
          <p:nvSpPr>
            <p:cNvPr id="145" name="Rectangle 144"/>
            <p:cNvSpPr/>
            <p:nvPr/>
          </p:nvSpPr>
          <p:spPr>
            <a:xfrm>
              <a:off x="533400" y="1143000"/>
              <a:ext cx="6551468" cy="914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latin typeface="Calibri" pitchFamily="34" charset="0"/>
                </a:rPr>
                <a:t>   0   1   2   3   4   5   6   7   8   9   10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381864" y="1759146"/>
              <a:ext cx="608500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count</a:t>
              </a:r>
              <a:endParaRPr lang="en-US" sz="1400" b="1" dirty="0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6679860" y="358140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(4.c)</a:t>
            </a:r>
            <a:endParaRPr lang="en-US" sz="1400" dirty="0"/>
          </a:p>
        </p:txBody>
      </p:sp>
      <p:pic>
        <p:nvPicPr>
          <p:cNvPr id="93" name="Picture 3" descr="1272571786353863323platan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6800" y="1066800"/>
            <a:ext cx="618799" cy="8382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7" name="Picture 4" descr="RTG7egnzc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1066800"/>
            <a:ext cx="762000" cy="914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9" name="Picture 6" descr="http://www.zam-ads.com/wp-content/uploads/2011/11/banana-peel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81200" y="1066800"/>
            <a:ext cx="921099" cy="914400"/>
          </a:xfrm>
          <a:prstGeom prst="rect">
            <a:avLst/>
          </a:prstGeom>
          <a:noFill/>
        </p:spPr>
      </p:pic>
      <p:sp>
        <p:nvSpPr>
          <p:cNvPr id="110" name="TextBox 109"/>
          <p:cNvSpPr txBox="1"/>
          <p:nvPr/>
        </p:nvSpPr>
        <p:spPr>
          <a:xfrm>
            <a:off x="228600" y="202439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(1.a)</a:t>
            </a:r>
            <a:endParaRPr 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261646" y="202439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(1.b)</a:t>
            </a:r>
            <a:endParaRPr 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252246" y="202439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(1.c)</a:t>
            </a:r>
            <a:endParaRPr 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592644" y="20574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(2.a)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653032" y="20574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(2.b)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5734260" y="205740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(2.c)</a:t>
            </a:r>
            <a:endParaRPr lang="en-US" sz="1400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7620000" y="1066800"/>
            <a:ext cx="914400" cy="914400"/>
            <a:chOff x="5486400" y="3429000"/>
            <a:chExt cx="1828800" cy="1828800"/>
          </a:xfrm>
        </p:grpSpPr>
        <p:pic>
          <p:nvPicPr>
            <p:cNvPr id="148" name="Picture 2" descr="Elephant Readi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867400" y="3566259"/>
              <a:ext cx="1143000" cy="1234341"/>
            </a:xfrm>
            <a:prstGeom prst="rect">
              <a:avLst/>
            </a:prstGeom>
            <a:noFill/>
          </p:spPr>
        </p:pic>
        <p:sp>
          <p:nvSpPr>
            <p:cNvPr id="149" name="Isosceles Triangle 148"/>
            <p:cNvSpPr/>
            <p:nvPr/>
          </p:nvSpPr>
          <p:spPr>
            <a:xfrm rot="5400000">
              <a:off x="6344557" y="4950279"/>
              <a:ext cx="163286" cy="15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6248400" y="4876800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486400" y="3429000"/>
              <a:ext cx="1828800" cy="1828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7924800" y="2057400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(3)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4155903" cy="1830994"/>
        </p:xfrm>
        <a:graphic>
          <a:graphicData uri="http://schemas.openxmlformats.org/drawingml/2006/table">
            <a:tbl>
              <a:tblPr/>
              <a:tblGrid>
                <a:gridCol w="461767"/>
                <a:gridCol w="461767"/>
                <a:gridCol w="461767"/>
                <a:gridCol w="461767"/>
                <a:gridCol w="461767"/>
                <a:gridCol w="461767"/>
                <a:gridCol w="461767"/>
                <a:gridCol w="461767"/>
                <a:gridCol w="461767"/>
              </a:tblGrid>
              <a:tr h="457746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751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751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746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2" name="Group 61"/>
          <p:cNvGrpSpPr/>
          <p:nvPr/>
        </p:nvGrpSpPr>
        <p:grpSpPr>
          <a:xfrm>
            <a:off x="5147152" y="2721858"/>
            <a:ext cx="1524000" cy="457200"/>
            <a:chOff x="4953000" y="3059668"/>
            <a:chExt cx="1524000" cy="457200"/>
          </a:xfrm>
        </p:grpSpPr>
        <p:sp>
          <p:nvSpPr>
            <p:cNvPr id="6" name="Oval 5"/>
            <p:cNvSpPr/>
            <p:nvPr/>
          </p:nvSpPr>
          <p:spPr>
            <a:xfrm rot="5400000">
              <a:off x="5562600" y="2602468"/>
              <a:ext cx="304800" cy="152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 rot="5400000">
              <a:off x="5486400" y="3059668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24200" y="838201"/>
            <a:ext cx="1524000" cy="457200"/>
            <a:chOff x="3124200" y="838201"/>
            <a:chExt cx="1524000" cy="457200"/>
          </a:xfrm>
        </p:grpSpPr>
        <p:sp>
          <p:nvSpPr>
            <p:cNvPr id="9" name="Oval 8"/>
            <p:cNvSpPr/>
            <p:nvPr/>
          </p:nvSpPr>
          <p:spPr>
            <a:xfrm rot="16200000">
              <a:off x="3733800" y="228601"/>
              <a:ext cx="304800" cy="1524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16200000">
              <a:off x="3657600" y="838201"/>
              <a:ext cx="457200" cy="457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953000" y="914400"/>
          <a:ext cx="2209797" cy="973586"/>
        </p:xfrm>
        <a:graphic>
          <a:graphicData uri="http://schemas.openxmlformats.org/drawingml/2006/table">
            <a:tbl>
              <a:tblPr/>
              <a:tblGrid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</a:tblGrid>
              <a:tr h="243397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97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95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97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04800" y="762000"/>
            <a:ext cx="4419600" cy="26670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76800" y="762000"/>
            <a:ext cx="2514600" cy="26670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6781800" y="2057400"/>
            <a:ext cx="457200" cy="457200"/>
            <a:chOff x="6629400" y="2286000"/>
            <a:chExt cx="457200" cy="457200"/>
          </a:xfrm>
        </p:grpSpPr>
        <p:pic>
          <p:nvPicPr>
            <p:cNvPr id="16" name="Picture 2" descr="Elephant Readi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24650" y="2320315"/>
              <a:ext cx="285750" cy="308585"/>
            </a:xfrm>
            <a:prstGeom prst="rect">
              <a:avLst/>
            </a:prstGeom>
            <a:noFill/>
          </p:spPr>
        </p:pic>
        <p:sp>
          <p:nvSpPr>
            <p:cNvPr id="17" name="Isosceles Triangle 16"/>
            <p:cNvSpPr/>
            <p:nvPr/>
          </p:nvSpPr>
          <p:spPr>
            <a:xfrm rot="5400000">
              <a:off x="6843939" y="2666320"/>
              <a:ext cx="40822" cy="381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19900" y="2647950"/>
              <a:ext cx="76200" cy="762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29400" y="2286000"/>
              <a:ext cx="457200" cy="4572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105400" y="2057400"/>
            <a:ext cx="304800" cy="304800"/>
            <a:chOff x="5105400" y="2286000"/>
            <a:chExt cx="304800" cy="304800"/>
          </a:xfrm>
        </p:grpSpPr>
        <p:sp>
          <p:nvSpPr>
            <p:cNvPr id="21" name="Rectangle 20"/>
            <p:cNvSpPr/>
            <p:nvPr/>
          </p:nvSpPr>
          <p:spPr>
            <a:xfrm>
              <a:off x="5181600" y="2362200"/>
              <a:ext cx="228600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43500" y="23241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05400" y="22860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486400" y="2057400"/>
            <a:ext cx="304800" cy="304800"/>
            <a:chOff x="5486400" y="2286000"/>
            <a:chExt cx="304800" cy="304800"/>
          </a:xfrm>
        </p:grpSpPr>
        <p:sp>
          <p:nvSpPr>
            <p:cNvPr id="27" name="Rectangle 26"/>
            <p:cNvSpPr/>
            <p:nvPr/>
          </p:nvSpPr>
          <p:spPr>
            <a:xfrm>
              <a:off x="5562600" y="2362200"/>
              <a:ext cx="228600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524500" y="23241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86400" y="22860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pic>
        <p:nvPicPr>
          <p:cNvPr id="30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62375" y="1866900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34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18731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35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27875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grpSp>
        <p:nvGrpSpPr>
          <p:cNvPr id="67" name="Group 66"/>
          <p:cNvGrpSpPr/>
          <p:nvPr/>
        </p:nvGrpSpPr>
        <p:grpSpPr>
          <a:xfrm>
            <a:off x="5074447" y="2038352"/>
            <a:ext cx="304800" cy="304800"/>
            <a:chOff x="5074447" y="2266952"/>
            <a:chExt cx="304800" cy="304800"/>
          </a:xfrm>
        </p:grpSpPr>
        <p:sp>
          <p:nvSpPr>
            <p:cNvPr id="37" name="Rectangle 36"/>
            <p:cNvSpPr/>
            <p:nvPr/>
          </p:nvSpPr>
          <p:spPr>
            <a:xfrm>
              <a:off x="5074447" y="2266952"/>
              <a:ext cx="30480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Up Arrow 37"/>
            <p:cNvSpPr/>
            <p:nvPr/>
          </p:nvSpPr>
          <p:spPr>
            <a:xfrm>
              <a:off x="5113745" y="2295227"/>
              <a:ext cx="101600" cy="2032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74447" y="2495552"/>
              <a:ext cx="61577" cy="66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700" b="1" dirty="0"/>
            </a:p>
          </p:txBody>
        </p:sp>
        <p:pic>
          <p:nvPicPr>
            <p:cNvPr id="40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5226847" y="2317752"/>
              <a:ext cx="101600" cy="178245"/>
            </a:xfrm>
            <a:prstGeom prst="rect">
              <a:avLst/>
            </a:prstGeom>
            <a:noFill/>
          </p:spPr>
        </p:pic>
      </p:grpSp>
      <p:pic>
        <p:nvPicPr>
          <p:cNvPr id="42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0800000">
            <a:off x="4235196" y="1371600"/>
            <a:ext cx="260604" cy="457200"/>
          </a:xfrm>
          <a:prstGeom prst="rect">
            <a:avLst/>
          </a:prstGeom>
          <a:noFill/>
        </p:spPr>
      </p:pic>
      <p:sp>
        <p:nvSpPr>
          <p:cNvPr id="43" name="TextBox 42"/>
          <p:cNvSpPr txBox="1"/>
          <p:nvPr/>
        </p:nvSpPr>
        <p:spPr>
          <a:xfrm>
            <a:off x="2133600" y="838200"/>
            <a:ext cx="1035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Game Master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019800" y="3124200"/>
            <a:ext cx="567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Player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395246" y="110999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(a)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5756752" y="3167390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(c)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5909846" y="1828800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(d)</a:t>
            </a:r>
            <a:endParaRPr 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6858000" y="2481590"/>
            <a:ext cx="314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(f)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5257800" y="236220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(e)</a:t>
            </a:r>
            <a:endParaRPr 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438400" y="3167390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(b)</a:t>
            </a:r>
            <a:endParaRPr lang="en-US" sz="1100" dirty="0"/>
          </a:p>
        </p:txBody>
      </p:sp>
      <p:pic>
        <p:nvPicPr>
          <p:cNvPr id="74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23303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5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27875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7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62375" y="2333625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9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23303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80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8925" y="2333625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6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3810000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grpSp>
        <p:nvGrpSpPr>
          <p:cNvPr id="107" name="Group 106"/>
          <p:cNvGrpSpPr/>
          <p:nvPr/>
        </p:nvGrpSpPr>
        <p:grpSpPr>
          <a:xfrm>
            <a:off x="342900" y="3632200"/>
            <a:ext cx="2743200" cy="962799"/>
            <a:chOff x="0" y="5257800"/>
            <a:chExt cx="2743200" cy="962799"/>
          </a:xfrm>
        </p:grpSpPr>
        <p:grpSp>
          <p:nvGrpSpPr>
            <p:cNvPr id="108" name="Group 101"/>
            <p:cNvGrpSpPr/>
            <p:nvPr/>
          </p:nvGrpSpPr>
          <p:grpSpPr>
            <a:xfrm>
              <a:off x="0" y="5257800"/>
              <a:ext cx="2743200" cy="962799"/>
              <a:chOff x="0" y="5257800"/>
              <a:chExt cx="2743200" cy="962799"/>
            </a:xfrm>
          </p:grpSpPr>
          <p:grpSp>
            <p:nvGrpSpPr>
              <p:cNvPr id="110" name="Group 67"/>
              <p:cNvGrpSpPr/>
              <p:nvPr/>
            </p:nvGrpSpPr>
            <p:grpSpPr>
              <a:xfrm>
                <a:off x="1981200" y="5334000"/>
                <a:ext cx="609600" cy="619434"/>
                <a:chOff x="1981200" y="5410200"/>
                <a:chExt cx="609600" cy="619433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1981200" y="5410200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 rot="5400000">
                  <a:off x="1752600" y="5648633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>
                <a:off x="0" y="5257800"/>
                <a:ext cx="2743200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2" name="Picture 4" descr="http://images.clipartpanda.com/blue-question-mark-clipart-4T9EzE7bc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903" y="5295285"/>
                <a:ext cx="639097" cy="6390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3" name="TextBox 112"/>
              <p:cNvSpPr txBox="1"/>
              <p:nvPr/>
            </p:nvSpPr>
            <p:spPr>
              <a:xfrm>
                <a:off x="283775" y="5943600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If</a:t>
                </a:r>
                <a:endParaRPr lang="en-US" sz="1200" b="1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161560" y="5910263"/>
                <a:ext cx="2375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{</a:t>
                </a:r>
                <a:endParaRPr lang="en-US" sz="1200" b="1" dirty="0"/>
              </a:p>
            </p:txBody>
          </p:sp>
        </p:grpSp>
        <p:sp>
          <p:nvSpPr>
            <p:cNvPr id="109" name="Rectangle 108"/>
            <p:cNvSpPr/>
            <p:nvPr/>
          </p:nvSpPr>
          <p:spPr>
            <a:xfrm>
              <a:off x="1143000" y="5334000"/>
              <a:ext cx="381000" cy="609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019300" y="4650601"/>
            <a:ext cx="2743200" cy="962799"/>
            <a:chOff x="2971801" y="5257800"/>
            <a:chExt cx="2743200" cy="962799"/>
          </a:xfrm>
        </p:grpSpPr>
        <p:sp>
          <p:nvSpPr>
            <p:cNvPr id="134" name="Rectangle 133"/>
            <p:cNvSpPr/>
            <p:nvPr/>
          </p:nvSpPr>
          <p:spPr>
            <a:xfrm rot="10800000">
              <a:off x="2971801" y="52578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71"/>
            <p:cNvGrpSpPr/>
            <p:nvPr/>
          </p:nvGrpSpPr>
          <p:grpSpPr>
            <a:xfrm rot="10800000">
              <a:off x="3124202" y="5334000"/>
              <a:ext cx="609600" cy="619434"/>
              <a:chOff x="1981200" y="5410200"/>
              <a:chExt cx="609600" cy="619433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3357563" y="592931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  <p:grpSp>
          <p:nvGrpSpPr>
            <p:cNvPr id="137" name="Group 77"/>
            <p:cNvGrpSpPr/>
            <p:nvPr/>
          </p:nvGrpSpPr>
          <p:grpSpPr>
            <a:xfrm>
              <a:off x="4876801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142" name="Rectangle 141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5133361" y="591026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pic>
          <p:nvPicPr>
            <p:cNvPr id="139" name="Picture 4" descr="http://images.clipartpanda.com/blue-question-mark-clipart-4T9EzE7bc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1" y="5334000"/>
              <a:ext cx="639097" cy="639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&quot;No&quot; Symbol 139"/>
            <p:cNvSpPr/>
            <p:nvPr/>
          </p:nvSpPr>
          <p:spPr>
            <a:xfrm>
              <a:off x="3962401" y="5257800"/>
              <a:ext cx="762000" cy="762000"/>
            </a:xfrm>
            <a:prstGeom prst="noSmoking">
              <a:avLst>
                <a:gd name="adj" fmla="val 50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114801" y="594360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Else</a:t>
              </a:r>
              <a:endParaRPr lang="en-US" sz="1200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3886200" y="5638800"/>
            <a:ext cx="914400" cy="962799"/>
            <a:chOff x="0" y="685800"/>
            <a:chExt cx="914400" cy="962799"/>
          </a:xfrm>
        </p:grpSpPr>
        <p:pic>
          <p:nvPicPr>
            <p:cNvPr id="147" name="Picture 7" descr="Elephant Eating a Banana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148" name="Rectangle 147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Eat</a:t>
              </a:r>
              <a:endParaRPr lang="en-US" sz="1200" b="1" dirty="0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3886200" y="6629400"/>
            <a:ext cx="914400" cy="962799"/>
            <a:chOff x="7315200" y="5257800"/>
            <a:chExt cx="914400" cy="962799"/>
          </a:xfrm>
        </p:grpSpPr>
        <p:grpSp>
          <p:nvGrpSpPr>
            <p:cNvPr id="151" name="Group 85"/>
            <p:cNvGrpSpPr/>
            <p:nvPr/>
          </p:nvGrpSpPr>
          <p:grpSpPr>
            <a:xfrm rot="10800000">
              <a:off x="7543800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154" name="Rectangle 153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TextBox 151"/>
            <p:cNvSpPr txBox="1"/>
            <p:nvPr/>
          </p:nvSpPr>
          <p:spPr>
            <a:xfrm rot="10800000">
              <a:off x="7647960" y="594360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315200" y="5257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95800" y="304800"/>
            <a:ext cx="914400" cy="962799"/>
            <a:chOff x="0" y="685800"/>
            <a:chExt cx="914400" cy="962799"/>
          </a:xfrm>
        </p:grpSpPr>
        <p:pic>
          <p:nvPicPr>
            <p:cNvPr id="5" name="Picture 7" descr="Elephant Eating a Banan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Eat</a:t>
              </a:r>
              <a:endParaRPr lang="en-US" sz="12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14600" y="304800"/>
            <a:ext cx="914400" cy="958036"/>
            <a:chOff x="1830135" y="685800"/>
            <a:chExt cx="914400" cy="958036"/>
          </a:xfrm>
        </p:grpSpPr>
        <p:sp>
          <p:nvSpPr>
            <p:cNvPr id="9" name="Rectangle 8"/>
            <p:cNvSpPr/>
            <p:nvPr/>
          </p:nvSpPr>
          <p:spPr>
            <a:xfrm flipH="1">
              <a:off x="18301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 flipH="1">
              <a:off x="2097503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 flipH="1">
              <a:off x="1872997" y="1366837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sp>
          <p:nvSpPr>
            <p:cNvPr id="12" name="Circular Arrow 11"/>
            <p:cNvSpPr/>
            <p:nvPr/>
          </p:nvSpPr>
          <p:spPr>
            <a:xfrm>
              <a:off x="1982535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3400" y="304800"/>
            <a:ext cx="914400" cy="962799"/>
            <a:chOff x="915735" y="685800"/>
            <a:chExt cx="914400" cy="962799"/>
          </a:xfrm>
        </p:grpSpPr>
        <p:sp>
          <p:nvSpPr>
            <p:cNvPr id="14" name="Rectangle 13"/>
            <p:cNvSpPr/>
            <p:nvPr/>
          </p:nvSpPr>
          <p:spPr>
            <a:xfrm>
              <a:off x="9157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1257968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994252" y="1371600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Left</a:t>
              </a:r>
              <a:endParaRPr lang="en-US" sz="1200" b="1" dirty="0"/>
            </a:p>
          </p:txBody>
        </p:sp>
        <p:sp>
          <p:nvSpPr>
            <p:cNvPr id="17" name="Circular Arrow 16"/>
            <p:cNvSpPr/>
            <p:nvPr/>
          </p:nvSpPr>
          <p:spPr>
            <a:xfrm flipH="1">
              <a:off x="953057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24000" y="304800"/>
            <a:ext cx="933589" cy="962799"/>
            <a:chOff x="2743200" y="685800"/>
            <a:chExt cx="933589" cy="962799"/>
          </a:xfrm>
        </p:grpSpPr>
        <p:sp>
          <p:nvSpPr>
            <p:cNvPr id="19" name="Rectangle 18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Go Forward</a:t>
              </a:r>
              <a:endParaRPr lang="en-US" sz="1200" b="1" dirty="0"/>
            </a:p>
          </p:txBody>
        </p:sp>
        <p:pic>
          <p:nvPicPr>
            <p:cNvPr id="22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grpSp>
        <p:nvGrpSpPr>
          <p:cNvPr id="23" name="Group 22"/>
          <p:cNvGrpSpPr/>
          <p:nvPr/>
        </p:nvGrpSpPr>
        <p:grpSpPr>
          <a:xfrm>
            <a:off x="3505200" y="304800"/>
            <a:ext cx="933589" cy="962799"/>
            <a:chOff x="2743200" y="685800"/>
            <a:chExt cx="933589" cy="962799"/>
          </a:xfrm>
        </p:grpSpPr>
        <p:sp>
          <p:nvSpPr>
            <p:cNvPr id="24" name="Rectangle 23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Up Arrow 24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Go Forward</a:t>
              </a:r>
              <a:endParaRPr lang="en-US" sz="1200" b="1" dirty="0"/>
            </a:p>
          </p:txBody>
        </p:sp>
        <p:pic>
          <p:nvPicPr>
            <p:cNvPr id="27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grpSp>
        <p:nvGrpSpPr>
          <p:cNvPr id="28" name="Group 27"/>
          <p:cNvGrpSpPr/>
          <p:nvPr/>
        </p:nvGrpSpPr>
        <p:grpSpPr>
          <a:xfrm>
            <a:off x="7315200" y="5562600"/>
            <a:ext cx="914400" cy="958037"/>
            <a:chOff x="3962400" y="2514600"/>
            <a:chExt cx="914400" cy="958037"/>
          </a:xfrm>
        </p:grpSpPr>
        <p:sp>
          <p:nvSpPr>
            <p:cNvPr id="29" name="Rectangle 28"/>
            <p:cNvSpPr/>
            <p:nvPr/>
          </p:nvSpPr>
          <p:spPr>
            <a:xfrm>
              <a:off x="3962400" y="25146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0" name="Bent Arrow 29"/>
            <p:cNvSpPr/>
            <p:nvPr/>
          </p:nvSpPr>
          <p:spPr>
            <a:xfrm rot="10800000">
              <a:off x="4160176" y="2650284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98024" y="3195638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14600" y="5562600"/>
            <a:ext cx="2743200" cy="962799"/>
            <a:chOff x="0" y="2514600"/>
            <a:chExt cx="2743200" cy="962799"/>
          </a:xfrm>
        </p:grpSpPr>
        <p:sp>
          <p:nvSpPr>
            <p:cNvPr id="33" name="Rectangle 32"/>
            <p:cNvSpPr/>
            <p:nvPr/>
          </p:nvSpPr>
          <p:spPr>
            <a:xfrm>
              <a:off x="0" y="25146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Bent Arrow 33"/>
            <p:cNvSpPr/>
            <p:nvPr/>
          </p:nvSpPr>
          <p:spPr>
            <a:xfrm>
              <a:off x="1981199" y="2574085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35" name="Picture 2" descr="http://www.allathletes.org/athletes/imgs/icon_repeat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00FF00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152400" y="2590800"/>
              <a:ext cx="716816" cy="609600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/>
          </p:nvSpPr>
          <p:spPr>
            <a:xfrm>
              <a:off x="237531" y="3200400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While</a:t>
              </a:r>
              <a:endParaRPr lang="en-US" sz="12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33600" y="318135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43000" y="3200400"/>
              <a:ext cx="549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count</a:t>
              </a:r>
              <a:endParaRPr lang="en-US" sz="1200" b="1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219200" y="2590800"/>
              <a:ext cx="381000" cy="6096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3781424" y="5719760"/>
            <a:ext cx="304800" cy="4572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6</a:t>
            </a:r>
            <a:endParaRPr lang="en-US" b="1" dirty="0">
              <a:latin typeface="Calibri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334000" y="5562600"/>
            <a:ext cx="933589" cy="962799"/>
            <a:chOff x="2743200" y="685800"/>
            <a:chExt cx="933589" cy="962799"/>
          </a:xfrm>
        </p:grpSpPr>
        <p:sp>
          <p:nvSpPr>
            <p:cNvPr id="43" name="Rectangle 42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Up Arrow 43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Go Forward</a:t>
              </a:r>
              <a:endParaRPr lang="en-US" sz="1200" b="1" dirty="0"/>
            </a:p>
          </p:txBody>
        </p:sp>
        <p:pic>
          <p:nvPicPr>
            <p:cNvPr id="46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grpSp>
        <p:nvGrpSpPr>
          <p:cNvPr id="47" name="Group 46"/>
          <p:cNvGrpSpPr/>
          <p:nvPr/>
        </p:nvGrpSpPr>
        <p:grpSpPr>
          <a:xfrm>
            <a:off x="8229600" y="381000"/>
            <a:ext cx="914400" cy="962799"/>
            <a:chOff x="915735" y="685800"/>
            <a:chExt cx="914400" cy="962799"/>
          </a:xfrm>
        </p:grpSpPr>
        <p:sp>
          <p:nvSpPr>
            <p:cNvPr id="48" name="Rectangle 47"/>
            <p:cNvSpPr/>
            <p:nvPr/>
          </p:nvSpPr>
          <p:spPr>
            <a:xfrm>
              <a:off x="9157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1257968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50" name="TextBox 49"/>
            <p:cNvSpPr txBox="1"/>
            <p:nvPr/>
          </p:nvSpPr>
          <p:spPr>
            <a:xfrm>
              <a:off x="994252" y="1371600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Left</a:t>
              </a:r>
              <a:endParaRPr lang="en-US" sz="1200" b="1" dirty="0"/>
            </a:p>
          </p:txBody>
        </p:sp>
        <p:sp>
          <p:nvSpPr>
            <p:cNvPr id="51" name="Circular Arrow 50"/>
            <p:cNvSpPr/>
            <p:nvPr/>
          </p:nvSpPr>
          <p:spPr>
            <a:xfrm flipH="1">
              <a:off x="953057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229600" y="1371600"/>
            <a:ext cx="914400" cy="958036"/>
            <a:chOff x="1830135" y="685800"/>
            <a:chExt cx="914400" cy="958036"/>
          </a:xfrm>
        </p:grpSpPr>
        <p:sp>
          <p:nvSpPr>
            <p:cNvPr id="53" name="Rectangle 52"/>
            <p:cNvSpPr/>
            <p:nvPr/>
          </p:nvSpPr>
          <p:spPr>
            <a:xfrm flipH="1">
              <a:off x="18301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 flipH="1">
              <a:off x="2097503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55" name="TextBox 54"/>
            <p:cNvSpPr txBox="1"/>
            <p:nvPr/>
          </p:nvSpPr>
          <p:spPr>
            <a:xfrm flipH="1">
              <a:off x="1872997" y="1366837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sp>
          <p:nvSpPr>
            <p:cNvPr id="56" name="Circular Arrow 55"/>
            <p:cNvSpPr/>
            <p:nvPr/>
          </p:nvSpPr>
          <p:spPr>
            <a:xfrm>
              <a:off x="1982535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7162800" y="381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251700" y="1069975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Left</a:t>
            </a:r>
            <a:endParaRPr lang="en-US" sz="1200" b="1" dirty="0"/>
          </a:p>
        </p:txBody>
      </p:sp>
      <p:pic>
        <p:nvPicPr>
          <p:cNvPr id="60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393062" y="647700"/>
            <a:ext cx="531738" cy="419100"/>
          </a:xfrm>
          <a:prstGeom prst="rect">
            <a:avLst/>
          </a:prstGeom>
          <a:noFill/>
        </p:spPr>
      </p:pic>
      <p:sp>
        <p:nvSpPr>
          <p:cNvPr id="61" name="Curved Right Arrow 60"/>
          <p:cNvSpPr/>
          <p:nvPr/>
        </p:nvSpPr>
        <p:spPr>
          <a:xfrm rot="5400000">
            <a:off x="7368540" y="327660"/>
            <a:ext cx="426720" cy="685800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 flipH="1">
            <a:off x="7162800" y="1371600"/>
            <a:ext cx="916614" cy="965974"/>
            <a:chOff x="2740986" y="5257800"/>
            <a:chExt cx="916614" cy="965974"/>
          </a:xfrm>
        </p:grpSpPr>
        <p:sp>
          <p:nvSpPr>
            <p:cNvPr id="63" name="Rectangle 62"/>
            <p:cNvSpPr/>
            <p:nvPr/>
          </p:nvSpPr>
          <p:spPr>
            <a:xfrm>
              <a:off x="27432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40986" y="5946775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pic>
          <p:nvPicPr>
            <p:cNvPr id="65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2821062" y="5448300"/>
              <a:ext cx="531738" cy="419100"/>
            </a:xfrm>
            <a:prstGeom prst="rect">
              <a:avLst/>
            </a:prstGeom>
            <a:noFill/>
          </p:spPr>
        </p:pic>
        <p:sp>
          <p:nvSpPr>
            <p:cNvPr id="66" name="Curved Right Arrow 65"/>
            <p:cNvSpPr/>
            <p:nvPr/>
          </p:nvSpPr>
          <p:spPr>
            <a:xfrm rot="10800000">
              <a:off x="3200400" y="5257800"/>
              <a:ext cx="426720" cy="685800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324600" y="5562600"/>
            <a:ext cx="914400" cy="962799"/>
            <a:chOff x="0" y="685800"/>
            <a:chExt cx="914400" cy="962799"/>
          </a:xfrm>
        </p:grpSpPr>
        <p:pic>
          <p:nvPicPr>
            <p:cNvPr id="68" name="Picture 7" descr="Elephant Eating a Banan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69" name="Rectangle 68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Eat</a:t>
              </a:r>
              <a:endParaRPr lang="en-US" sz="1200" b="1" dirty="0"/>
            </a:p>
          </p:txBody>
        </p:sp>
      </p:grp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4600" y="2590800"/>
            <a:ext cx="5715000" cy="2860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m.rgbimg.com/cache1nvi8y/users/b/ba/barunpatro/600/mf6Ixq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762000"/>
            <a:ext cx="4276725" cy="57150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200400" y="1676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29000" y="19050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90800" y="3276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05150" y="562927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00399" y="582453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64544" y="15664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654944" y="31666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429000" y="19812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124200" y="54102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65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235969" y="561457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Unnikrishnan R\Desktop\HMS paper\Images\IMG_20160115_131240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761999"/>
            <a:ext cx="4114800" cy="2533865"/>
          </a:xfrm>
          <a:prstGeom prst="rect">
            <a:avLst/>
          </a:prstGeom>
          <a:noFill/>
        </p:spPr>
      </p:pic>
      <p:pic>
        <p:nvPicPr>
          <p:cNvPr id="20483" name="Picture 3" descr="C:\Users\Unnikrishnan R\Desktop\HMS paper\Images\IMG_20160115_131708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1" y="4650147"/>
            <a:ext cx="4114800" cy="1445853"/>
          </a:xfrm>
          <a:prstGeom prst="rect">
            <a:avLst/>
          </a:prstGeom>
          <a:noFill/>
        </p:spPr>
      </p:pic>
      <p:pic>
        <p:nvPicPr>
          <p:cNvPr id="20484" name="Picture 4" descr="C:\Users\Unnikrishnan R\Desktop\HMS paper\Images\IMG_20160115_132526_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352800"/>
            <a:ext cx="41148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286000"/>
            <a:ext cx="228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2286000"/>
            <a:ext cx="457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4800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 hour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8892152">
            <a:off x="548653" y="1366121"/>
            <a:ext cx="187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Embodied game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 rot="18892152">
            <a:off x="1066909" y="1496707"/>
            <a:ext cx="1479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Board Game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981200" y="2286000"/>
            <a:ext cx="45720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8892152">
            <a:off x="3874856" y="1300833"/>
            <a:ext cx="1349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Processing </a:t>
            </a:r>
          </a:p>
          <a:p>
            <a:r>
              <a:rPr lang="en-US" sz="2000" dirty="0" smtClean="0"/>
              <a:t>Sketches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3048000"/>
            <a:ext cx="100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 hours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0600" y="28194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hour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76400" y="2286000"/>
            <a:ext cx="2286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8892152">
            <a:off x="1416329" y="1207398"/>
            <a:ext cx="228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Writing </a:t>
            </a:r>
            <a:r>
              <a:rPr lang="en-US" sz="2000" dirty="0" err="1" smtClean="0"/>
              <a:t>pseudocode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6705600" y="2286000"/>
            <a:ext cx="762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8892152">
            <a:off x="6294599" y="1408870"/>
            <a:ext cx="1749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Demonstration</a:t>
            </a:r>
            <a:endParaRPr lang="en-US" sz="2000" dirty="0"/>
          </a:p>
        </p:txBody>
      </p:sp>
      <p:sp>
        <p:nvSpPr>
          <p:cNvPr id="23" name="Right Brace 22"/>
          <p:cNvSpPr/>
          <p:nvPr/>
        </p:nvSpPr>
        <p:spPr>
          <a:xfrm rot="5400000">
            <a:off x="4152900" y="647700"/>
            <a:ext cx="304800" cy="44958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24000" y="304800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 hour</a:t>
            </a:r>
            <a:endParaRPr lang="en-US" dirty="0"/>
          </a:p>
        </p:txBody>
      </p:sp>
      <p:cxnSp>
        <p:nvCxnSpPr>
          <p:cNvPr id="26" name="Straight Connector 25"/>
          <p:cNvCxnSpPr>
            <a:stCxn id="4" idx="2"/>
          </p:cNvCxnSpPr>
          <p:nvPr/>
        </p:nvCxnSpPr>
        <p:spPr>
          <a:xfrm flipH="1">
            <a:off x="762000" y="2667000"/>
            <a:ext cx="190500" cy="381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295400" y="2667000"/>
            <a:ext cx="38100" cy="2286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9" idx="2"/>
            <a:endCxn id="24" idx="0"/>
          </p:cNvCxnSpPr>
          <p:nvPr/>
        </p:nvCxnSpPr>
        <p:spPr>
          <a:xfrm>
            <a:off x="1790700" y="2667000"/>
            <a:ext cx="220774" cy="381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524000" y="-685800"/>
            <a:ext cx="9982200" cy="6019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spcBef>
                <a:spcPct val="0"/>
              </a:spcBef>
              <a:defRPr/>
            </a:pPr>
            <a:endParaRPr lang="en-US" sz="13800" b="1" dirty="0" err="1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-702135"/>
            <a:ext cx="7391400" cy="6019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54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/>
            </a:r>
            <a:b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M</a:t>
            </a:r>
            <a:r>
              <a:rPr lang="en-US" sz="13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e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r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b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S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endParaRPr kumimoji="0" lang="en-US" sz="13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133600"/>
            <a:ext cx="1847850" cy="1471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19600" y="5955268"/>
            <a:ext cx="481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Made </a:t>
            </a:r>
            <a:r>
              <a:rPr lang="en-US" dirty="0">
                <a:latin typeface="Sweet Cheeks" panose="02000603000000000000" pitchFamily="2" charset="0"/>
                <a:ea typeface="Sweet Cheeks" panose="02000603000000000000" pitchFamily="2" charset="0"/>
              </a:rPr>
              <a:t>with </a:t>
            </a:r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AMMA’s </a:t>
            </a:r>
            <a:r>
              <a:rPr lang="en-US" dirty="0">
                <a:solidFill>
                  <a:srgbClr val="FF0000"/>
                </a:solidFill>
              </a:rPr>
              <a:t>💗</a:t>
            </a:r>
            <a:r>
              <a:rPr lang="en-US" dirty="0" smtClean="0">
                <a:solidFill>
                  <a:srgbClr val="FF0000"/>
                </a:solidFill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at AMMACHI Labs</a:t>
            </a:r>
            <a:endParaRPr lang="en-US" dirty="0">
              <a:latin typeface="Sweet Cheeks" panose="02000603000000000000" pitchFamily="2" charset="0"/>
              <a:ea typeface="Sweet Cheeks" panose="02000603000000000000" pitchFamily="2" charset="0"/>
            </a:endParaRPr>
          </a:p>
        </p:txBody>
      </p:sp>
      <p:pic>
        <p:nvPicPr>
          <p:cNvPr id="27650" name="Picture 2" descr="Image resul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51585" y="1063255"/>
            <a:ext cx="3689985" cy="34325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20273</TotalTime>
  <Words>267</Words>
  <Application>Microsoft Office PowerPoint</Application>
  <PresentationFormat>On-screen Show (4:3)</PresentationFormat>
  <Paragraphs>216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Unnikrishnan R</dc:creator>
  <cp:lastModifiedBy>Unnikrishnan R</cp:lastModifiedBy>
  <cp:revision>1019</cp:revision>
  <dcterms:created xsi:type="dcterms:W3CDTF">2015-08-04T12:44:13Z</dcterms:created>
  <dcterms:modified xsi:type="dcterms:W3CDTF">2017-04-21T06:37:25Z</dcterms:modified>
</cp:coreProperties>
</file>