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AAC46"/>
    <a:srgbClr val="CF8D2B"/>
    <a:srgbClr val="B888DC"/>
    <a:srgbClr val="FFFF99"/>
    <a:srgbClr val="FF9966"/>
    <a:srgbClr val="9954CC"/>
    <a:srgbClr val="403152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943600" y="25908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13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73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12192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28194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400" y="4495800"/>
            <a:ext cx="4343400" cy="7620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87525" y="5257800"/>
            <a:ext cx="307976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4343400"/>
            <a:ext cx="457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33600" y="4343400"/>
            <a:ext cx="3505200" cy="152400"/>
          </a:xfrm>
          <a:prstGeom prst="rect">
            <a:avLst/>
          </a:prstGeom>
          <a:solidFill>
            <a:srgbClr val="8A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0500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48300" y="16383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48300" y="3733800"/>
            <a:ext cx="4343400" cy="914400"/>
            <a:chOff x="6172200" y="5334000"/>
            <a:chExt cx="4343400" cy="914400"/>
          </a:xfrm>
          <a:solidFill>
            <a:srgbClr val="CC3300"/>
          </a:solidFill>
        </p:grpSpPr>
        <p:sp>
          <p:nvSpPr>
            <p:cNvPr id="29" name="Rectangle 28"/>
            <p:cNvSpPr/>
            <p:nvPr/>
          </p:nvSpPr>
          <p:spPr>
            <a:xfrm>
              <a:off x="6172200" y="53340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59624" y="60960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448300" y="2552700"/>
            <a:ext cx="457200" cy="1181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22978</TotalTime>
  <Words>267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1270</cp:revision>
  <dcterms:created xsi:type="dcterms:W3CDTF">2015-08-04T12:44:13Z</dcterms:created>
  <dcterms:modified xsi:type="dcterms:W3CDTF">2017-05-02T13:20:43Z</dcterms:modified>
</cp:coreProperties>
</file>