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69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00"/>
    <a:srgbClr val="CC3300"/>
    <a:srgbClr val="FF3300"/>
    <a:srgbClr val="8AAC46"/>
    <a:srgbClr val="CF8D2B"/>
    <a:srgbClr val="B888DC"/>
    <a:srgbClr val="FF9966"/>
    <a:srgbClr val="9954CC"/>
    <a:srgbClr val="40315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 smtClean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15000" y="34290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15400" y="2590800"/>
              <a:ext cx="3048000" cy="179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16600" baseline="-36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9600" dirty="0" smtClean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  <a:endParaRPr lang="en-US" sz="2000" dirty="0">
                <a:solidFill>
                  <a:srgbClr val="00FF00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1104900" y="4457700"/>
            <a:ext cx="1447800" cy="14478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23206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23206" y="48569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523206" y="494505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613692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01805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523206" y="503317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3206" y="512127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523206" y="520938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523206" y="529748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523206" y="538559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3206" y="547371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523206" y="55626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790696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878809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970081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058194" y="47688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058194" y="485695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2058194" y="494506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058194" y="503635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69287" y="512445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57400" y="512445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675606" y="49212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12106" y="55626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00219" y="55626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878806" y="51244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24122</TotalTime>
  <Words>271</Words>
  <Application>Microsoft Office PowerPoint</Application>
  <PresentationFormat>On-screen Show (4:3)</PresentationFormat>
  <Paragraphs>222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1350</cp:revision>
  <dcterms:created xsi:type="dcterms:W3CDTF">2015-08-04T12:44:13Z</dcterms:created>
  <dcterms:modified xsi:type="dcterms:W3CDTF">2017-05-25T10:36:48Z</dcterms:modified>
</cp:coreProperties>
</file>