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73" r:id="rId17"/>
    <p:sldId id="269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C00"/>
    <a:srgbClr val="FF3300"/>
    <a:srgbClr val="FFFF99"/>
    <a:srgbClr val="006600"/>
    <a:srgbClr val="CC3300"/>
    <a:srgbClr val="8AAC46"/>
    <a:srgbClr val="CF8D2B"/>
    <a:srgbClr val="B888DC"/>
    <a:srgbClr val="FF9966"/>
    <a:srgbClr val="9954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>
        <p:scale>
          <a:sx n="25" d="100"/>
          <a:sy n="25" d="100"/>
        </p:scale>
        <p:origin x="-2664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Left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Right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Right</a:t>
            </a:r>
            <a:endParaRPr lang="en-US" sz="1200" b="1" dirty="0"/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 smtClean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1200" y="0"/>
            <a:ext cx="3352800" cy="33528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 smtClean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solidFill>
                <a:srgbClr val="00FF00"/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rgbClr val="00FF00"/>
              </a:solidFill>
              <a:latin typeface="Ananda Namast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352800" cy="3352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 smtClean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latin typeface="Ananda Namaste" pitchFamily="2" charset="0"/>
            </a:endParaRPr>
          </a:p>
          <a:p>
            <a:pPr algn="ctr"/>
            <a:endParaRPr lang="en-US" sz="700" dirty="0">
              <a:latin typeface="Ananda Namast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9931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08120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9705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7818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21693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1600" y="23455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24336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71600" y="2521744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2609861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3670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24822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1291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3413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03413" y="199310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03413" y="2081213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03413" y="216933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7681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5794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20574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05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48613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272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3200" y="1755338"/>
            <a:ext cx="1904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Adobe Caslon Pro Bold" pitchFamily="18" charset="0"/>
              </a:rPr>
              <a:t>{(.</a:t>
            </a:r>
            <a:r>
              <a:rPr lang="en-US" sz="8000" baseline="-36000" dirty="0" smtClean="0">
                <a:solidFill>
                  <a:srgbClr val="FFFF00"/>
                </a:solidFill>
                <a:latin typeface="Adobe Caslon Pro Bold" pitchFamily="18" charset="0"/>
              </a:rPr>
              <a:t>;</a:t>
            </a:r>
            <a:r>
              <a:rPr lang="en-US" sz="6000" dirty="0" smtClean="0">
                <a:solidFill>
                  <a:srgbClr val="FFFF00"/>
                </a:solidFill>
                <a:latin typeface="Adobe Caslon Pro Bold" pitchFamily="18" charset="0"/>
              </a:rPr>
              <a:t>.)}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943600" y="3505200"/>
            <a:ext cx="3352800" cy="3352800"/>
            <a:chOff x="8686800" y="1828800"/>
            <a:chExt cx="3352800" cy="3352800"/>
          </a:xfrm>
          <a:solidFill>
            <a:schemeClr val="accent2">
              <a:lumMod val="7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8686800" y="1828800"/>
              <a:ext cx="3352800" cy="335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15400" y="2590800"/>
              <a:ext cx="3048000" cy="179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FF99"/>
                  </a:solidFill>
                  <a:latin typeface="Adobe Caslon Pro Bold" pitchFamily="18" charset="0"/>
                </a:rPr>
                <a:t>{(.</a:t>
              </a:r>
              <a:r>
                <a:rPr lang="en-US" sz="16600" baseline="-36000" dirty="0" smtClean="0">
                  <a:solidFill>
                    <a:srgbClr val="FFFF99"/>
                  </a:solidFill>
                  <a:latin typeface="Adobe Caslon Pro Bold" pitchFamily="18" charset="0"/>
                </a:rPr>
                <a:t>;</a:t>
              </a:r>
              <a:r>
                <a:rPr lang="en-US" sz="9600" dirty="0" smtClean="0">
                  <a:solidFill>
                    <a:srgbClr val="FFFF99"/>
                  </a:solidFill>
                  <a:latin typeface="Adobe Caslon Pro Bold" pitchFamily="18" charset="0"/>
                </a:rPr>
                <a:t>.)}</a:t>
              </a:r>
              <a:endParaRPr lang="en-US" sz="2000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04800" y="3733800"/>
            <a:ext cx="1447800" cy="1447800"/>
            <a:chOff x="1104900" y="4457700"/>
            <a:chExt cx="1447800" cy="1447800"/>
          </a:xfrm>
        </p:grpSpPr>
        <p:sp>
          <p:nvSpPr>
            <p:cNvPr id="36" name="Oval 35"/>
            <p:cNvSpPr/>
            <p:nvPr/>
          </p:nvSpPr>
          <p:spPr>
            <a:xfrm>
              <a:off x="1104900" y="4457700"/>
              <a:ext cx="1447800" cy="1447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3206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23206" y="48569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23206" y="4945058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13692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01805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3206" y="503317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23206" y="512127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3206" y="5209386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3206" y="5297486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23206" y="5385594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3206" y="5473711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23206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90696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78809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70081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58194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58194" y="485695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8194" y="494506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58194" y="503635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69287" y="512445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57400" y="512445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75606" y="49212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12106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00219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8806" y="51244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14600" y="3505200"/>
            <a:ext cx="3352800" cy="3352800"/>
            <a:chOff x="8686800" y="1828800"/>
            <a:chExt cx="3352800" cy="3352800"/>
          </a:xfrm>
          <a:solidFill>
            <a:schemeClr val="accent2">
              <a:lumMod val="75000"/>
            </a:schemeClr>
          </a:solidFill>
        </p:grpSpPr>
        <p:sp>
          <p:nvSpPr>
            <p:cNvPr id="64" name="Oval 63"/>
            <p:cNvSpPr/>
            <p:nvPr/>
          </p:nvSpPr>
          <p:spPr>
            <a:xfrm>
              <a:off x="8686800" y="1828800"/>
              <a:ext cx="3352800" cy="335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15400" y="2590800"/>
              <a:ext cx="3048000" cy="179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FF99"/>
                  </a:solidFill>
                  <a:latin typeface="Adobe Caslon Pro Bold" pitchFamily="18" charset="0"/>
                </a:rPr>
                <a:t>   (</a:t>
              </a:r>
              <a:r>
                <a:rPr lang="en-US" sz="16600" baseline="-25000" dirty="0" smtClean="0">
                  <a:solidFill>
                    <a:srgbClr val="FFFF99"/>
                  </a:solidFill>
                  <a:latin typeface="Adobe Caslon Pro Bold" pitchFamily="18" charset="0"/>
                </a:rPr>
                <a:t>;</a:t>
              </a:r>
              <a:r>
                <a:rPr lang="en-US" sz="9600" dirty="0" smtClean="0">
                  <a:solidFill>
                    <a:srgbClr val="FFFF99"/>
                  </a:solidFill>
                  <a:latin typeface="Adobe Caslon Pro Bold" pitchFamily="18" charset="0"/>
                </a:rPr>
                <a:t>}</a:t>
              </a:r>
              <a:endParaRPr lang="en-US" sz="2000" dirty="0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Research\HMS\UnityProjects\HMS\HMSWebTest-Pen\Assets\Images\simplistic_play_icon__ico__png__by_micahpkay-d6opha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038600" y="-838200"/>
            <a:ext cx="6348413" cy="63484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1981200" y="0"/>
            <a:ext cx="5410200" cy="5410200"/>
            <a:chOff x="6705600" y="762000"/>
            <a:chExt cx="5410200" cy="5410200"/>
          </a:xfrm>
        </p:grpSpPr>
        <p:sp>
          <p:nvSpPr>
            <p:cNvPr id="8" name="Oval 7"/>
            <p:cNvSpPr/>
            <p:nvPr/>
          </p:nvSpPr>
          <p:spPr>
            <a:xfrm>
              <a:off x="6705600" y="762000"/>
              <a:ext cx="5410200" cy="5410200"/>
            </a:xfrm>
            <a:prstGeom prst="ellipse">
              <a:avLst/>
            </a:prstGeom>
            <a:solidFill>
              <a:srgbClr val="E62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8305800" y="1828800"/>
              <a:ext cx="2247900" cy="2667000"/>
            </a:xfrm>
            <a:prstGeom prst="downArrow">
              <a:avLst>
                <a:gd name="adj1" fmla="val 46302"/>
                <a:gd name="adj2" fmla="val 426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05800" y="4655127"/>
              <a:ext cx="2237509" cy="297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182600" y="838200"/>
            <a:ext cx="5410200" cy="5410200"/>
            <a:chOff x="13182600" y="838200"/>
            <a:chExt cx="5410200" cy="5410200"/>
          </a:xfrm>
        </p:grpSpPr>
        <p:sp>
          <p:nvSpPr>
            <p:cNvPr id="13" name="Oval 12"/>
            <p:cNvSpPr/>
            <p:nvPr/>
          </p:nvSpPr>
          <p:spPr>
            <a:xfrm>
              <a:off x="13182600" y="838200"/>
              <a:ext cx="5410200" cy="5410200"/>
            </a:xfrm>
            <a:prstGeom prst="ellipse">
              <a:avLst/>
            </a:prstGeom>
            <a:solidFill>
              <a:srgbClr val="E62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14782800" y="1828800"/>
              <a:ext cx="2247900" cy="2667000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782800" y="4731327"/>
              <a:ext cx="2237509" cy="297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5400" y="3962400"/>
            <a:ext cx="4343400" cy="1066800"/>
            <a:chOff x="2286000" y="3429000"/>
            <a:chExt cx="43434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3581400"/>
              <a:ext cx="43434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8125" y="4343400"/>
              <a:ext cx="307976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3429000"/>
              <a:ext cx="457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3429000"/>
              <a:ext cx="3505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685800"/>
            <a:ext cx="4343400" cy="914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725" y="1600200"/>
            <a:ext cx="307976" cy="152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1524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712" y="457200"/>
            <a:ext cx="1690688" cy="2286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228600" y="457200"/>
            <a:ext cx="1066800" cy="228600"/>
          </a:xfrm>
          <a:prstGeom prst="triangle">
            <a:avLst>
              <a:gd name="adj" fmla="val 12500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1828800" y="457200"/>
            <a:ext cx="914400" cy="228600"/>
          </a:xfrm>
          <a:prstGeom prst="triangle">
            <a:avLst>
              <a:gd name="adj" fmla="val 24643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5562600"/>
            <a:ext cx="4343400" cy="1066800"/>
            <a:chOff x="1295400" y="4343400"/>
            <a:chExt cx="43434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295400" y="4495800"/>
              <a:ext cx="4343400" cy="7620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7525" y="5257800"/>
              <a:ext cx="307976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4343400"/>
              <a:ext cx="457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3600" y="4343400"/>
              <a:ext cx="3505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762000"/>
            <a:ext cx="4343400" cy="228600"/>
            <a:chOff x="3048000" y="1981200"/>
            <a:chExt cx="4343400" cy="533400"/>
          </a:xfrm>
        </p:grpSpPr>
        <p:sp>
          <p:nvSpPr>
            <p:cNvPr id="20" name="Rectangle 19"/>
            <p:cNvSpPr/>
            <p:nvPr/>
          </p:nvSpPr>
          <p:spPr>
            <a:xfrm>
              <a:off x="3048000" y="2133600"/>
              <a:ext cx="4343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40125" y="2362200"/>
              <a:ext cx="307976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1981200"/>
              <a:ext cx="3505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5400" y="1600200"/>
            <a:ext cx="4343400" cy="1066800"/>
            <a:chOff x="6172200" y="3200400"/>
            <a:chExt cx="4343400" cy="1066800"/>
          </a:xfrm>
          <a:solidFill>
            <a:srgbClr val="CC3300"/>
          </a:solidFill>
        </p:grpSpPr>
        <p:sp>
          <p:nvSpPr>
            <p:cNvPr id="26" name="Rectangle 25"/>
            <p:cNvSpPr/>
            <p:nvPr/>
          </p:nvSpPr>
          <p:spPr>
            <a:xfrm>
              <a:off x="7162800" y="41148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2200" y="33528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3200400"/>
              <a:ext cx="457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00400"/>
              <a:ext cx="350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0" y="2933700"/>
            <a:ext cx="4343400" cy="914400"/>
            <a:chOff x="5105400" y="2933700"/>
            <a:chExt cx="4343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5105400" y="2933700"/>
              <a:ext cx="4343400" cy="7620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97524" y="3695700"/>
              <a:ext cx="307976" cy="1524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105400" y="2514600"/>
            <a:ext cx="457200" cy="4191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62600" y="2209800"/>
            <a:ext cx="3886200" cy="228600"/>
            <a:chOff x="5562600" y="2209800"/>
            <a:chExt cx="3886200" cy="228600"/>
          </a:xfrm>
        </p:grpSpPr>
        <p:sp>
          <p:nvSpPr>
            <p:cNvPr id="36" name="Rectangle 35"/>
            <p:cNvSpPr/>
            <p:nvPr/>
          </p:nvSpPr>
          <p:spPr>
            <a:xfrm>
              <a:off x="5562600" y="2275114"/>
              <a:ext cx="3886200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2824" y="2373086"/>
              <a:ext cx="307976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2209800"/>
              <a:ext cx="4572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77000" y="2209800"/>
              <a:ext cx="29718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0   1   2   3   4   5   6   7   8   9   10   11   12   13   14   15   16   17   18   19   20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5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9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8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(4.a)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(4.b)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(2.d)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(5.a)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(5.b)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(5.c)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(4.c)</a:t>
            </a:r>
            <a:endParaRPr lang="en-US" sz="1400" dirty="0"/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(1.a)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(1.b)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(1.c)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(2.a)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(2.b)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(2.c)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Master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(f)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(e)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Embodied 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Board Game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 </a:t>
            </a:r>
          </a:p>
          <a:p>
            <a:r>
              <a:rPr lang="en-US" sz="2000" dirty="0" smtClean="0"/>
              <a:t>Sketches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 err="1" smtClean="0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25197</TotalTime>
  <Words>273</Words>
  <Application>Microsoft Office PowerPoint</Application>
  <PresentationFormat>On-screen Show (4:3)</PresentationFormat>
  <Paragraphs>224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1458</cp:revision>
  <dcterms:created xsi:type="dcterms:W3CDTF">2015-08-04T12:44:13Z</dcterms:created>
  <dcterms:modified xsi:type="dcterms:W3CDTF">2017-06-03T15:25:55Z</dcterms:modified>
</cp:coreProperties>
</file>