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C46"/>
    <a:srgbClr val="CF8D2B"/>
    <a:srgbClr val="B888DC"/>
    <a:srgbClr val="FFFF99"/>
    <a:srgbClr val="FF9966"/>
    <a:srgbClr val="9954CC"/>
    <a:srgbClr val="403152"/>
    <a:srgbClr val="FFFF66"/>
    <a:srgbClr val="FF0000"/>
    <a:srgbClr val="008A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75" d="100"/>
          <a:sy n="75" d="100"/>
        </p:scale>
        <p:origin x="-123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581400"/>
            <a:ext cx="4343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8125" y="4343400"/>
            <a:ext cx="307976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4290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429000"/>
            <a:ext cx="3505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6002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1925" y="25146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10668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47912" y="13716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09800" y="13716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3810000" y="13716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5410200"/>
            <a:ext cx="4343400" cy="7620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78125" y="6172200"/>
            <a:ext cx="307976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0" y="5257800"/>
            <a:ext cx="457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24200" y="5257800"/>
            <a:ext cx="3505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</TotalTime>
  <Words>267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1032</cp:revision>
  <dcterms:created xsi:type="dcterms:W3CDTF">2015-08-04T12:44:13Z</dcterms:created>
  <dcterms:modified xsi:type="dcterms:W3CDTF">2017-04-22T10:59:03Z</dcterms:modified>
</cp:coreProperties>
</file>