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56" d="100"/>
          <a:sy n="56" d="100"/>
        </p:scale>
        <p:origin x="5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3B3C-21A1-4B5A-825C-1D4D6DB14F06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2C8A-9EC0-481C-9926-D67C096D1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68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3B3C-21A1-4B5A-825C-1D4D6DB14F06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2C8A-9EC0-481C-9926-D67C096D1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68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3B3C-21A1-4B5A-825C-1D4D6DB14F06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2C8A-9EC0-481C-9926-D67C096D1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8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3B3C-21A1-4B5A-825C-1D4D6DB14F06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2C8A-9EC0-481C-9926-D67C096D1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38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3B3C-21A1-4B5A-825C-1D4D6DB14F06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2C8A-9EC0-481C-9926-D67C096D1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47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3B3C-21A1-4B5A-825C-1D4D6DB14F06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2C8A-9EC0-481C-9926-D67C096D1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90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3B3C-21A1-4B5A-825C-1D4D6DB14F06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2C8A-9EC0-481C-9926-D67C096D1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29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3B3C-21A1-4B5A-825C-1D4D6DB14F06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2C8A-9EC0-481C-9926-D67C096D1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564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3B3C-21A1-4B5A-825C-1D4D6DB14F06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2C8A-9EC0-481C-9926-D67C096D1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43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3B3C-21A1-4B5A-825C-1D4D6DB14F06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2C8A-9EC0-481C-9926-D67C096D1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086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3B3C-21A1-4B5A-825C-1D4D6DB14F06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2C8A-9EC0-481C-9926-D67C096D1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7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E3B3C-21A1-4B5A-825C-1D4D6DB14F06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32C8A-9EC0-481C-9926-D67C096D1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75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819150" y="2895600"/>
            <a:ext cx="1390650" cy="781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3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超参数</a:t>
            </a:r>
            <a:endParaRPr lang="zh-CN" altLang="en-US" sz="2400" b="1" spc="3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105149" y="1107017"/>
            <a:ext cx="1754717" cy="5884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3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网络参数</a:t>
            </a:r>
            <a:endParaRPr lang="zh-CN" altLang="en-US" sz="2400" b="1" spc="3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266017" y="2943754"/>
            <a:ext cx="1754716" cy="684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3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优化参数</a:t>
            </a:r>
            <a:endParaRPr lang="zh-CN" altLang="en-US" sz="2400" b="1" spc="3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105150" y="4876800"/>
            <a:ext cx="2076450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300" dirty="0">
                <a:latin typeface="华文中宋" panose="02010600040101010101" pitchFamily="2" charset="-122"/>
                <a:ea typeface="华文中宋" panose="02010600040101010101" pitchFamily="2" charset="-122"/>
              </a:rPr>
              <a:t>正则</a:t>
            </a:r>
            <a:r>
              <a:rPr lang="zh-CN" altLang="en-US" sz="2400" b="1" spc="3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化参数</a:t>
            </a:r>
            <a:endParaRPr lang="zh-CN" altLang="en-US" sz="2400" b="1" spc="3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9" name="直接连接符 8"/>
          <p:cNvCxnSpPr>
            <a:stCxn id="4" idx="3"/>
            <a:endCxn id="5" idx="1"/>
          </p:cNvCxnSpPr>
          <p:nvPr/>
        </p:nvCxnSpPr>
        <p:spPr>
          <a:xfrm flipV="1">
            <a:off x="2209800" y="1401234"/>
            <a:ext cx="895349" cy="1884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4" idx="3"/>
            <a:endCxn id="6" idx="1"/>
          </p:cNvCxnSpPr>
          <p:nvPr/>
        </p:nvCxnSpPr>
        <p:spPr>
          <a:xfrm>
            <a:off x="2209800" y="3286125"/>
            <a:ext cx="1056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4" idx="3"/>
            <a:endCxn id="7" idx="1"/>
          </p:cNvCxnSpPr>
          <p:nvPr/>
        </p:nvCxnSpPr>
        <p:spPr>
          <a:xfrm>
            <a:off x="2209800" y="3286125"/>
            <a:ext cx="895350" cy="1920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057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华文中宋</vt:lpstr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SongYingXin(商业平台事业部_金融业务部)</dc:creator>
  <cp:lastModifiedBy>SongYingXin(商业平台事业部_金融业务部)</cp:lastModifiedBy>
  <cp:revision>2</cp:revision>
  <dcterms:created xsi:type="dcterms:W3CDTF">2019-07-24T03:10:43Z</dcterms:created>
  <dcterms:modified xsi:type="dcterms:W3CDTF">2019-07-24T03:14:59Z</dcterms:modified>
</cp:coreProperties>
</file>