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09" l="0" r="0" t="2287"/>
          <a:stretch/>
        </p:blipFill>
        <p:spPr>
          <a:xfrm>
            <a:off x="197125" y="260025"/>
            <a:ext cx="492320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25" y="3204825"/>
            <a:ext cx="5932399" cy="15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1102" y="1348700"/>
            <a:ext cx="3718873" cy="179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