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B438-ECB5-4212-A318-7905B01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3C8B-2B92-4921-B43C-78FC3E97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01F1-6D8A-40B0-9EB5-D333A1A3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8D80F-3DA4-4926-939A-32BB56AD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0FB7-6379-4175-9F29-0A77A4D2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17F6-0797-4C15-829C-E996B4F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E238-D0F9-4160-B640-006FE9DC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98F-4A52-4F3C-969D-4A9B5622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1A22-1A9B-4692-9A1E-3FF08D35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F144-A118-4768-B520-EDF943C4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C894F-311B-4EDF-A38B-5D63605BC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70C1A-BC9A-4714-9694-8E41982AB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A0D9-DF7F-48CC-89E5-C9DDA1F9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28B5-C458-46E2-8D15-CB46E509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9E09-0078-428F-828F-57A482E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7A5-8896-4A06-A826-D44D4C6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9117-33F6-451A-B5A9-18C5DFAC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2F83-1C85-4022-B78E-CF1C32E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1FD8-9539-4A60-AC39-7493C0DD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F350-04B0-4C54-B600-A1F0BAA7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ACB6-F3DC-466E-ADC2-69C6A87B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4267-2CF3-4610-95E5-35BBEEF1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038D-36AE-4DD7-A839-F9BA118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237D-13EE-4F70-9764-F5CDCA5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02C9-4920-42A6-9359-B0AC913C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8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BA2C-6233-4534-8445-9F4CDAA7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1386-F4B9-49C7-9892-5C747F88C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6F44-8E35-47D0-9AD9-90E00B3B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B3D5-A2BB-4D4D-8839-0CFB8183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BE3D-2719-43F4-B7E1-5830E8A1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4548-A6BA-45BB-B6A9-39D8C2C9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55D5-B8C6-4933-8D85-9DE90A3B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D5B3C-E400-4A36-ADE1-C37FC03D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856F4-30AC-4431-8379-E3D54864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2E97-1AE2-4B18-B375-932872AA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CEBD8-2EE1-4995-90F9-38E2C428F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EF21B-04DA-4441-A547-7D1E7F2F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D6B25-94BA-43B3-B18D-A577A442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1AA20-1250-445E-813C-48F02323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1176-6BBB-4DCB-B3D4-6BCF7770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16286-2A7A-4604-B2FE-57F3CA3A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64037-49E8-4619-B004-5620CE1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4A5FA-D196-4C27-A430-70C7893C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E560D-EBBA-491F-93FF-AE633162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92153-AA28-4887-8940-F73E6BF9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C711B-316F-460E-A58F-58C22ED7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9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6AD-BB5E-4D65-A426-6CB6E9DF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4835-76D4-4B43-B082-04EBA117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E91EE-E48C-4EC4-8F52-D8F06CD7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81DD-22E1-4B28-B875-42C648BA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0A9E-09A3-45BE-9EEF-18167D32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F626D-533C-4A65-B113-BC7EB958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57B1-0C12-44BF-BB5B-46C06035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F1-9083-42DF-B69B-745D6C0F6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8EFEA-45C0-4B8C-B55C-2A6ADB73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39E1F-57F8-42D5-AE80-C2188B38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7DD7-23B3-47A3-9A4C-14C3CC3A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FB007-9B04-4079-9968-2D980AD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5A9AB-9595-4CEF-8BE8-885B6204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5B9A4-0750-4517-A9BA-55F684A5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FC1A-1081-45B5-993F-82E246558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93CE-80BB-4967-A784-3A7D5160ABC3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5350-C7A1-4A63-B5B1-DFCBF6E00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AD7D-DED8-4C01-B829-FC1B5BDE8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6949-8786-449C-A9B4-82FE79A1F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A29-6F87-4B14-A50A-9221C9B4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948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AADHAR HACKATHON 2021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7B1F-E575-47C2-AD62-337C2C13C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2000"/>
            <a:ext cx="9144000" cy="2733040"/>
          </a:xfrm>
        </p:spPr>
        <p:txBody>
          <a:bodyPr>
            <a:normAutofit/>
          </a:bodyPr>
          <a:lstStyle/>
          <a:p>
            <a:r>
              <a:rPr lang="en-IN" sz="4400" u="sng" dirty="0"/>
              <a:t>TEAM NAME : </a:t>
            </a:r>
            <a:r>
              <a:rPr lang="en-IN" sz="4400" b="1" u="sng" dirty="0"/>
              <a:t>ONE AND ZERO </a:t>
            </a:r>
          </a:p>
          <a:p>
            <a:endParaRPr lang="en-IN" sz="4400" u="sng" dirty="0"/>
          </a:p>
          <a:p>
            <a:r>
              <a:rPr lang="en-IN" sz="4400" u="sng" dirty="0"/>
              <a:t>TEAM REF ID </a:t>
            </a:r>
            <a:r>
              <a:rPr lang="en-IN" sz="4400" b="1" u="sng" dirty="0"/>
              <a:t>: Plp0ae0I3p</a:t>
            </a:r>
          </a:p>
        </p:txBody>
      </p:sp>
    </p:spTree>
    <p:extLst>
      <p:ext uri="{BB962C8B-B14F-4D97-AF65-F5344CB8AC3E}">
        <p14:creationId xmlns:p14="http://schemas.microsoft.com/office/powerpoint/2010/main" val="180620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02C9D7-F618-4F41-B365-E99A063CD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2"/>
          <a:stretch/>
        </p:blipFill>
        <p:spPr>
          <a:xfrm>
            <a:off x="0" y="763571"/>
            <a:ext cx="12192000" cy="59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5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AB8A-3EF5-4CD1-9656-4CF47BF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ADDRESS UPDATE CHALLENGE IN URBAN AREA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E9F6-3F48-4C85-8B0F-A910D8C2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000" b="1" u="sng" dirty="0"/>
              <a:t>Tech/Framework used </a:t>
            </a:r>
          </a:p>
          <a:p>
            <a:pPr marL="0" indent="0">
              <a:buNone/>
            </a:pPr>
            <a:r>
              <a:rPr lang="en-IN" sz="3800" dirty="0"/>
              <a:t>JavaScript</a:t>
            </a:r>
          </a:p>
          <a:p>
            <a:pPr marL="0" indent="0">
              <a:buNone/>
            </a:pPr>
            <a:r>
              <a:rPr lang="en-IN" sz="3800" dirty="0"/>
              <a:t>Node.js</a:t>
            </a:r>
          </a:p>
          <a:p>
            <a:pPr marL="0" indent="0">
              <a:buNone/>
            </a:pPr>
            <a:r>
              <a:rPr lang="en-IN" sz="3800" dirty="0"/>
              <a:t>Express.js</a:t>
            </a:r>
          </a:p>
          <a:p>
            <a:pPr marL="0" indent="0">
              <a:buNone/>
            </a:pPr>
            <a:r>
              <a:rPr lang="en-IN" sz="3800" dirty="0"/>
              <a:t>EJS </a:t>
            </a:r>
          </a:p>
          <a:p>
            <a:pPr marL="0" indent="0">
              <a:buNone/>
            </a:pPr>
            <a:r>
              <a:rPr lang="en-IN" sz="3800" dirty="0"/>
              <a:t>VID wrapper API</a:t>
            </a:r>
          </a:p>
          <a:p>
            <a:pPr marL="0" indent="0">
              <a:buNone/>
            </a:pPr>
            <a:r>
              <a:rPr lang="en-IN" sz="3800" dirty="0"/>
              <a:t>Offline EKYC API </a:t>
            </a:r>
          </a:p>
          <a:p>
            <a:pPr marL="0" indent="0">
              <a:buNone/>
            </a:pPr>
            <a:r>
              <a:rPr lang="en-IN" sz="3800" dirty="0" err="1"/>
              <a:t>Opencage</a:t>
            </a:r>
            <a:r>
              <a:rPr lang="en-IN" sz="3800" dirty="0"/>
              <a:t> API (Geo code)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6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053E-AA43-400C-8608-BD67A5EA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MODULE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7CC2-9F59-48FE-B93F-510C562F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Compression</a:t>
            </a:r>
          </a:p>
          <a:p>
            <a:r>
              <a:rPr lang="en-IN" dirty="0"/>
              <a:t>Cookie-parser</a:t>
            </a:r>
          </a:p>
          <a:p>
            <a:r>
              <a:rPr lang="en-IN" dirty="0" err="1"/>
              <a:t>Cors</a:t>
            </a:r>
            <a:endParaRPr lang="en-IN" dirty="0"/>
          </a:p>
          <a:p>
            <a:r>
              <a:rPr lang="en-IN" dirty="0" err="1"/>
              <a:t>ejs</a:t>
            </a:r>
            <a:endParaRPr lang="en-IN" dirty="0"/>
          </a:p>
          <a:p>
            <a:r>
              <a:rPr lang="en-IN" dirty="0"/>
              <a:t>Express</a:t>
            </a:r>
          </a:p>
          <a:p>
            <a:r>
              <a:rPr lang="en-IN" dirty="0"/>
              <a:t>Express-mongo-sanitize</a:t>
            </a:r>
          </a:p>
          <a:p>
            <a:r>
              <a:rPr lang="en-IN" dirty="0"/>
              <a:t>Fast-tow-</a:t>
            </a:r>
            <a:r>
              <a:rPr lang="en-IN" dirty="0" err="1"/>
              <a:t>sms</a:t>
            </a:r>
            <a:endParaRPr lang="en-IN" dirty="0"/>
          </a:p>
          <a:p>
            <a:r>
              <a:rPr lang="en-IN" dirty="0" err="1"/>
              <a:t>Jsonwebtoken</a:t>
            </a:r>
            <a:endParaRPr lang="en-IN" dirty="0"/>
          </a:p>
          <a:p>
            <a:r>
              <a:rPr lang="en-IN" dirty="0"/>
              <a:t>Mongoose</a:t>
            </a:r>
          </a:p>
          <a:p>
            <a:r>
              <a:rPr lang="en-IN" dirty="0"/>
              <a:t>Morgan</a:t>
            </a:r>
          </a:p>
          <a:p>
            <a:r>
              <a:rPr lang="en-IN" dirty="0"/>
              <a:t>Unzipper</a:t>
            </a:r>
          </a:p>
          <a:p>
            <a:r>
              <a:rPr lang="en-IN" dirty="0" err="1"/>
              <a:t>uuid</a:t>
            </a:r>
            <a:endParaRPr lang="en-IN" dirty="0"/>
          </a:p>
          <a:p>
            <a:r>
              <a:rPr lang="en-IN" dirty="0"/>
              <a:t>Xmll2js</a:t>
            </a:r>
          </a:p>
          <a:p>
            <a:r>
              <a:rPr lang="en-IN" dirty="0" err="1"/>
              <a:t>xss</a:t>
            </a:r>
            <a:r>
              <a:rPr lang="en-IN" dirty="0"/>
              <a:t>-clean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9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user">
            <a:extLst>
              <a:ext uri="{FF2B5EF4-FFF2-40B4-BE49-F238E27FC236}">
                <a16:creationId xmlns:a16="http://schemas.microsoft.com/office/drawing/2014/main" id="{9F9AA60A-AB98-468E-8F7D-9358BB41786F}"/>
              </a:ext>
            </a:extLst>
          </p:cNvPr>
          <p:cNvSpPr/>
          <p:nvPr/>
        </p:nvSpPr>
        <p:spPr>
          <a:xfrm>
            <a:off x="4807670" y="266480"/>
            <a:ext cx="1216058" cy="7175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041A7-F508-4D39-8BCB-B44709CA55D6}"/>
              </a:ext>
            </a:extLst>
          </p:cNvPr>
          <p:cNvSpPr txBox="1"/>
          <p:nvPr/>
        </p:nvSpPr>
        <p:spPr>
          <a:xfrm>
            <a:off x="5096760" y="418487"/>
            <a:ext cx="83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606F16-CBE8-4AE0-8066-D041C2A3AF34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5401559" y="984009"/>
            <a:ext cx="14140" cy="71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140A14-25BE-430A-8620-2F9C17ACDD74}"/>
              </a:ext>
            </a:extLst>
          </p:cNvPr>
          <p:cNvSpPr/>
          <p:nvPr/>
        </p:nvSpPr>
        <p:spPr>
          <a:xfrm>
            <a:off x="3982825" y="1630837"/>
            <a:ext cx="3271101" cy="9992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6E9F8-7C73-47FE-BD96-8D015F6C5AD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253926" y="2130458"/>
            <a:ext cx="1201917" cy="49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4FB0B-C750-45D3-87CA-E5454BC9CBF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359203" y="2130458"/>
            <a:ext cx="623622" cy="23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6A75CEE-9D5C-4A61-BD56-0D64B35DF763}"/>
              </a:ext>
            </a:extLst>
          </p:cNvPr>
          <p:cNvSpPr/>
          <p:nvPr/>
        </p:nvSpPr>
        <p:spPr>
          <a:xfrm>
            <a:off x="8305014" y="2491330"/>
            <a:ext cx="1989056" cy="7258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REJECTED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2974A3-3DE0-418C-9119-9FD5408C24C6}"/>
              </a:ext>
            </a:extLst>
          </p:cNvPr>
          <p:cNvSpPr/>
          <p:nvPr/>
        </p:nvSpPr>
        <p:spPr>
          <a:xfrm>
            <a:off x="1897930" y="2417976"/>
            <a:ext cx="2070755" cy="7258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GETS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4CD2-1494-4C52-A0DE-8C6D423F7F0A}"/>
              </a:ext>
            </a:extLst>
          </p:cNvPr>
          <p:cNvSpPr txBox="1"/>
          <p:nvPr/>
        </p:nvSpPr>
        <p:spPr>
          <a:xfrm>
            <a:off x="4100660" y="1844999"/>
            <a:ext cx="316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LANDLORD GIVES RESPONSE TO THE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89EB93-3448-4CB1-B498-B0DB956967F8}"/>
              </a:ext>
            </a:extLst>
          </p:cNvPr>
          <p:cNvSpPr txBox="1"/>
          <p:nvPr/>
        </p:nvSpPr>
        <p:spPr>
          <a:xfrm>
            <a:off x="6023728" y="193249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USER ACCOUNT CREATED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D32B14-1E77-4FE0-9273-17FB40A6767F}"/>
              </a:ext>
            </a:extLst>
          </p:cNvPr>
          <p:cNvSpPr txBox="1"/>
          <p:nvPr/>
        </p:nvSpPr>
        <p:spPr>
          <a:xfrm>
            <a:off x="5401559" y="1122757"/>
            <a:ext cx="297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REQUEST SENT TO LANDLORD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5E1E9-BCF5-40B6-AF09-C8E27B5C3962}"/>
              </a:ext>
            </a:extLst>
          </p:cNvPr>
          <p:cNvSpPr txBox="1"/>
          <p:nvPr/>
        </p:nvSpPr>
        <p:spPr>
          <a:xfrm>
            <a:off x="7854884" y="213045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87E8D-423B-421B-A510-A0E516AC3372}"/>
              </a:ext>
            </a:extLst>
          </p:cNvPr>
          <p:cNvSpPr txBox="1"/>
          <p:nvPr/>
        </p:nvSpPr>
        <p:spPr>
          <a:xfrm>
            <a:off x="3309035" y="19198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C45E98-C4DE-45F5-AD16-3765AD10A4B4}"/>
              </a:ext>
            </a:extLst>
          </p:cNvPr>
          <p:cNvCxnSpPr>
            <a:cxnSpLocks/>
          </p:cNvCxnSpPr>
          <p:nvPr/>
        </p:nvCxnSpPr>
        <p:spPr>
          <a:xfrm>
            <a:off x="3186260" y="3181546"/>
            <a:ext cx="782425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660B47-0095-4CFC-9A3D-898A5AA541C7}"/>
              </a:ext>
            </a:extLst>
          </p:cNvPr>
          <p:cNvSpPr/>
          <p:nvPr/>
        </p:nvSpPr>
        <p:spPr>
          <a:xfrm>
            <a:off x="3808429" y="3558620"/>
            <a:ext cx="1875934" cy="9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MODIFIES ADDRESS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8E19D1-936E-4A86-A52C-FA3507EF39B2}"/>
              </a:ext>
            </a:extLst>
          </p:cNvPr>
          <p:cNvSpPr txBox="1"/>
          <p:nvPr/>
        </p:nvSpPr>
        <p:spPr>
          <a:xfrm>
            <a:off x="5618375" y="3739577"/>
            <a:ext cx="343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ADDRESS CHECKED WITH GEO 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B59A8C-703E-44C9-824B-E0989434A7B6}"/>
              </a:ext>
            </a:extLst>
          </p:cNvPr>
          <p:cNvCxnSpPr/>
          <p:nvPr/>
        </p:nvCxnSpPr>
        <p:spPr>
          <a:xfrm flipH="1">
            <a:off x="3035431" y="4232635"/>
            <a:ext cx="786245" cy="5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3B3749-A830-45F0-9D68-242AEC335DF8}"/>
              </a:ext>
            </a:extLst>
          </p:cNvPr>
          <p:cNvSpPr txBox="1"/>
          <p:nvPr/>
        </p:nvSpPr>
        <p:spPr>
          <a:xfrm>
            <a:off x="2083325" y="4108909"/>
            <a:ext cx="159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VERIFIED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05B42F-E2FB-4154-B3C1-2FB9B2670398}"/>
              </a:ext>
            </a:extLst>
          </p:cNvPr>
          <p:cNvSpPr/>
          <p:nvPr/>
        </p:nvSpPr>
        <p:spPr>
          <a:xfrm>
            <a:off x="1998482" y="4741682"/>
            <a:ext cx="1668545" cy="5938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REJECTED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0AFDE2-4009-44AE-A65B-16428EBFEB69}"/>
              </a:ext>
            </a:extLst>
          </p:cNvPr>
          <p:cNvSpPr txBox="1"/>
          <p:nvPr/>
        </p:nvSpPr>
        <p:spPr>
          <a:xfrm>
            <a:off x="518474" y="614677"/>
            <a:ext cx="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1-&gt;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934B66-6550-4590-A6F9-4B6DBB589BF3}"/>
              </a:ext>
            </a:extLst>
          </p:cNvPr>
          <p:cNvSpPr txBox="1"/>
          <p:nvPr/>
        </p:nvSpPr>
        <p:spPr>
          <a:xfrm>
            <a:off x="480745" y="1157016"/>
            <a:ext cx="73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2-&gt;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C68DF4-5455-4DCF-9574-9631029328F4}"/>
              </a:ext>
            </a:extLst>
          </p:cNvPr>
          <p:cNvSpPr txBox="1"/>
          <p:nvPr/>
        </p:nvSpPr>
        <p:spPr>
          <a:xfrm>
            <a:off x="518474" y="1699355"/>
            <a:ext cx="6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6BC414-069D-4F7E-87C6-CC399945B3DE}"/>
              </a:ext>
            </a:extLst>
          </p:cNvPr>
          <p:cNvSpPr txBox="1"/>
          <p:nvPr/>
        </p:nvSpPr>
        <p:spPr>
          <a:xfrm>
            <a:off x="518474" y="2417976"/>
            <a:ext cx="59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4-&gt;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973670-2BE5-4914-937D-C97CEC87B1B1}"/>
              </a:ext>
            </a:extLst>
          </p:cNvPr>
          <p:cNvSpPr txBox="1"/>
          <p:nvPr/>
        </p:nvSpPr>
        <p:spPr>
          <a:xfrm>
            <a:off x="518474" y="373957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5-&gt;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32F4B6-1163-448E-B352-439B3F9A3114}"/>
              </a:ext>
            </a:extLst>
          </p:cNvPr>
          <p:cNvSpPr txBox="1"/>
          <p:nvPr/>
        </p:nvSpPr>
        <p:spPr>
          <a:xfrm>
            <a:off x="518473" y="4853467"/>
            <a:ext cx="6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6-&gt;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316725-F0D4-4F6B-BBCF-18F4A173D33B}"/>
              </a:ext>
            </a:extLst>
          </p:cNvPr>
          <p:cNvSpPr txBox="1"/>
          <p:nvPr/>
        </p:nvSpPr>
        <p:spPr>
          <a:xfrm>
            <a:off x="548779" y="5967357"/>
            <a:ext cx="6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7-&gt;</a:t>
            </a:r>
          </a:p>
        </p:txBody>
      </p:sp>
    </p:spTree>
    <p:extLst>
      <p:ext uri="{BB962C8B-B14F-4D97-AF65-F5344CB8AC3E}">
        <p14:creationId xmlns:p14="http://schemas.microsoft.com/office/powerpoint/2010/main" val="16624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6341-2B98-4F87-BF43-62BE6F0A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10"/>
            <a:ext cx="10515600" cy="54699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-&gt;)User will login to AADHAR Portal gives his UID number to  client side, user will get  OTP to his/her registered mobile number  with help of VID wrapper API .</a:t>
            </a:r>
          </a:p>
          <a:p>
            <a:pPr marL="0" indent="0">
              <a:buNone/>
            </a:pPr>
            <a:r>
              <a:rPr lang="en-IN" dirty="0"/>
              <a:t>Account will be made on  AADHAR database in name of user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D559A-4377-479C-9E9E-EA1B6610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74" y="3082564"/>
            <a:ext cx="5542788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F93BD-0EDE-49EC-9AB3-1387FDDD8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10233" r="-851" b="-1387"/>
          <a:stretch/>
        </p:blipFill>
        <p:spPr>
          <a:xfrm>
            <a:off x="0" y="443061"/>
            <a:ext cx="12192000" cy="62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38D3-8552-48C2-993E-E8478428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-&gt;)User will be redirected  new page , here user will give the mobile number of the landlord  for requesting to  use his address  for updating on his Aadhar card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A2FDE-729C-44D9-B5F0-11A0B092C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6" r="567" b="42361"/>
          <a:stretch/>
        </p:blipFill>
        <p:spPr>
          <a:xfrm>
            <a:off x="34565" y="1866506"/>
            <a:ext cx="12122870" cy="4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8D22-E0C7-4B0F-86FF-D636BCCF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4503"/>
          </a:xfrm>
        </p:spPr>
        <p:txBody>
          <a:bodyPr>
            <a:normAutofit/>
          </a:bodyPr>
          <a:lstStyle/>
          <a:p>
            <a:pPr marL="0" indent="0"/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2437-05CD-4E1F-85E7-266BC6B6B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365125"/>
            <a:ext cx="11426072" cy="603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-&gt;)An message will be sent to the landlord for address request via SMS, landlord will open the link to login portal with his UID number . He will be given option to either accept  or reject the request.</a:t>
            </a:r>
            <a:br>
              <a:rPr lang="en-IN" dirty="0"/>
            </a:br>
            <a:r>
              <a:rPr lang="en-IN" dirty="0"/>
              <a:t>If request is rejected then  address update process will be terminated. else address or landlord will be given to the user with help of </a:t>
            </a:r>
            <a:r>
              <a:rPr lang="en-IN" dirty="0" err="1"/>
              <a:t>eKYC</a:t>
            </a:r>
            <a:r>
              <a:rPr lang="en-IN" dirty="0"/>
              <a:t> API. User can track his/her request status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2E97EE-D3C7-40E1-9269-FDA6AFCEB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 b="25005"/>
          <a:stretch/>
        </p:blipFill>
        <p:spPr>
          <a:xfrm>
            <a:off x="710938" y="2915904"/>
            <a:ext cx="10124388" cy="35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4CD3-FC5F-4104-A879-D3919F24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705"/>
            <a:ext cx="10515600" cy="5292258"/>
          </a:xfrm>
        </p:spPr>
        <p:txBody>
          <a:bodyPr/>
          <a:lstStyle/>
          <a:p>
            <a:r>
              <a:rPr lang="en-IN" dirty="0"/>
              <a:t>-&gt;)</a:t>
            </a:r>
            <a:r>
              <a:rPr lang="en-IN" sz="3200" dirty="0"/>
              <a:t>After that user will be given option to give minor changes to the address ,after that it will be verified with and location app/API for comparison between old and modified address , if address is same then address will be given to the user and data will be stored in UID Database , else whole application process will be rejected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9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326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AADHAR HACKATHON 2021 </vt:lpstr>
      <vt:lpstr>ADDRESS UPDATE CHALLENGE IN URBAN AREA </vt:lpstr>
      <vt:lpstr>NODE MODULE USED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AADHAR HACKATHON 2021 </dc:title>
  <dc:creator>Alok Yadav</dc:creator>
  <cp:lastModifiedBy>Alok Yadav</cp:lastModifiedBy>
  <cp:revision>9</cp:revision>
  <dcterms:created xsi:type="dcterms:W3CDTF">2021-10-28T08:14:06Z</dcterms:created>
  <dcterms:modified xsi:type="dcterms:W3CDTF">2021-10-31T14:13:41Z</dcterms:modified>
</cp:coreProperties>
</file>