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4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97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4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5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3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6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2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0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2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3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6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2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30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F5BA-8E5A-4D7A-A9B1-8553A3E33E2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70CC-11C2-46C8-8C22-75FCED4AB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2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00D6D-136C-46C7-8E91-E47BC3965789}"/>
              </a:ext>
            </a:extLst>
          </p:cNvPr>
          <p:cNvSpPr txBox="1"/>
          <p:nvPr/>
        </p:nvSpPr>
        <p:spPr>
          <a:xfrm>
            <a:off x="0" y="272111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 Booking Site</a:t>
            </a:r>
          </a:p>
        </p:txBody>
      </p:sp>
    </p:spTree>
    <p:extLst>
      <p:ext uri="{BB962C8B-B14F-4D97-AF65-F5344CB8AC3E}">
        <p14:creationId xmlns:p14="http://schemas.microsoft.com/office/powerpoint/2010/main" val="230248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C7342-5DD8-4149-8000-25E96836685A}"/>
              </a:ext>
            </a:extLst>
          </p:cNvPr>
          <p:cNvSpPr txBox="1"/>
          <p:nvPr/>
        </p:nvSpPr>
        <p:spPr>
          <a:xfrm>
            <a:off x="193040" y="2143760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Frontend			:	ASP. Net</a:t>
            </a:r>
          </a:p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Backend				:		C#</a:t>
            </a:r>
          </a:p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Database	 		:	SQL Server(client)</a:t>
            </a:r>
          </a:p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Developed By 	:	Karmarajsinh Gadhethad</a:t>
            </a:r>
          </a:p>
        </p:txBody>
      </p:sp>
    </p:spTree>
    <p:extLst>
      <p:ext uri="{BB962C8B-B14F-4D97-AF65-F5344CB8AC3E}">
        <p14:creationId xmlns:p14="http://schemas.microsoft.com/office/powerpoint/2010/main" val="130208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9B310-E469-4D20-8684-133AAEE8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6" y="0"/>
            <a:ext cx="9048788" cy="5234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50061-1A12-457A-A198-0B9A3996A283}"/>
              </a:ext>
            </a:extLst>
          </p:cNvPr>
          <p:cNvSpPr txBox="1"/>
          <p:nvPr/>
        </p:nvSpPr>
        <p:spPr>
          <a:xfrm>
            <a:off x="0" y="579120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home page when user go on site this page load in browser.</a:t>
            </a:r>
          </a:p>
        </p:txBody>
      </p:sp>
    </p:spTree>
    <p:extLst>
      <p:ext uri="{BB962C8B-B14F-4D97-AF65-F5344CB8AC3E}">
        <p14:creationId xmlns:p14="http://schemas.microsoft.com/office/powerpoint/2010/main" val="213185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977A05-1837-4D5A-BFCB-4E6D58D0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9" y="0"/>
            <a:ext cx="9194801" cy="5344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B3237F-E8A0-4628-9DB5-A2919A70700C}"/>
              </a:ext>
            </a:extLst>
          </p:cNvPr>
          <p:cNvSpPr txBox="1"/>
          <p:nvPr/>
        </p:nvSpPr>
        <p:spPr>
          <a:xfrm>
            <a:off x="0" y="579120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About Us page user can get information about this website.</a:t>
            </a:r>
          </a:p>
        </p:txBody>
      </p:sp>
    </p:spTree>
    <p:extLst>
      <p:ext uri="{BB962C8B-B14F-4D97-AF65-F5344CB8AC3E}">
        <p14:creationId xmlns:p14="http://schemas.microsoft.com/office/powerpoint/2010/main" val="179854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4309D-C56F-4A81-A590-1D1658549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0" y="0"/>
            <a:ext cx="9179859" cy="531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DDD49-9839-4994-BA4B-44BD6D408110}"/>
              </a:ext>
            </a:extLst>
          </p:cNvPr>
          <p:cNvSpPr txBox="1"/>
          <p:nvPr/>
        </p:nvSpPr>
        <p:spPr>
          <a:xfrm>
            <a:off x="0" y="579120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contact us page where user can send message to admin for any query and  review.</a:t>
            </a:r>
          </a:p>
        </p:txBody>
      </p:sp>
    </p:spTree>
    <p:extLst>
      <p:ext uri="{BB962C8B-B14F-4D97-AF65-F5344CB8AC3E}">
        <p14:creationId xmlns:p14="http://schemas.microsoft.com/office/powerpoint/2010/main" val="350842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D1328-C784-4B8D-A38D-4C6651C90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80" y="35560"/>
            <a:ext cx="8847840" cy="5125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89C9A-F598-4DED-9142-BBFD8CDDEF6B}"/>
              </a:ext>
            </a:extLst>
          </p:cNvPr>
          <p:cNvSpPr txBox="1"/>
          <p:nvPr/>
        </p:nvSpPr>
        <p:spPr>
          <a:xfrm>
            <a:off x="0" y="579120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login page where user can login if they are registered.</a:t>
            </a:r>
          </a:p>
        </p:txBody>
      </p:sp>
    </p:spTree>
    <p:extLst>
      <p:ext uri="{BB962C8B-B14F-4D97-AF65-F5344CB8AC3E}">
        <p14:creationId xmlns:p14="http://schemas.microsoft.com/office/powerpoint/2010/main" val="391261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AE0A7-85FB-407F-AAB7-FC0797D8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53" y="0"/>
            <a:ext cx="8916894" cy="516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B6C2E-E290-4F37-8363-8DDDFA92C05F}"/>
              </a:ext>
            </a:extLst>
          </p:cNvPr>
          <p:cNvSpPr txBox="1"/>
          <p:nvPr/>
        </p:nvSpPr>
        <p:spPr>
          <a:xfrm>
            <a:off x="0" y="579120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register page where user can register if user already registered then they not allowed to registered again.</a:t>
            </a:r>
          </a:p>
        </p:txBody>
      </p:sp>
    </p:spTree>
    <p:extLst>
      <p:ext uri="{BB962C8B-B14F-4D97-AF65-F5344CB8AC3E}">
        <p14:creationId xmlns:p14="http://schemas.microsoft.com/office/powerpoint/2010/main" val="20710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1728BF-B80C-4E42-B242-C395775B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95" y="0"/>
            <a:ext cx="9548009" cy="5072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ED7C0-D761-4ED9-ADA6-5DC771A258B9}"/>
              </a:ext>
            </a:extLst>
          </p:cNvPr>
          <p:cNvSpPr txBox="1"/>
          <p:nvPr/>
        </p:nvSpPr>
        <p:spPr>
          <a:xfrm>
            <a:off x="0" y="579120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Admin Login page where admin can login and manage this site.</a:t>
            </a:r>
          </a:p>
        </p:txBody>
      </p:sp>
    </p:spTree>
    <p:extLst>
      <p:ext uri="{BB962C8B-B14F-4D97-AF65-F5344CB8AC3E}">
        <p14:creationId xmlns:p14="http://schemas.microsoft.com/office/powerpoint/2010/main" val="365887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E69971-A548-4572-ADBA-834FFF9D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0"/>
            <a:ext cx="9681882" cy="5364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C5F03-D72F-4920-8DAC-6F20CF1FCF54}"/>
              </a:ext>
            </a:extLst>
          </p:cNvPr>
          <p:cNvSpPr txBox="1"/>
          <p:nvPr/>
        </p:nvSpPr>
        <p:spPr>
          <a:xfrm>
            <a:off x="0" y="579120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admin panel where admin can add new admin , category, and gallery image and </a:t>
            </a: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also edit it.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0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52</TotalTime>
  <Words>161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Rushirajsinh Chudasama</dc:creator>
  <cp:lastModifiedBy>Rushirajsinh Chudasama</cp:lastModifiedBy>
  <cp:revision>12</cp:revision>
  <dcterms:created xsi:type="dcterms:W3CDTF">2022-02-13T17:25:50Z</dcterms:created>
  <dcterms:modified xsi:type="dcterms:W3CDTF">2022-02-13T18:18:31Z</dcterms:modified>
</cp:coreProperties>
</file>