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7"/>
  </p:notesMasterIdLst>
  <p:handoutMasterIdLst>
    <p:handoutMasterId r:id="rId28"/>
  </p:handoutMasterIdLst>
  <p:sldIdLst>
    <p:sldId id="256" r:id="rId5"/>
    <p:sldId id="429" r:id="rId6"/>
    <p:sldId id="428" r:id="rId7"/>
    <p:sldId id="349" r:id="rId8"/>
    <p:sldId id="430" r:id="rId9"/>
    <p:sldId id="393" r:id="rId10"/>
    <p:sldId id="357" r:id="rId11"/>
    <p:sldId id="354" r:id="rId12"/>
    <p:sldId id="364" r:id="rId13"/>
    <p:sldId id="365" r:id="rId14"/>
    <p:sldId id="368" r:id="rId15"/>
    <p:sldId id="396" r:id="rId16"/>
    <p:sldId id="399" r:id="rId17"/>
    <p:sldId id="362" r:id="rId18"/>
    <p:sldId id="432" r:id="rId19"/>
    <p:sldId id="337" r:id="rId20"/>
    <p:sldId id="385" r:id="rId21"/>
    <p:sldId id="436" r:id="rId22"/>
    <p:sldId id="402" r:id="rId23"/>
    <p:sldId id="433" r:id="rId24"/>
    <p:sldId id="388" r:id="rId25"/>
    <p:sldId id="40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500" userDrawn="1">
          <p15:clr>
            <a:srgbClr val="A4A3A4"/>
          </p15:clr>
        </p15:guide>
        <p15:guide id="3" orient="horz" pos="1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66FF"/>
    <a:srgbClr val="C60C30"/>
    <a:srgbClr val="C0C1C2"/>
    <a:srgbClr val="DFE3E7"/>
    <a:srgbClr val="B7B9B9"/>
    <a:srgbClr val="FF99FF"/>
    <a:srgbClr val="FF66CC"/>
    <a:srgbClr val="BACBFF"/>
    <a:srgbClr val="3E4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8607" autoAdjust="0"/>
  </p:normalViewPr>
  <p:slideViewPr>
    <p:cSldViewPr snapToGrid="0" showGuides="1">
      <p:cViewPr varScale="1">
        <p:scale>
          <a:sx n="95" d="100"/>
          <a:sy n="95" d="100"/>
        </p:scale>
        <p:origin x="360" y="66"/>
      </p:cViewPr>
      <p:guideLst>
        <p:guide pos="3500"/>
        <p:guide orient="horz" pos="1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1668"/>
    </p:cViewPr>
  </p:sorterViewPr>
  <p:notesViewPr>
    <p:cSldViewPr snapToGrid="0" showGuides="1">
      <p:cViewPr varScale="1">
        <p:scale>
          <a:sx n="98" d="100"/>
          <a:sy n="98" d="100"/>
        </p:scale>
        <p:origin x="3516" y="72"/>
      </p:cViewPr>
      <p:guideLst/>
    </p:cSldViewPr>
  </p:notesViewPr>
  <p:gridSpacing cx="126000" cy="126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6.6928509242848554E-3</c:v>
                </c:pt>
                <c:pt idx="1">
                  <c:v>1.098694263059318E-2</c:v>
                </c:pt>
                <c:pt idx="2">
                  <c:v>1.7986209962091559E-2</c:v>
                </c:pt>
                <c:pt idx="3">
                  <c:v>2.9312230751356319E-2</c:v>
                </c:pt>
                <c:pt idx="4">
                  <c:v>4.7425873177566781E-2</c:v>
                </c:pt>
                <c:pt idx="5">
                  <c:v>7.5858180021243546E-2</c:v>
                </c:pt>
                <c:pt idx="6">
                  <c:v>0.11920292202211755</c:v>
                </c:pt>
                <c:pt idx="7">
                  <c:v>0.18242552380635635</c:v>
                </c:pt>
                <c:pt idx="8">
                  <c:v>0.2689414213699951</c:v>
                </c:pt>
                <c:pt idx="9">
                  <c:v>0.37754066879814541</c:v>
                </c:pt>
                <c:pt idx="10">
                  <c:v>0.5</c:v>
                </c:pt>
                <c:pt idx="11">
                  <c:v>0.62245933120185459</c:v>
                </c:pt>
                <c:pt idx="12">
                  <c:v>0.7310585786300049</c:v>
                </c:pt>
                <c:pt idx="13">
                  <c:v>0.81757447619364365</c:v>
                </c:pt>
                <c:pt idx="14">
                  <c:v>0.88079707797788231</c:v>
                </c:pt>
                <c:pt idx="15">
                  <c:v>0.92414181997875655</c:v>
                </c:pt>
                <c:pt idx="16">
                  <c:v>0.95257412682243336</c:v>
                </c:pt>
                <c:pt idx="17">
                  <c:v>0.97068776924864364</c:v>
                </c:pt>
                <c:pt idx="18">
                  <c:v>0.98201379003790845</c:v>
                </c:pt>
                <c:pt idx="19">
                  <c:v>0.98901305736940681</c:v>
                </c:pt>
                <c:pt idx="20">
                  <c:v>0.99330714907571527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91-4770-B88C-C5F5C9E6BF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91-4770-B88C-C5F5C9E6BF1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091-4770-B88C-C5F5C9E6BF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1242640"/>
        <c:axId val="821243424"/>
      </c:lineChart>
      <c:catAx>
        <c:axId val="82124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821243424"/>
        <c:crosses val="autoZero"/>
        <c:auto val="1"/>
        <c:lblAlgn val="ctr"/>
        <c:lblOffset val="100"/>
        <c:noMultiLvlLbl val="0"/>
      </c:catAx>
      <c:valAx>
        <c:axId val="8212434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821242640"/>
        <c:crosses val="autoZero"/>
        <c:crossBetween val="between"/>
        <c:majorUnit val="0.5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905AE-2521-49D2-8138-D2235DFFCC19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2CA2A-F177-4C84-BCCA-48338AB97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235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42D51-D7BB-4BF9-9439-764B15EEE28E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53AB4-E21F-470A-9A86-654211F48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125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53AB4-E21F-470A-9A86-654211F48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271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third</a:t>
            </a:r>
            <a:r>
              <a:rPr lang="en-GB" baseline="0" dirty="0"/>
              <a:t> notion of neighbour streams is the one defined by w-event privacy</a:t>
            </a:r>
          </a:p>
          <a:p>
            <a:endParaRPr lang="en-GB" dirty="0"/>
          </a:p>
          <a:p>
            <a:r>
              <a:rPr lang="en-GB" dirty="0"/>
              <a:t>It</a:t>
            </a:r>
            <a:r>
              <a:rPr lang="en-GB" baseline="0" dirty="0"/>
              <a:t> defines a local notion of neighbouring through a sliding window of size w, which in this example is set to 3</a:t>
            </a:r>
          </a:p>
          <a:p>
            <a:r>
              <a:rPr lang="en-GB" baseline="0" dirty="0"/>
              <a:t>Two streams are w-neighbour if every window contains at most a pair of neighbour stream items, and all the others are the same. In the example, D6 and D7 are the same, while D5 and D’5 are a pair of neighbour stream items, so it satisfies the condition.</a:t>
            </a:r>
          </a:p>
          <a:p>
            <a:endParaRPr lang="en-GB" baseline="0" dirty="0"/>
          </a:p>
          <a:p>
            <a:r>
              <a:rPr lang="en-GB" baseline="0" dirty="0"/>
              <a:t>Also the next window satisfies the condition since D6 and D7 are the same, and D8 and D’8 are neighbour</a:t>
            </a:r>
          </a:p>
          <a:p>
            <a:endParaRPr lang="en-GB" baseline="0" dirty="0"/>
          </a:p>
          <a:p>
            <a:r>
              <a:rPr lang="en-GB" baseline="0" dirty="0"/>
              <a:t>If we set w to 4, we don’t have w-event neighbouring because in the same window there are two pairs of neighbour stream items at time 5 and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53AB4-E21F-470A-9A86-654211F4860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793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</a:t>
            </a:r>
            <a:r>
              <a:rPr lang="en-GB" baseline="0" dirty="0"/>
              <a:t> of the algorithm built on top of </a:t>
            </a:r>
            <a:r>
              <a:rPr lang="en-GB" dirty="0"/>
              <a:t>w-event</a:t>
            </a:r>
            <a:r>
              <a:rPr lang="en-GB" baseline="0" dirty="0"/>
              <a:t> neighbouring is the budget distribution</a:t>
            </a:r>
          </a:p>
          <a:p>
            <a:endParaRPr lang="en-GB" baseline="0" dirty="0"/>
          </a:p>
          <a:p>
            <a:r>
              <a:rPr lang="en-GB" baseline="0" dirty="0"/>
              <a:t>In every window of size w, the algorithm uses at most epsilon</a:t>
            </a:r>
          </a:p>
          <a:p>
            <a:endParaRPr lang="en-GB" baseline="0" dirty="0"/>
          </a:p>
          <a:p>
            <a:r>
              <a:rPr lang="en-GB" baseline="0" dirty="0"/>
              <a:t>Which distributes among two differential privacy mechanisms</a:t>
            </a:r>
          </a:p>
          <a:p>
            <a:r>
              <a:rPr lang="en-GB" baseline="0" dirty="0"/>
              <a:t>At each time instant, the first mechanism checks if the current answer would significantly differ from the previous published one</a:t>
            </a:r>
          </a:p>
          <a:p>
            <a:endParaRPr lang="en-GB" baseline="0" dirty="0"/>
          </a:p>
          <a:p>
            <a:r>
              <a:rPr lang="en-GB" baseline="0" dirty="0"/>
              <a:t>If not, no answer is produced and part of the budget is preserved for future data releases</a:t>
            </a:r>
          </a:p>
          <a:p>
            <a:endParaRPr lang="en-GB" baseline="0" dirty="0"/>
          </a:p>
          <a:p>
            <a:r>
              <a:rPr lang="en-GB" baseline="0" dirty="0"/>
              <a:t>If yes, a second mechanism is used to release a differentially private histogram.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53AB4-E21F-470A-9A86-654211F4860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331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sum up, a SihlQL query is a continuous query.</a:t>
            </a:r>
            <a:r>
              <a:rPr lang="en-GB" baseline="0" dirty="0"/>
              <a:t> The FORM clauses differ from the SPARQL ones as they indicate if the inputs come from a stream or some background data.</a:t>
            </a:r>
          </a:p>
          <a:p>
            <a:r>
              <a:rPr lang="en-GB" baseline="0" dirty="0"/>
              <a:t>The privacy clause indicates that the query answer should be differentially private</a:t>
            </a:r>
          </a:p>
          <a:p>
            <a:endParaRPr lang="en-GB" baseline="0" dirty="0"/>
          </a:p>
          <a:p>
            <a:r>
              <a:rPr lang="en-GB" baseline="0" dirty="0"/>
              <a:t>As output, a SihlQL query releases histograms, using the items as bins.</a:t>
            </a:r>
          </a:p>
          <a:p>
            <a:endParaRPr lang="en-GB" baseline="0" dirty="0"/>
          </a:p>
          <a:p>
            <a:r>
              <a:rPr lang="en-GB" baseline="0" dirty="0"/>
              <a:t>The query should ensure that each user relates at most to one item at a time.</a:t>
            </a:r>
          </a:p>
          <a:p>
            <a:endParaRPr lang="en-GB" baseline="0" dirty="0"/>
          </a:p>
          <a:p>
            <a:r>
              <a:rPr lang="en-GB" baseline="0" dirty="0"/>
              <a:t>The background data is required to load the list of items</a:t>
            </a:r>
          </a:p>
          <a:p>
            <a:endParaRPr lang="en-GB" baseline="0" dirty="0"/>
          </a:p>
          <a:p>
            <a:r>
              <a:rPr lang="en-GB" baseline="0" dirty="0"/>
              <a:t>To guarantee that they appear in every histogram, background data left joins with the </a:t>
            </a:r>
            <a:r>
              <a:rPr lang="en-GB" baseline="0" dirty="0" err="1"/>
              <a:t>the</a:t>
            </a:r>
            <a:r>
              <a:rPr lang="en-GB" baseline="0" dirty="0"/>
              <a:t> streaming data</a:t>
            </a:r>
          </a:p>
          <a:p>
            <a:r>
              <a:rPr lang="en-GB" baseline="0" dirty="0"/>
              <a:t>The language expressiveness is limited by the constraints introduced by differential privacy.</a:t>
            </a:r>
          </a:p>
          <a:p>
            <a:r>
              <a:rPr lang="en-GB" baseline="0" dirty="0"/>
              <a:t>We could write more WHERE clauses, for example with FILTERS in the GRAPH and OPTIONAL clauses. However, a SihlQL query requires the elements in the red blocks.</a:t>
            </a:r>
          </a:p>
          <a:p>
            <a:endParaRPr lang="en-GB" baseline="0" dirty="0"/>
          </a:p>
          <a:p>
            <a:r>
              <a:rPr lang="en-GB" baseline="0" dirty="0"/>
              <a:t>It is natural to ask ourselves: can improve the expressiveness of the query language?</a:t>
            </a:r>
          </a:p>
          <a:p>
            <a:r>
              <a:rPr lang="en-GB" baseline="0" dirty="0"/>
              <a:t>I believe that the most critical constraints are the ones in the WHERE clause.</a:t>
            </a:r>
          </a:p>
          <a:p>
            <a:r>
              <a:rPr lang="en-GB" baseline="0" dirty="0"/>
              <a:t>In the following we will study if we can remove the constraints on the OPTIONAL and GRAPH clauses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53AB4-E21F-470A-9A86-654211F4860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825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need</a:t>
            </a:r>
            <a:r>
              <a:rPr lang="en-GB" baseline="0" dirty="0"/>
              <a:t> to better understand those two requirements.</a:t>
            </a:r>
          </a:p>
          <a:p>
            <a:endParaRPr lang="en-GB" baseline="0" dirty="0"/>
          </a:p>
          <a:p>
            <a:r>
              <a:rPr lang="en-GB" baseline="0" dirty="0"/>
              <a:t>When we left join the background data with the streaming data, the query outputs histograms like this one</a:t>
            </a:r>
          </a:p>
          <a:p>
            <a:endParaRPr lang="en-GB" baseline="0" dirty="0"/>
          </a:p>
          <a:p>
            <a:r>
              <a:rPr lang="en-GB" baseline="0" dirty="0"/>
              <a:t>If we replace the left join with a join, the output is slightly different. </a:t>
            </a:r>
          </a:p>
          <a:p>
            <a:r>
              <a:rPr lang="en-GB" baseline="0" dirty="0"/>
              <a:t>The items that are not appearing in the solution mappings from the stream will not be part of the output histogram</a:t>
            </a:r>
          </a:p>
          <a:p>
            <a:endParaRPr lang="en-GB" baseline="0" dirty="0"/>
          </a:p>
          <a:p>
            <a:r>
              <a:rPr lang="en-GB" baseline="0" dirty="0"/>
              <a:t>When we apply differential privacy, in the left join case the items with bin size 0 gets some noise.</a:t>
            </a:r>
          </a:p>
          <a:p>
            <a:r>
              <a:rPr lang="en-GB" baseline="0" dirty="0"/>
              <a:t>An analyst looking at the query answer will not know if the true size of such a bin was 0 or 1 for example.</a:t>
            </a:r>
          </a:p>
          <a:p>
            <a:r>
              <a:rPr lang="en-GB" baseline="0" dirty="0"/>
              <a:t>In the join case, the items with bin size 0 are missing, and the analyst will know for sure that the bin size was 0.</a:t>
            </a:r>
          </a:p>
          <a:p>
            <a:r>
              <a:rPr lang="en-GB" baseline="0" dirty="0"/>
              <a:t>This means that with the join we are losing part of the uncertainty that differential privacy introduces, and this may potentially expose privacy information.</a:t>
            </a:r>
          </a:p>
          <a:p>
            <a:endParaRPr lang="en-GB" baseline="0" dirty="0"/>
          </a:p>
          <a:p>
            <a:r>
              <a:rPr lang="en-GB" baseline="0" dirty="0"/>
              <a:t>The same happens when the query does not have the join with the static data, and it just considers the mappings from the streaming data.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53AB4-E21F-470A-9A86-654211F4860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838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53AB4-E21F-470A-9A86-654211F4860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84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better understand the relation</a:t>
            </a:r>
            <a:r>
              <a:rPr lang="en-GB" baseline="0" dirty="0"/>
              <a:t> between epsilon, delta and k let’s have a look at the following plot</a:t>
            </a:r>
          </a:p>
          <a:p>
            <a:r>
              <a:rPr lang="en-GB" baseline="0" dirty="0"/>
              <a:t>The plot shows the values of delta for different values of epsilon and k.</a:t>
            </a:r>
          </a:p>
          <a:p>
            <a:r>
              <a:rPr lang="en-GB" baseline="0" dirty="0"/>
              <a:t>The large area in green is the one where delta = 0, which guarantees a strong notion of differential privacy</a:t>
            </a:r>
          </a:p>
          <a:p>
            <a:r>
              <a:rPr lang="en-GB" baseline="0" dirty="0"/>
              <a:t>By an utility point of view, we should prefer high values of k, because they increase the steepness of the logistic function. </a:t>
            </a:r>
          </a:p>
          <a:p>
            <a:endParaRPr lang="en-GB" baseline="0" dirty="0"/>
          </a:p>
          <a:p>
            <a:r>
              <a:rPr lang="en-GB" baseline="0" dirty="0"/>
              <a:t>The black dashed line represents k = epsilon. We prove in the paper that this is a sufficient condition for having delta = 0.</a:t>
            </a:r>
          </a:p>
          <a:p>
            <a:endParaRPr lang="en-GB" baseline="0" dirty="0"/>
          </a:p>
          <a:p>
            <a:r>
              <a:rPr lang="en-GB" baseline="0" dirty="0"/>
              <a:t>When epsilon is lower than 1, there is an area where k &gt; epsilon and delta = 0, as the mid and right plots show</a:t>
            </a:r>
          </a:p>
          <a:p>
            <a:r>
              <a:rPr lang="en-GB" baseline="0" dirty="0"/>
              <a:t>This means that for low epsilons, one may want to fine tune k to gain better utility.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53AB4-E21F-470A-9A86-654211F4860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003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</a:t>
            </a:r>
            <a:r>
              <a:rPr lang="en-GB" baseline="0" dirty="0"/>
              <a:t> experimentally study SihlQL and the bin removal mechanism, we implemented a prototype engine of SihlQL, called SihlMill</a:t>
            </a:r>
          </a:p>
          <a:p>
            <a:r>
              <a:rPr lang="en-GB" baseline="0" dirty="0"/>
              <a:t>It is built on top of Apache </a:t>
            </a:r>
            <a:r>
              <a:rPr lang="en-GB" baseline="0" dirty="0" err="1"/>
              <a:t>Flink</a:t>
            </a:r>
            <a:r>
              <a:rPr lang="en-GB" baseline="0" dirty="0"/>
              <a:t>, a big data stream processing framework and of Apache Jena to parse SihlQL queries and rewrite them in </a:t>
            </a:r>
            <a:r>
              <a:rPr lang="en-GB" baseline="0" dirty="0" err="1"/>
              <a:t>Flink</a:t>
            </a:r>
            <a:r>
              <a:rPr lang="en-GB" baseline="0" dirty="0"/>
              <a:t> topologies</a:t>
            </a:r>
          </a:p>
          <a:p>
            <a:r>
              <a:rPr lang="en-GB" baseline="0" dirty="0"/>
              <a:t>The privacy operators are implemented as </a:t>
            </a:r>
            <a:r>
              <a:rPr lang="en-GB" baseline="0" dirty="0" err="1"/>
              <a:t>Flink</a:t>
            </a:r>
            <a:r>
              <a:rPr lang="en-GB" baseline="0" dirty="0"/>
              <a:t> functions, and the same holds for the SPARQL operators available in SihlQL</a:t>
            </a:r>
          </a:p>
          <a:p>
            <a:r>
              <a:rPr lang="en-GB" baseline="0" dirty="0"/>
              <a:t>The project is open source under Apache licence and available at this web site</a:t>
            </a:r>
          </a:p>
          <a:p>
            <a:endParaRPr lang="en-GB" baseline="0" dirty="0"/>
          </a:p>
          <a:p>
            <a:r>
              <a:rPr lang="en-GB" baseline="0" dirty="0"/>
              <a:t>As data, we consider two datasets: one with viewership information about IP TV data, and one with a selection of amazon product reviews extracted from the dataset of the study in the footnote.</a:t>
            </a:r>
          </a:p>
          <a:p>
            <a:endParaRPr lang="en-GB" baseline="0" dirty="0"/>
          </a:p>
          <a:p>
            <a:r>
              <a:rPr lang="en-GB" baseline="0" dirty="0"/>
              <a:t>As queries, we consider the query with background data and left join for w-event privacy, and the query without background data for the solution with the bin removal mechanism.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53AB4-E21F-470A-9A86-654211F4860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950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</a:t>
            </a:r>
            <a:r>
              <a:rPr lang="en-GB" baseline="0" dirty="0"/>
              <a:t> wrap up, in this talk I presented our experience on extending semantic web technologies to integrate differential privacy.</a:t>
            </a:r>
          </a:p>
          <a:p>
            <a:r>
              <a:rPr lang="en-GB" baseline="0" dirty="0"/>
              <a:t>SihlQL is built on a fragment of SPARQL compatible with the w-event privacy framework and can be used to publish noisy histograms</a:t>
            </a:r>
          </a:p>
          <a:p>
            <a:r>
              <a:rPr lang="en-GB" baseline="0" dirty="0"/>
              <a:t>To improve its expressiveness, we designed the bin removal mechanism, a differential privacy algorithm to manage dynamic set of bins</a:t>
            </a:r>
          </a:p>
          <a:p>
            <a:r>
              <a:rPr lang="en-GB" baseline="0" dirty="0"/>
              <a:t>This may be useful in several settings where data curators are adding or removing items, such as </a:t>
            </a:r>
            <a:r>
              <a:rPr lang="en-GB" baseline="0" dirty="0" err="1"/>
              <a:t>tv</a:t>
            </a:r>
            <a:r>
              <a:rPr lang="en-GB" baseline="0" dirty="0"/>
              <a:t> channels or products</a:t>
            </a:r>
          </a:p>
          <a:p>
            <a:r>
              <a:rPr lang="en-GB" baseline="0" dirty="0"/>
              <a:t>Our experiments investigated the impact of introducing the bin removal mechanism in the w-event privacy framework, showing that there are cases where it has a beneficial impact on the answer utility.</a:t>
            </a:r>
          </a:p>
          <a:p>
            <a:r>
              <a:rPr lang="en-GB" baseline="0" dirty="0"/>
              <a:t>I would like to thank you all for you attention, and if you have questions and comments, do not hesitate in getting in touch!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53AB4-E21F-470A-9A86-654211F4860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432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53AB4-E21F-470A-9A86-654211F4860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673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compare the distances we</a:t>
            </a:r>
            <a:r>
              <a:rPr lang="en-GB" baseline="0" dirty="0"/>
              <a:t> use a Mann Whitney U test. </a:t>
            </a:r>
          </a:p>
          <a:p>
            <a:r>
              <a:rPr lang="en-GB" baseline="0" dirty="0"/>
              <a:t>For each item, we check if the distances associated to the two algorithms significantly differ.</a:t>
            </a:r>
          </a:p>
          <a:p>
            <a:r>
              <a:rPr lang="en-GB" baseline="0" dirty="0"/>
              <a:t>We count for how many items the test is satisfied, showing the aggregations in the plot on the right.</a:t>
            </a:r>
          </a:p>
          <a:p>
            <a:r>
              <a:rPr lang="en-GB" baseline="0" dirty="0"/>
              <a:t>Blue indicates that H0 is rejected, so the results are distinguishable, while red indicates that the bin removal mechanism does not impact the utility of the answer.</a:t>
            </a:r>
          </a:p>
          <a:p>
            <a:endParaRPr lang="en-GB" baseline="0" dirty="0"/>
          </a:p>
          <a:p>
            <a:r>
              <a:rPr lang="en-GB" baseline="0" dirty="0"/>
              <a:t>When we look into the results of the experiments on the Amazon dataset, we observe that when epsilon increases, the distances of the noisy time series </a:t>
            </a:r>
            <a:r>
              <a:rPr lang="en-GB" baseline="0" dirty="0" err="1"/>
              <a:t>wrt</a:t>
            </a:r>
            <a:r>
              <a:rPr lang="en-GB" baseline="0" dirty="0"/>
              <a:t> the real data are distinguishable for more items</a:t>
            </a:r>
          </a:p>
          <a:p>
            <a:r>
              <a:rPr lang="en-GB" baseline="0" dirty="0"/>
              <a:t>This indicates an increasing impact of the </a:t>
            </a:r>
            <a:r>
              <a:rPr lang="en-GB" baseline="0" dirty="0" err="1"/>
              <a:t>br</a:t>
            </a:r>
            <a:r>
              <a:rPr lang="en-GB" baseline="0" dirty="0"/>
              <a:t> mechanism on the query answering process.</a:t>
            </a:r>
          </a:p>
          <a:p>
            <a:endParaRPr lang="en-GB" baseline="0" dirty="0"/>
          </a:p>
          <a:p>
            <a:r>
              <a:rPr lang="en-GB" baseline="0" dirty="0"/>
              <a:t>We observe a similar trend if we look into the IP TV viewership data</a:t>
            </a:r>
          </a:p>
          <a:p>
            <a:endParaRPr lang="en-GB" baseline="0" dirty="0"/>
          </a:p>
          <a:p>
            <a:r>
              <a:rPr lang="en-GB" baseline="0" dirty="0"/>
              <a:t>We repeated the analysis restricting on the 20 TV channels with the highest average number of viewers and the 20 channels with the lowest one. </a:t>
            </a:r>
          </a:p>
          <a:p>
            <a:r>
              <a:rPr lang="en-GB" baseline="0" dirty="0"/>
              <a:t>This suggests that the main impact of the bin removal mechanism is on items with the large bin sizes</a:t>
            </a:r>
          </a:p>
          <a:p>
            <a:r>
              <a:rPr lang="en-GB" baseline="0" dirty="0"/>
              <a:t>The main reason is that the introduction of the bin removal mechanism in the w-event privacy framework introduces a third mechanism.</a:t>
            </a:r>
          </a:p>
          <a:p>
            <a:r>
              <a:rPr lang="en-GB" baseline="0" dirty="0"/>
              <a:t>The privacy budget needs to be redistributed among three mechanisms, leading to inject more noise when data is published. </a:t>
            </a:r>
          </a:p>
          <a:p>
            <a:r>
              <a:rPr lang="en-GB" baseline="0" dirty="0"/>
              <a:t>It is easier to observe this effect when the noise is added to large bins.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53AB4-E21F-470A-9A86-654211F4860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445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0" dirty="0"/>
              <a:t>We need to react to evolution of the data in the web</a:t>
            </a:r>
          </a:p>
          <a:p>
            <a:pPr marL="0" indent="0"/>
            <a:r>
              <a:rPr lang="en-GB" sz="1200" kern="0" dirty="0"/>
              <a:t>We need to enable the semantic web to responsively respond to evolution</a:t>
            </a:r>
          </a:p>
          <a:p>
            <a:pPr marL="0" indent="0"/>
            <a:r>
              <a:rPr lang="en-GB" sz="1200" kern="0" dirty="0"/>
              <a:t>We need to responsively respond to evolution of the</a:t>
            </a:r>
            <a:r>
              <a:rPr lang="en-GB" sz="1200" kern="0" baseline="0" dirty="0"/>
              <a:t> data in the web</a:t>
            </a:r>
          </a:p>
          <a:p>
            <a:pPr marL="0" indent="0"/>
            <a:r>
              <a:rPr lang="en-GB" sz="1200" kern="0" baseline="0" dirty="0"/>
              <a:t>We need to enable the semantic web to reflect the evolution</a:t>
            </a:r>
          </a:p>
          <a:p>
            <a:pPr marL="0" indent="0"/>
            <a:endParaRPr lang="en-GB" sz="1200" kern="0" baseline="0" dirty="0"/>
          </a:p>
          <a:p>
            <a:pPr marL="0" indent="0"/>
            <a:r>
              <a:rPr lang="en-GB" sz="1200" kern="0" baseline="0" dirty="0"/>
              <a:t>Responsively, accurately, privately</a:t>
            </a:r>
            <a:endParaRPr lang="en-GB" sz="1200" kern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53AB4-E21F-470A-9A86-654211F4860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461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a final insight, I want to spend a few words on what happens</a:t>
            </a:r>
            <a:r>
              <a:rPr lang="en-GB" baseline="0" dirty="0"/>
              <a:t> when results are distinguishable. </a:t>
            </a:r>
          </a:p>
          <a:p>
            <a:r>
              <a:rPr lang="en-GB" baseline="0" dirty="0"/>
              <a:t>Here, we split the items with distinguishable distances in three sets, and we show the relative difference.</a:t>
            </a:r>
          </a:p>
          <a:p>
            <a:r>
              <a:rPr lang="en-GB" baseline="0" dirty="0"/>
              <a:t>Negative values indicates that w-event privacy with bin removal mechanism produces results closer to the real one.</a:t>
            </a:r>
          </a:p>
          <a:p>
            <a:endParaRPr lang="en-GB" baseline="0" dirty="0"/>
          </a:p>
          <a:p>
            <a:r>
              <a:rPr lang="en-GB" baseline="0" dirty="0"/>
              <a:t>When w increases, the budget available at each time instant reduces, and this penalises more w-event privacy with bin removal mechanism, since bins with small and average bin size move to the right.</a:t>
            </a:r>
          </a:p>
          <a:p>
            <a:endParaRPr lang="en-GB" baseline="0" dirty="0"/>
          </a:p>
          <a:p>
            <a:r>
              <a:rPr lang="en-GB" baseline="0" dirty="0"/>
              <a:t>When epsilon decreases, we observer a shift to the left. </a:t>
            </a:r>
          </a:p>
          <a:p>
            <a:r>
              <a:rPr lang="en-GB" baseline="0" dirty="0"/>
              <a:t>We hypothesise that in such cases, removing the bins reduces the number of releases, saving more budget to be used for more accurate releases. This, however, require more investigation.</a:t>
            </a:r>
          </a:p>
          <a:p>
            <a:r>
              <a:rPr lang="en-GB" baseline="0" dirty="0"/>
              <a:t>All in all, this is a desirable behaviour, because the algorithm with bin removal mechanism shows good performance when epsilon is small.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53AB4-E21F-470A-9A86-654211F4860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263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Semantic</a:t>
            </a:r>
            <a:r>
              <a:rPr lang="en-GB" baseline="0" dirty="0"/>
              <a:t> web offers solutions to manage data on the web.</a:t>
            </a:r>
          </a:p>
          <a:p>
            <a:r>
              <a:rPr lang="en-GB" dirty="0"/>
              <a:t>Today I will focus on RDF and</a:t>
            </a:r>
            <a:r>
              <a:rPr lang="en-GB" baseline="0" dirty="0"/>
              <a:t> SPARQL.</a:t>
            </a:r>
          </a:p>
          <a:p>
            <a:r>
              <a:rPr lang="en-GB" dirty="0"/>
              <a:t>RDF represents</a:t>
            </a:r>
            <a:r>
              <a:rPr lang="en-GB" baseline="0" dirty="0"/>
              <a:t> information in graph-based structures. </a:t>
            </a:r>
          </a:p>
          <a:p>
            <a:r>
              <a:rPr lang="en-GB" baseline="0" dirty="0"/>
              <a:t>This example shows some statements involving users. </a:t>
            </a:r>
          </a:p>
          <a:p>
            <a:r>
              <a:rPr lang="en-GB" baseline="0" dirty="0"/>
              <a:t>The red arrows state that users are following each others; The green arrows relate users to their nationalities And blue arrows indicate who is watching what</a:t>
            </a:r>
          </a:p>
          <a:p>
            <a:endParaRPr lang="en-GB" baseline="0" dirty="0"/>
          </a:p>
          <a:p>
            <a:r>
              <a:rPr lang="en-GB" baseline="0" dirty="0"/>
              <a:t>SPARQL is the language recommended by W3C to query RDF graphs.</a:t>
            </a:r>
          </a:p>
          <a:p>
            <a:r>
              <a:rPr lang="en-GB" baseline="0" dirty="0"/>
              <a:t>This example query extract information of Italian users, </a:t>
            </a:r>
          </a:p>
          <a:p>
            <a:endParaRPr lang="en-GB" baseline="0" dirty="0"/>
          </a:p>
          <a:p>
            <a:r>
              <a:rPr lang="en-GB" baseline="0" dirty="0"/>
              <a:t>Creating histograms where each bin represents a TV channel and the number of viewers.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53AB4-E21F-470A-9A86-654211F4860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228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should consider that viewership information is not static and</a:t>
            </a:r>
            <a:r>
              <a:rPr lang="en-GB" baseline="0" dirty="0"/>
              <a:t> changes over time</a:t>
            </a:r>
          </a:p>
          <a:p>
            <a:r>
              <a:rPr lang="en-GB" baseline="0" dirty="0"/>
              <a:t>Here we can look into stream reasoning, which extends the semantic web stack with methods to manage dynamic data</a:t>
            </a:r>
          </a:p>
          <a:p>
            <a:r>
              <a:rPr lang="en-GB" baseline="0" dirty="0"/>
              <a:t>We have RDF streams to model the evolution of RDF graphs, capturing the ongoing changes</a:t>
            </a:r>
          </a:p>
          <a:p>
            <a:endParaRPr lang="en-GB" baseline="0" dirty="0"/>
          </a:p>
          <a:p>
            <a:r>
              <a:rPr lang="en-GB" baseline="0" dirty="0"/>
              <a:t>And we have continuous extensions of SPARQL to process RDF streams and output streams of query answers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53AB4-E21F-470A-9A86-654211F4860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398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me start with an example</a:t>
            </a:r>
          </a:p>
          <a:p>
            <a:r>
              <a:rPr lang="en-GB" dirty="0"/>
              <a:t>A web company offers access to a selection of IP TV channels</a:t>
            </a:r>
          </a:p>
          <a:p>
            <a:r>
              <a:rPr lang="en-GB" dirty="0"/>
              <a:t>After</a:t>
            </a:r>
            <a:r>
              <a:rPr lang="en-GB" baseline="0" dirty="0"/>
              <a:t> registering in the web site, users can watch their preferred TV channels online.</a:t>
            </a:r>
          </a:p>
          <a:p>
            <a:r>
              <a:rPr lang="en-GB" baseline="0" dirty="0"/>
              <a:t>The company collects information about the users and their viewership, on which it runs data science processes</a:t>
            </a:r>
          </a:p>
          <a:p>
            <a:r>
              <a:rPr lang="en-GB" baseline="0" dirty="0"/>
              <a:t>To showcase their analytics capabilities, the company wants to publish some analyses on the web</a:t>
            </a:r>
          </a:p>
          <a:p>
            <a:r>
              <a:rPr lang="en-GB" baseline="0" dirty="0"/>
              <a:t>Here, semantic web can support the publication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53AB4-E21F-470A-9A86-654211F4860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112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Semantic web can therefore help</a:t>
            </a:r>
            <a:r>
              <a:rPr lang="en-GB" baseline="0" dirty="0"/>
              <a:t> the company in publishing its data. </a:t>
            </a:r>
          </a:p>
          <a:p>
            <a:r>
              <a:rPr lang="en-GB" baseline="0" dirty="0"/>
              <a:t>However, there is another challenge the company needs to face, which is privacy.</a:t>
            </a:r>
          </a:p>
          <a:p>
            <a:r>
              <a:rPr lang="en-GB" baseline="0" dirty="0"/>
              <a:t>Since the company is processing viewership data, its analyses may leak private information about its customers.</a:t>
            </a:r>
          </a:p>
          <a:p>
            <a:endParaRPr lang="en-GB" baseline="0" dirty="0"/>
          </a:p>
          <a:p>
            <a:r>
              <a:rPr lang="en-GB" baseline="0" dirty="0" err="1"/>
              <a:t>Anonymisation</a:t>
            </a:r>
            <a:r>
              <a:rPr lang="en-GB" baseline="0" dirty="0"/>
              <a:t> techniques hide user identity data, but they do not always work. When Netflix released anonymised data about half million users for a challenge, researchers were able to re-identify part of the dataset.</a:t>
            </a:r>
          </a:p>
          <a:p>
            <a:endParaRPr lang="en-GB" baseline="0" dirty="0"/>
          </a:p>
          <a:p>
            <a:r>
              <a:rPr lang="en-GB" baseline="0" dirty="0"/>
              <a:t>Also releasing statistics instead of raw data does not avoid privacy leaks. Recently, researchers from the US Census Bureau explained they were able to </a:t>
            </a:r>
            <a:r>
              <a:rPr lang="en-GB" baseline="0" dirty="0" err="1"/>
              <a:t>reidentify</a:t>
            </a:r>
            <a:r>
              <a:rPr lang="en-GB" baseline="0" dirty="0"/>
              <a:t> 17% of the population from the 2010 census data, who are around 50 million people.</a:t>
            </a:r>
          </a:p>
          <a:p>
            <a:endParaRPr lang="en-GB" baseline="0" dirty="0"/>
          </a:p>
          <a:p>
            <a:r>
              <a:rPr lang="en-GB" baseline="0" dirty="0"/>
              <a:t>A solution that emerged recently to overcome such issues is differential privacy, which adds noise to query answers to hide the presence of users while preserving the utility of the response.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53AB4-E21F-470A-9A86-654211F4860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592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see differential privacy</a:t>
            </a:r>
            <a:r>
              <a:rPr lang="en-GB" baseline="0" dirty="0"/>
              <a:t> through an example.</a:t>
            </a:r>
          </a:p>
          <a:p>
            <a:r>
              <a:rPr lang="en-GB" baseline="0" dirty="0"/>
              <a:t>D contains some viewership information: the yellow user is watching the TV channel 1, the blue user is watching the TV channel 2 and so on.</a:t>
            </a:r>
          </a:p>
          <a:p>
            <a:r>
              <a:rPr lang="en-GB" baseline="0" dirty="0"/>
              <a:t>We can compute the histogram about channel viewership.</a:t>
            </a:r>
          </a:p>
          <a:p>
            <a:r>
              <a:rPr lang="en-GB" baseline="0" dirty="0"/>
              <a:t>A basic notion of DP is the one of neighbour dataset.</a:t>
            </a:r>
          </a:p>
          <a:p>
            <a:endParaRPr lang="en-GB" baseline="0" dirty="0"/>
          </a:p>
          <a:p>
            <a:r>
              <a:rPr lang="en-GB" baseline="0" dirty="0"/>
              <a:t>D’ is a neighbour dataset of D if it contains one extra user</a:t>
            </a:r>
          </a:p>
          <a:p>
            <a:endParaRPr lang="en-GB" baseline="0" dirty="0"/>
          </a:p>
          <a:p>
            <a:r>
              <a:rPr lang="en-GB" baseline="0" dirty="0"/>
              <a:t>D’ is a neighbour dataset also if it contains one less user.</a:t>
            </a:r>
          </a:p>
          <a:p>
            <a:endParaRPr lang="en-GB" baseline="0" dirty="0"/>
          </a:p>
          <a:p>
            <a:r>
              <a:rPr lang="en-GB" baseline="0" dirty="0"/>
              <a:t>DP imposes that the answer computed by D is indistinguishable by the one computed on any neighbour dataset D’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53AB4-E21F-470A-9A86-654211F4860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001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now consider D and the neighbour</a:t>
            </a:r>
            <a:r>
              <a:rPr lang="en-GB" baseline="0" dirty="0"/>
              <a:t> dataset D’ below</a:t>
            </a:r>
          </a:p>
          <a:p>
            <a:r>
              <a:rPr lang="en-GB" dirty="0"/>
              <a:t>How can we make the two histograms similar?</a:t>
            </a:r>
          </a:p>
          <a:p>
            <a:endParaRPr lang="en-GB" dirty="0"/>
          </a:p>
          <a:p>
            <a:r>
              <a:rPr lang="en-GB" dirty="0"/>
              <a:t>The way to achieve</a:t>
            </a:r>
            <a:r>
              <a:rPr lang="en-GB" baseline="0" dirty="0"/>
              <a:t> </a:t>
            </a:r>
            <a:r>
              <a:rPr lang="en-GB" dirty="0"/>
              <a:t>indistinguishability is</a:t>
            </a:r>
            <a:r>
              <a:rPr lang="en-GB" baseline="0" dirty="0"/>
              <a:t> by injecting noise</a:t>
            </a:r>
          </a:p>
          <a:p>
            <a:endParaRPr lang="en-GB" baseline="0" dirty="0"/>
          </a:p>
          <a:p>
            <a:r>
              <a:rPr lang="en-GB" baseline="0" dirty="0"/>
              <a:t>Differential privacy is formally defined by this formula, which is regulated by two parameters epsilon and delta.</a:t>
            </a:r>
          </a:p>
          <a:p>
            <a:r>
              <a:rPr lang="en-GB" baseline="0" dirty="0"/>
              <a:t>The formula states that the probability of a query answer over D is bound by the probability that the same query over any neighbour dataset D’ produces the same answer, multiplied for e power epsilon; plus delta</a:t>
            </a:r>
          </a:p>
          <a:p>
            <a:endParaRPr lang="en-GB" baseline="0" dirty="0"/>
          </a:p>
          <a:p>
            <a:r>
              <a:rPr lang="en-GB" baseline="0" dirty="0"/>
              <a:t>Epsilon is called privacy budget, and controls the amount of noise added to the answer</a:t>
            </a:r>
          </a:p>
          <a:p>
            <a:endParaRPr lang="en-GB" baseline="0" dirty="0"/>
          </a:p>
          <a:p>
            <a:r>
              <a:rPr lang="en-GB" baseline="0" dirty="0"/>
              <a:t>This formula adds differential privacy to a histogram query Q which includes n bins. It adds a </a:t>
            </a:r>
            <a:r>
              <a:rPr lang="en-GB" baseline="0" dirty="0" err="1"/>
              <a:t>laplacian</a:t>
            </a:r>
            <a:r>
              <a:rPr lang="en-GB" baseline="0" dirty="0"/>
              <a:t> noise with parameter 1/epsilon to each bin.</a:t>
            </a:r>
          </a:p>
          <a:p>
            <a:endParaRPr lang="en-GB" baseline="0" dirty="0"/>
          </a:p>
          <a:p>
            <a:r>
              <a:rPr lang="en-GB" baseline="0" dirty="0"/>
              <a:t>The lower the epsilon, the more the injected noise, and the higher level of privacy we are introducing.</a:t>
            </a:r>
          </a:p>
          <a:p>
            <a:endParaRPr lang="en-GB" baseline="0" dirty="0"/>
          </a:p>
          <a:p>
            <a:r>
              <a:rPr lang="en-GB" baseline="0" dirty="0"/>
              <a:t>The other parameter, delta, is the probability that the differential privacy algorithm does not impose indistinguishability, potentially leading to privacy leaks. 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53AB4-E21F-470A-9A86-654211F4860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053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The main problem when we move to continuous data is the notion of neighbour stream</a:t>
            </a:r>
          </a:p>
          <a:p>
            <a:r>
              <a:rPr lang="en-GB" baseline="0" dirty="0"/>
              <a:t>Research initially proposed two different definitions.</a:t>
            </a:r>
          </a:p>
          <a:p>
            <a:endParaRPr lang="en-GB" baseline="0" dirty="0"/>
          </a:p>
          <a:p>
            <a:r>
              <a:rPr lang="en-GB" baseline="0" dirty="0"/>
              <a:t>In event-level privacy, two streams are neighbour if they differ in exactly one event, which in the example is a row in the stream item at 6. This is a weak privacy notion because it protects the presence of one event of user, and not the user itself.</a:t>
            </a:r>
          </a:p>
          <a:p>
            <a:endParaRPr lang="en-GB" baseline="0" dirty="0"/>
          </a:p>
          <a:p>
            <a:r>
              <a:rPr lang="en-GB" baseline="0" dirty="0"/>
              <a:t>User-level privacy considers two streams as neighbour if they differ in one user. This would be ideal but in practice it requires a massive amount of noise, which destroys the utility of the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53AB4-E21F-470A-9A86-654211F4860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70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E47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00151" y="1989138"/>
            <a:ext cx="9791700" cy="1295400"/>
          </a:xfrm>
        </p:spPr>
        <p:txBody>
          <a:bodyPr/>
          <a:lstStyle>
            <a:lvl1pPr>
              <a:defRPr sz="3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00151" y="3429000"/>
            <a:ext cx="9791700" cy="1752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4090" y="6524625"/>
            <a:ext cx="2844800" cy="21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Linköping, 22.11.2017</a:t>
            </a:r>
            <a:endParaRPr lang="en-GB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296913" y="6524625"/>
            <a:ext cx="2459567" cy="21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694912D-172C-427D-818C-8A622BA38A0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90" y="250826"/>
            <a:ext cx="28448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5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5004" y="188913"/>
            <a:ext cx="2446867" cy="5903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132" y="188913"/>
            <a:ext cx="9019704" cy="5903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60131" y="6524625"/>
            <a:ext cx="261890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60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Linköping, 22.11.2017</a:t>
            </a:r>
            <a:endParaRPr lang="en-GB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68870" y="6524625"/>
            <a:ext cx="741695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60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2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75654" y="6524625"/>
            <a:ext cx="105621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lang="en-GB" sz="160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694912D-172C-427D-818C-8A622BA38A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860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60131" y="6524625"/>
            <a:ext cx="261890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60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Linköping, 22.11.2017</a:t>
            </a:r>
            <a:endParaRPr lang="en-GB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68870" y="6524625"/>
            <a:ext cx="741695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60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75654" y="6524625"/>
            <a:ext cx="105621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lang="en-GB" sz="160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694912D-172C-427D-818C-8A622BA38A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69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60131" y="6524625"/>
            <a:ext cx="261890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60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Linköping, 22.11.2017</a:t>
            </a:r>
            <a:endParaRPr lang="en-GB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68870" y="6524625"/>
            <a:ext cx="741695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60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2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75654" y="6524625"/>
            <a:ext cx="105621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lang="en-GB" sz="160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694912D-172C-427D-818C-8A622BA38A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05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131" y="1125539"/>
            <a:ext cx="5734271" cy="4967287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125539"/>
            <a:ext cx="5734270" cy="4967287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60131" y="6524625"/>
            <a:ext cx="261890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60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Linköping, 22.11.2017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68870" y="6524625"/>
            <a:ext cx="741695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60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3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75654" y="6524625"/>
            <a:ext cx="105621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lang="en-GB" sz="160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694912D-172C-427D-818C-8A622BA38A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395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60131" y="6524625"/>
            <a:ext cx="261890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60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Linköping, 22.11.2017</a:t>
            </a:r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68870" y="6524625"/>
            <a:ext cx="741695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60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75654" y="6524625"/>
            <a:ext cx="105621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lang="en-GB" sz="160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694912D-172C-427D-818C-8A622BA38A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69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60131" y="6524625"/>
            <a:ext cx="261890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60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Linköping, 22.11.2017</a:t>
            </a:r>
            <a:endParaRPr lang="en-GB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68870" y="6524625"/>
            <a:ext cx="741695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60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75654" y="6524625"/>
            <a:ext cx="105621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lang="en-GB" sz="160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694912D-172C-427D-818C-8A622BA38A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647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131" y="273050"/>
            <a:ext cx="436055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7165138" cy="5853113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131" y="1435103"/>
            <a:ext cx="436055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60131" y="6524625"/>
            <a:ext cx="261890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60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Linköping, 22.11.2017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68870" y="6524625"/>
            <a:ext cx="741695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60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3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75654" y="6524625"/>
            <a:ext cx="105621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lang="en-GB" sz="160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694912D-172C-427D-818C-8A622BA38A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23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60131" y="6524625"/>
            <a:ext cx="261890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60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Linköping, 22.11.2017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68870" y="6524625"/>
            <a:ext cx="741695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60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3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75654" y="6524625"/>
            <a:ext cx="105621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lang="en-GB" sz="160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694912D-172C-427D-818C-8A622BA38A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801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60131" y="6524625"/>
            <a:ext cx="261890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60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Linköping, 22.11.2017</a:t>
            </a:r>
            <a:endParaRPr lang="en-GB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68870" y="6524625"/>
            <a:ext cx="741695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60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2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75654" y="6524625"/>
            <a:ext cx="105621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lang="en-GB" sz="160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694912D-172C-427D-818C-8A622BA38A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295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7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131" y="188916"/>
            <a:ext cx="1167174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Mastertitelformat</a:t>
            </a:r>
            <a:r>
              <a:rPr lang="en-US" altLang="en-US" dirty="0"/>
              <a:t> </a:t>
            </a:r>
            <a:r>
              <a:rPr lang="en-US" altLang="en-US" dirty="0" err="1"/>
              <a:t>bearbeiten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0131" y="1125539"/>
            <a:ext cx="1167174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Mastertextformat</a:t>
            </a:r>
            <a:r>
              <a:rPr lang="en-US" altLang="en-US" dirty="0"/>
              <a:t> </a:t>
            </a:r>
            <a:r>
              <a:rPr lang="en-US" altLang="en-US" dirty="0" err="1"/>
              <a:t>bearbeiten</a:t>
            </a:r>
            <a:endParaRPr lang="en-US" altLang="en-US" dirty="0"/>
          </a:p>
          <a:p>
            <a:pPr lvl="1"/>
            <a:r>
              <a:rPr lang="en-US" altLang="en-US" dirty="0" err="1"/>
              <a:t>Zweite</a:t>
            </a:r>
            <a:r>
              <a:rPr lang="en-US" altLang="en-US" dirty="0"/>
              <a:t> </a:t>
            </a:r>
            <a:r>
              <a:rPr lang="en-US" altLang="en-US" dirty="0" err="1"/>
              <a:t>Ebene</a:t>
            </a:r>
            <a:endParaRPr lang="en-US" altLang="en-US" dirty="0"/>
          </a:p>
          <a:p>
            <a:pPr lvl="2"/>
            <a:r>
              <a:rPr lang="en-US" altLang="en-US" dirty="0" err="1"/>
              <a:t>Dritte</a:t>
            </a:r>
            <a:r>
              <a:rPr lang="en-US" altLang="en-US" dirty="0"/>
              <a:t> </a:t>
            </a:r>
            <a:r>
              <a:rPr lang="en-US" altLang="en-US" dirty="0" err="1"/>
              <a:t>Ebene</a:t>
            </a:r>
            <a:endParaRPr lang="en-US" altLang="en-US" dirty="0"/>
          </a:p>
          <a:p>
            <a:pPr lvl="3"/>
            <a:r>
              <a:rPr lang="en-US" altLang="en-US" dirty="0" err="1"/>
              <a:t>Vierte</a:t>
            </a:r>
            <a:r>
              <a:rPr lang="en-US" altLang="en-US" dirty="0"/>
              <a:t> </a:t>
            </a:r>
            <a:r>
              <a:rPr lang="en-US" altLang="en-US" dirty="0" err="1"/>
              <a:t>Ebene</a:t>
            </a:r>
            <a:endParaRPr lang="en-US" altLang="en-US" dirty="0"/>
          </a:p>
          <a:p>
            <a:pPr lvl="4"/>
            <a:r>
              <a:rPr lang="en-US" altLang="en-US" dirty="0" err="1"/>
              <a:t>Fünfte</a:t>
            </a:r>
            <a:r>
              <a:rPr lang="en-US" altLang="en-US" dirty="0"/>
              <a:t> </a:t>
            </a:r>
            <a:r>
              <a:rPr lang="en-US" altLang="en-US" dirty="0" err="1"/>
              <a:t>Ebene</a:t>
            </a:r>
            <a:endParaRPr lang="en-US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60131" y="6524625"/>
            <a:ext cx="261890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60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Linköping, 22.11.2017</a:t>
            </a:r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68870" y="6524625"/>
            <a:ext cx="741695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60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75654" y="6524625"/>
            <a:ext cx="105621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lang="en-GB" sz="160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694912D-172C-427D-818C-8A622BA38A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96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defRPr sz="1700">
          <a:solidFill>
            <a:schemeClr val="bg1"/>
          </a:solidFill>
          <a:latin typeface="+mn-lt"/>
          <a:ea typeface="+mn-ea"/>
          <a:cs typeface="+mn-cs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bg1"/>
          </a:solidFill>
          <a:latin typeface="+mn-lt"/>
          <a:ea typeface="+mn-ea"/>
          <a:cs typeface="+mn-cs"/>
        </a:defRPr>
      </a:lvl2pPr>
      <a:lvl3pPr marL="714375" indent="-366713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bg1"/>
          </a:solidFill>
          <a:latin typeface="+mn-lt"/>
          <a:ea typeface="+mn-ea"/>
          <a:cs typeface="+mn-cs"/>
        </a:defRPr>
      </a:lvl3pPr>
      <a:lvl4pPr marL="1069975" indent="-354013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bg1"/>
          </a:solidFill>
          <a:latin typeface="+mn-lt"/>
          <a:ea typeface="+mn-ea"/>
          <a:cs typeface="+mn-cs"/>
        </a:defRPr>
      </a:lvl4pPr>
      <a:lvl5pPr marL="1438275" indent="-366713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bg1"/>
          </a:solidFill>
          <a:latin typeface="+mn-lt"/>
          <a:ea typeface="+mn-ea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39.png"/><Relationship Id="rId18" Type="http://schemas.openxmlformats.org/officeDocument/2006/relationships/image" Target="../media/image230.png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260.png"/><Relationship Id="rId12" Type="http://schemas.openxmlformats.org/officeDocument/2006/relationships/image" Target="../media/image38.png"/><Relationship Id="rId17" Type="http://schemas.openxmlformats.org/officeDocument/2006/relationships/image" Target="../media/image220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10.png"/><Relationship Id="rId20" Type="http://schemas.openxmlformats.org/officeDocument/2006/relationships/image" Target="../media/image250.png"/><Relationship Id="rId1" Type="http://schemas.openxmlformats.org/officeDocument/2006/relationships/tags" Target="../tags/tag6.xml"/><Relationship Id="rId11" Type="http://schemas.openxmlformats.org/officeDocument/2006/relationships/image" Target="../media/image37.png"/><Relationship Id="rId15" Type="http://schemas.openxmlformats.org/officeDocument/2006/relationships/image" Target="../media/image200.png"/><Relationship Id="rId10" Type="http://schemas.openxmlformats.org/officeDocument/2006/relationships/image" Target="../media/image36.png"/><Relationship Id="rId19" Type="http://schemas.openxmlformats.org/officeDocument/2006/relationships/image" Target="../media/image240.png"/><Relationship Id="rId9" Type="http://schemas.openxmlformats.org/officeDocument/2006/relationships/image" Target="../media/image35.png"/><Relationship Id="rId14" Type="http://schemas.openxmlformats.org/officeDocument/2006/relationships/image" Target="../media/image190.png"/><Relationship Id="rId22" Type="http://schemas.openxmlformats.org/officeDocument/2006/relationships/image" Target="../media/image2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40.png"/><Relationship Id="rId3" Type="http://schemas.openxmlformats.org/officeDocument/2006/relationships/notesSlide" Target="../notesSlides/notesSlide10.xml"/><Relationship Id="rId12" Type="http://schemas.openxmlformats.org/officeDocument/2006/relationships/image" Target="../media/image3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11" Type="http://schemas.openxmlformats.org/officeDocument/2006/relationships/image" Target="../media/image320.png"/><Relationship Id="rId5" Type="http://schemas.openxmlformats.org/officeDocument/2006/relationships/image" Target="../media/image41.png"/><Relationship Id="rId15" Type="http://schemas.openxmlformats.org/officeDocument/2006/relationships/image" Target="../media/image360.png"/><Relationship Id="rId10" Type="http://schemas.openxmlformats.org/officeDocument/2006/relationships/image" Target="../media/image210.png"/><Relationship Id="rId4" Type="http://schemas.openxmlformats.org/officeDocument/2006/relationships/image" Target="../media/image40.png"/><Relationship Id="rId9" Type="http://schemas.openxmlformats.org/officeDocument/2006/relationships/image" Target="../media/image310.png"/><Relationship Id="rId14" Type="http://schemas.openxmlformats.org/officeDocument/2006/relationships/image" Target="../media/image3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6" Type="http://schemas.openxmlformats.org/officeDocument/2006/relationships/image" Target="../media/image370.png"/><Relationship Id="rId11" Type="http://schemas.openxmlformats.org/officeDocument/2006/relationships/image" Target="../media/image410.png"/><Relationship Id="rId10" Type="http://schemas.openxmlformats.org/officeDocument/2006/relationships/image" Target="../media/image400.png"/><Relationship Id="rId9" Type="http://schemas.openxmlformats.org/officeDocument/2006/relationships/image" Target="../media/image3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5.png"/><Relationship Id="rId12" Type="http://schemas.openxmlformats.org/officeDocument/2006/relationships/image" Target="../media/image6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6" Type="http://schemas.openxmlformats.org/officeDocument/2006/relationships/image" Target="../media/image44.png"/><Relationship Id="rId11" Type="http://schemas.openxmlformats.org/officeDocument/2006/relationships/image" Target="../media/image67.png"/><Relationship Id="rId5" Type="http://schemas.openxmlformats.org/officeDocument/2006/relationships/image" Target="../media/image43.png"/><Relationship Id="rId10" Type="http://schemas.openxmlformats.org/officeDocument/2006/relationships/image" Target="../media/image66.png"/><Relationship Id="rId4" Type="http://schemas.openxmlformats.org/officeDocument/2006/relationships/image" Target="../media/image42.png"/><Relationship Id="rId9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79.png"/><Relationship Id="rId9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9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4.jpeg"/><Relationship Id="rId21" Type="http://schemas.openxmlformats.org/officeDocument/2006/relationships/image" Target="../media/image28.png"/><Relationship Id="rId7" Type="http://schemas.openxmlformats.org/officeDocument/2006/relationships/image" Target="../media/image16.png"/><Relationship Id="rId12" Type="http://schemas.openxmlformats.org/officeDocument/2006/relationships/image" Target="../media/image6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24" Type="http://schemas.openxmlformats.org/officeDocument/2006/relationships/image" Target="../media/image31.jpeg"/><Relationship Id="rId5" Type="http://schemas.openxmlformats.org/officeDocument/2006/relationships/image" Target="../media/image4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1.png"/><Relationship Id="rId19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18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70.png"/><Relationship Id="rId12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30.png"/><Relationship Id="rId11" Type="http://schemas.openxmlformats.org/officeDocument/2006/relationships/image" Target="../media/image52.png"/><Relationship Id="rId10" Type="http://schemas.openxmlformats.org/officeDocument/2006/relationships/image" Target="../media/image50.png"/><Relationship Id="rId9" Type="http://schemas.openxmlformats.org/officeDocument/2006/relationships/image" Target="../media/image4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1" y="2160588"/>
            <a:ext cx="9791700" cy="1295400"/>
          </a:xfrm>
        </p:spPr>
        <p:txBody>
          <a:bodyPr/>
          <a:lstStyle/>
          <a:p>
            <a:r>
              <a:rPr lang="en-US" dirty="0"/>
              <a:t>Differentially private query answering over streaming knowledge graphs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1" y="3600450"/>
            <a:ext cx="9791700" cy="1752600"/>
          </a:xfrm>
        </p:spPr>
        <p:txBody>
          <a:bodyPr/>
          <a:lstStyle/>
          <a:p>
            <a:r>
              <a:rPr lang="it-IT" dirty="0"/>
              <a:t>Daniele Dell’Aglio</a:t>
            </a:r>
          </a:p>
          <a:p>
            <a:r>
              <a:rPr lang="it-IT" dirty="0"/>
              <a:t>Department of Computer Science</a:t>
            </a:r>
          </a:p>
          <a:p>
            <a:endParaRPr lang="it-IT" dirty="0"/>
          </a:p>
          <a:p>
            <a:r>
              <a:rPr lang="it-IT" dirty="0"/>
              <a:t>dade@cs.aau.dk		   	   http:</a:t>
            </a:r>
            <a:r>
              <a:rPr lang="it-IT" dirty="0">
                <a:sym typeface="Wingdings" panose="05000000000000000000" pitchFamily="2" charset="2"/>
              </a:rPr>
              <a:t>//dellaglio.org	                                </a:t>
            </a:r>
            <a:r>
              <a:rPr lang="it-IT" dirty="0"/>
              <a:t>@dandellaglio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13837" y="6491656"/>
            <a:ext cx="7343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b="1" dirty="0">
                <a:solidFill>
                  <a:schemeClr val="bg1"/>
                </a:solidFill>
              </a:rPr>
              <a:t>Amsterdam</a:t>
            </a:r>
            <a:r>
              <a:rPr lang="it-IT" sz="1400" b="1" dirty="0">
                <a:solidFill>
                  <a:schemeClr val="bg1"/>
                </a:solidFill>
              </a:rPr>
              <a:t>, 06.12.2022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6474469"/>
            <a:ext cx="11839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Joint research Abraham Bernstein (University of Zurich)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73515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Event- and user-level privacy</a:t>
            </a:r>
          </a:p>
        </p:txBody>
      </p:sp>
      <p:sp>
        <p:nvSpPr>
          <p:cNvPr id="967" name="Content Placeholder 96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What is a neighbour data stream?</a:t>
            </a:r>
          </a:p>
          <a:p>
            <a:pPr marL="0" indent="0"/>
            <a:endParaRPr lang="en-GB" sz="2400" dirty="0"/>
          </a:p>
          <a:p>
            <a:pPr marL="0" indent="0"/>
            <a:r>
              <a:rPr lang="en-GB" dirty="0"/>
              <a:t>Event-level privacy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Too weak to protect the privacy of a user</a:t>
            </a:r>
          </a:p>
          <a:p>
            <a:pPr marL="0" indent="0"/>
            <a:endParaRPr lang="en-GB" sz="2400" dirty="0"/>
          </a:p>
          <a:p>
            <a:pPr marL="0" indent="0"/>
            <a:r>
              <a:rPr lang="en-GB" dirty="0"/>
              <a:t>User-level privacy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Too strong to preserve response utility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8" name="Content Placeholder 2"/>
              <p:cNvGraphicFramePr>
                <a:graphicFrameLocks/>
              </p:cNvGraphicFramePr>
              <p:nvPr/>
            </p:nvGraphicFramePr>
            <p:xfrm>
              <a:off x="-4125632" y="444192"/>
              <a:ext cx="3331935" cy="251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638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663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663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663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6638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02912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kern="1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GB" sz="2400" b="0" i="1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7953" marR="67953" marT="33976" marB="3397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8" name="Content Placeholder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27611665"/>
                  </p:ext>
                </p:extLst>
              </p:nvPr>
            </p:nvGraphicFramePr>
            <p:xfrm>
              <a:off x="-4125632" y="444192"/>
              <a:ext cx="3331935" cy="251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6387"/>
                    <a:gridCol w="666387"/>
                    <a:gridCol w="666387"/>
                    <a:gridCol w="666387"/>
                    <a:gridCol w="666387"/>
                  </a:tblGrid>
                  <a:tr h="50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953" marR="67953" marT="33976" marB="33976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r="-40275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99" name="Group 298"/>
          <p:cNvGrpSpPr/>
          <p:nvPr/>
        </p:nvGrpSpPr>
        <p:grpSpPr>
          <a:xfrm>
            <a:off x="-3907322" y="1027275"/>
            <a:ext cx="193986" cy="337477"/>
            <a:chOff x="-4591362" y="4282839"/>
            <a:chExt cx="377465" cy="656676"/>
          </a:xfrm>
        </p:grpSpPr>
        <p:sp>
          <p:nvSpPr>
            <p:cNvPr id="300" name="Oval 299"/>
            <p:cNvSpPr/>
            <p:nvPr/>
          </p:nvSpPr>
          <p:spPr bwMode="auto">
            <a:xfrm>
              <a:off x="-4571878" y="4282839"/>
              <a:ext cx="338497" cy="338497"/>
            </a:xfrm>
            <a:prstGeom prst="ellipse">
              <a:avLst/>
            </a:prstGeom>
            <a:solidFill>
              <a:schemeClr val="accent2"/>
            </a:solidFill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1" name="Freeform 300"/>
            <p:cNvSpPr/>
            <p:nvPr/>
          </p:nvSpPr>
          <p:spPr bwMode="auto">
            <a:xfrm>
              <a:off x="-4591362" y="4601018"/>
              <a:ext cx="377465" cy="338497"/>
            </a:xfrm>
            <a:custGeom>
              <a:avLst/>
              <a:gdLst>
                <a:gd name="connsiteX0" fmla="*/ 141433 w 775372"/>
                <a:gd name="connsiteY0" fmla="*/ 0 h 695325"/>
                <a:gd name="connsiteX1" fmla="*/ 167120 w 775372"/>
                <a:gd name="connsiteY1" fmla="*/ 21194 h 695325"/>
                <a:gd name="connsiteX2" fmla="*/ 387686 w 775372"/>
                <a:gd name="connsiteY2" fmla="*/ 88567 h 695325"/>
                <a:gd name="connsiteX3" fmla="*/ 608252 w 775372"/>
                <a:gd name="connsiteY3" fmla="*/ 21194 h 695325"/>
                <a:gd name="connsiteX4" fmla="*/ 633939 w 775372"/>
                <a:gd name="connsiteY4" fmla="*/ 0 h 695325"/>
                <a:gd name="connsiteX5" fmla="*/ 666636 w 775372"/>
                <a:gd name="connsiteY5" fmla="*/ 41687 h 695325"/>
                <a:gd name="connsiteX6" fmla="*/ 774166 w 775372"/>
                <a:gd name="connsiteY6" fmla="*/ 349885 h 695325"/>
                <a:gd name="connsiteX7" fmla="*/ 775372 w 775372"/>
                <a:gd name="connsiteY7" fmla="*/ 368371 h 695325"/>
                <a:gd name="connsiteX8" fmla="*/ 774166 w 775372"/>
                <a:gd name="connsiteY8" fmla="*/ 380335 h 695325"/>
                <a:gd name="connsiteX9" fmla="*/ 387686 w 775372"/>
                <a:gd name="connsiteY9" fmla="*/ 695325 h 695325"/>
                <a:gd name="connsiteX10" fmla="*/ 1206 w 775372"/>
                <a:gd name="connsiteY10" fmla="*/ 380335 h 695325"/>
                <a:gd name="connsiteX11" fmla="*/ 0 w 775372"/>
                <a:gd name="connsiteY11" fmla="*/ 368371 h 695325"/>
                <a:gd name="connsiteX12" fmla="*/ 1206 w 775372"/>
                <a:gd name="connsiteY12" fmla="*/ 349885 h 695325"/>
                <a:gd name="connsiteX13" fmla="*/ 108736 w 775372"/>
                <a:gd name="connsiteY13" fmla="*/ 41687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372" h="695325">
                  <a:moveTo>
                    <a:pt x="141433" y="0"/>
                  </a:moveTo>
                  <a:lnTo>
                    <a:pt x="167120" y="21194"/>
                  </a:lnTo>
                  <a:cubicBezTo>
                    <a:pt x="230082" y="63730"/>
                    <a:pt x="305983" y="88567"/>
                    <a:pt x="387686" y="88567"/>
                  </a:cubicBezTo>
                  <a:cubicBezTo>
                    <a:pt x="469389" y="88567"/>
                    <a:pt x="545290" y="63730"/>
                    <a:pt x="608252" y="21194"/>
                  </a:cubicBezTo>
                  <a:lnTo>
                    <a:pt x="633939" y="0"/>
                  </a:lnTo>
                  <a:lnTo>
                    <a:pt x="666636" y="41687"/>
                  </a:lnTo>
                  <a:cubicBezTo>
                    <a:pt x="720179" y="124424"/>
                    <a:pt x="758401" y="230834"/>
                    <a:pt x="774166" y="349885"/>
                  </a:cubicBezTo>
                  <a:lnTo>
                    <a:pt x="775372" y="368371"/>
                  </a:lnTo>
                  <a:lnTo>
                    <a:pt x="774166" y="380335"/>
                  </a:lnTo>
                  <a:cubicBezTo>
                    <a:pt x="737381" y="560100"/>
                    <a:pt x="578326" y="695325"/>
                    <a:pt x="387686" y="695325"/>
                  </a:cubicBezTo>
                  <a:cubicBezTo>
                    <a:pt x="197046" y="695325"/>
                    <a:pt x="37991" y="560100"/>
                    <a:pt x="1206" y="380335"/>
                  </a:cubicBezTo>
                  <a:lnTo>
                    <a:pt x="0" y="368371"/>
                  </a:lnTo>
                  <a:lnTo>
                    <a:pt x="1206" y="349885"/>
                  </a:lnTo>
                  <a:cubicBezTo>
                    <a:pt x="16971" y="230834"/>
                    <a:pt x="55194" y="124424"/>
                    <a:pt x="108736" y="4168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-3907322" y="1530021"/>
            <a:ext cx="193986" cy="337477"/>
            <a:chOff x="-4591362" y="5195998"/>
            <a:chExt cx="377465" cy="656676"/>
          </a:xfrm>
        </p:grpSpPr>
        <p:sp>
          <p:nvSpPr>
            <p:cNvPr id="303" name="Oval 302"/>
            <p:cNvSpPr/>
            <p:nvPr/>
          </p:nvSpPr>
          <p:spPr bwMode="auto">
            <a:xfrm>
              <a:off x="-4571878" y="5195998"/>
              <a:ext cx="338497" cy="338497"/>
            </a:xfrm>
            <a:prstGeom prst="ellipse">
              <a:avLst/>
            </a:prstGeom>
            <a:solidFill>
              <a:schemeClr val="accent5"/>
            </a:solidFill>
            <a:ln w="28575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4" name="Freeform 303"/>
            <p:cNvSpPr/>
            <p:nvPr/>
          </p:nvSpPr>
          <p:spPr bwMode="auto">
            <a:xfrm>
              <a:off x="-4591362" y="5514177"/>
              <a:ext cx="377465" cy="338497"/>
            </a:xfrm>
            <a:custGeom>
              <a:avLst/>
              <a:gdLst>
                <a:gd name="connsiteX0" fmla="*/ 141433 w 775372"/>
                <a:gd name="connsiteY0" fmla="*/ 0 h 695325"/>
                <a:gd name="connsiteX1" fmla="*/ 167120 w 775372"/>
                <a:gd name="connsiteY1" fmla="*/ 21194 h 695325"/>
                <a:gd name="connsiteX2" fmla="*/ 387686 w 775372"/>
                <a:gd name="connsiteY2" fmla="*/ 88567 h 695325"/>
                <a:gd name="connsiteX3" fmla="*/ 608252 w 775372"/>
                <a:gd name="connsiteY3" fmla="*/ 21194 h 695325"/>
                <a:gd name="connsiteX4" fmla="*/ 633939 w 775372"/>
                <a:gd name="connsiteY4" fmla="*/ 0 h 695325"/>
                <a:gd name="connsiteX5" fmla="*/ 666636 w 775372"/>
                <a:gd name="connsiteY5" fmla="*/ 41687 h 695325"/>
                <a:gd name="connsiteX6" fmla="*/ 774166 w 775372"/>
                <a:gd name="connsiteY6" fmla="*/ 349885 h 695325"/>
                <a:gd name="connsiteX7" fmla="*/ 775372 w 775372"/>
                <a:gd name="connsiteY7" fmla="*/ 368371 h 695325"/>
                <a:gd name="connsiteX8" fmla="*/ 774166 w 775372"/>
                <a:gd name="connsiteY8" fmla="*/ 380335 h 695325"/>
                <a:gd name="connsiteX9" fmla="*/ 387686 w 775372"/>
                <a:gd name="connsiteY9" fmla="*/ 695325 h 695325"/>
                <a:gd name="connsiteX10" fmla="*/ 1206 w 775372"/>
                <a:gd name="connsiteY10" fmla="*/ 380335 h 695325"/>
                <a:gd name="connsiteX11" fmla="*/ 0 w 775372"/>
                <a:gd name="connsiteY11" fmla="*/ 368371 h 695325"/>
                <a:gd name="connsiteX12" fmla="*/ 1206 w 775372"/>
                <a:gd name="connsiteY12" fmla="*/ 349885 h 695325"/>
                <a:gd name="connsiteX13" fmla="*/ 108736 w 775372"/>
                <a:gd name="connsiteY13" fmla="*/ 41687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372" h="695325">
                  <a:moveTo>
                    <a:pt x="141433" y="0"/>
                  </a:moveTo>
                  <a:lnTo>
                    <a:pt x="167120" y="21194"/>
                  </a:lnTo>
                  <a:cubicBezTo>
                    <a:pt x="230082" y="63730"/>
                    <a:pt x="305983" y="88567"/>
                    <a:pt x="387686" y="88567"/>
                  </a:cubicBezTo>
                  <a:cubicBezTo>
                    <a:pt x="469389" y="88567"/>
                    <a:pt x="545290" y="63730"/>
                    <a:pt x="608252" y="21194"/>
                  </a:cubicBezTo>
                  <a:lnTo>
                    <a:pt x="633939" y="0"/>
                  </a:lnTo>
                  <a:lnTo>
                    <a:pt x="666636" y="41687"/>
                  </a:lnTo>
                  <a:cubicBezTo>
                    <a:pt x="720179" y="124424"/>
                    <a:pt x="758401" y="230834"/>
                    <a:pt x="774166" y="349885"/>
                  </a:cubicBezTo>
                  <a:lnTo>
                    <a:pt x="775372" y="368371"/>
                  </a:lnTo>
                  <a:lnTo>
                    <a:pt x="774166" y="380335"/>
                  </a:lnTo>
                  <a:cubicBezTo>
                    <a:pt x="737381" y="560100"/>
                    <a:pt x="578326" y="695325"/>
                    <a:pt x="387686" y="695325"/>
                  </a:cubicBezTo>
                  <a:cubicBezTo>
                    <a:pt x="197046" y="695325"/>
                    <a:pt x="37991" y="560100"/>
                    <a:pt x="1206" y="380335"/>
                  </a:cubicBezTo>
                  <a:lnTo>
                    <a:pt x="0" y="368371"/>
                  </a:lnTo>
                  <a:lnTo>
                    <a:pt x="1206" y="349885"/>
                  </a:lnTo>
                  <a:cubicBezTo>
                    <a:pt x="16971" y="230834"/>
                    <a:pt x="55194" y="124424"/>
                    <a:pt x="108736" y="41687"/>
                  </a:cubicBezTo>
                  <a:close/>
                </a:path>
              </a:pathLst>
            </a:custGeom>
            <a:solidFill>
              <a:schemeClr val="accent5"/>
            </a:solidFill>
            <a:ln w="28575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-3907322" y="2032767"/>
            <a:ext cx="193986" cy="337477"/>
            <a:chOff x="-4591362" y="6188899"/>
            <a:chExt cx="377465" cy="656676"/>
          </a:xfrm>
        </p:grpSpPr>
        <p:sp>
          <p:nvSpPr>
            <p:cNvPr id="306" name="Oval 305"/>
            <p:cNvSpPr/>
            <p:nvPr/>
          </p:nvSpPr>
          <p:spPr bwMode="auto">
            <a:xfrm>
              <a:off x="-4571878" y="6188899"/>
              <a:ext cx="338497" cy="338497"/>
            </a:xfrm>
            <a:prstGeom prst="ellipse">
              <a:avLst/>
            </a:prstGeom>
            <a:solidFill>
              <a:schemeClr val="accent3"/>
            </a:solidFill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7" name="Freeform 306"/>
            <p:cNvSpPr/>
            <p:nvPr/>
          </p:nvSpPr>
          <p:spPr bwMode="auto">
            <a:xfrm>
              <a:off x="-4591362" y="6507078"/>
              <a:ext cx="377465" cy="338497"/>
            </a:xfrm>
            <a:custGeom>
              <a:avLst/>
              <a:gdLst>
                <a:gd name="connsiteX0" fmla="*/ 141433 w 775372"/>
                <a:gd name="connsiteY0" fmla="*/ 0 h 695325"/>
                <a:gd name="connsiteX1" fmla="*/ 167120 w 775372"/>
                <a:gd name="connsiteY1" fmla="*/ 21194 h 695325"/>
                <a:gd name="connsiteX2" fmla="*/ 387686 w 775372"/>
                <a:gd name="connsiteY2" fmla="*/ 88567 h 695325"/>
                <a:gd name="connsiteX3" fmla="*/ 608252 w 775372"/>
                <a:gd name="connsiteY3" fmla="*/ 21194 h 695325"/>
                <a:gd name="connsiteX4" fmla="*/ 633939 w 775372"/>
                <a:gd name="connsiteY4" fmla="*/ 0 h 695325"/>
                <a:gd name="connsiteX5" fmla="*/ 666636 w 775372"/>
                <a:gd name="connsiteY5" fmla="*/ 41687 h 695325"/>
                <a:gd name="connsiteX6" fmla="*/ 774166 w 775372"/>
                <a:gd name="connsiteY6" fmla="*/ 349885 h 695325"/>
                <a:gd name="connsiteX7" fmla="*/ 775372 w 775372"/>
                <a:gd name="connsiteY7" fmla="*/ 368371 h 695325"/>
                <a:gd name="connsiteX8" fmla="*/ 774166 w 775372"/>
                <a:gd name="connsiteY8" fmla="*/ 380335 h 695325"/>
                <a:gd name="connsiteX9" fmla="*/ 387686 w 775372"/>
                <a:gd name="connsiteY9" fmla="*/ 695325 h 695325"/>
                <a:gd name="connsiteX10" fmla="*/ 1206 w 775372"/>
                <a:gd name="connsiteY10" fmla="*/ 380335 h 695325"/>
                <a:gd name="connsiteX11" fmla="*/ 0 w 775372"/>
                <a:gd name="connsiteY11" fmla="*/ 368371 h 695325"/>
                <a:gd name="connsiteX12" fmla="*/ 1206 w 775372"/>
                <a:gd name="connsiteY12" fmla="*/ 349885 h 695325"/>
                <a:gd name="connsiteX13" fmla="*/ 108736 w 775372"/>
                <a:gd name="connsiteY13" fmla="*/ 41687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372" h="695325">
                  <a:moveTo>
                    <a:pt x="141433" y="0"/>
                  </a:moveTo>
                  <a:lnTo>
                    <a:pt x="167120" y="21194"/>
                  </a:lnTo>
                  <a:cubicBezTo>
                    <a:pt x="230082" y="63730"/>
                    <a:pt x="305983" y="88567"/>
                    <a:pt x="387686" y="88567"/>
                  </a:cubicBezTo>
                  <a:cubicBezTo>
                    <a:pt x="469389" y="88567"/>
                    <a:pt x="545290" y="63730"/>
                    <a:pt x="608252" y="21194"/>
                  </a:cubicBezTo>
                  <a:lnTo>
                    <a:pt x="633939" y="0"/>
                  </a:lnTo>
                  <a:lnTo>
                    <a:pt x="666636" y="41687"/>
                  </a:lnTo>
                  <a:cubicBezTo>
                    <a:pt x="720179" y="124424"/>
                    <a:pt x="758401" y="230834"/>
                    <a:pt x="774166" y="349885"/>
                  </a:cubicBezTo>
                  <a:lnTo>
                    <a:pt x="775372" y="368371"/>
                  </a:lnTo>
                  <a:lnTo>
                    <a:pt x="774166" y="380335"/>
                  </a:lnTo>
                  <a:cubicBezTo>
                    <a:pt x="737381" y="560100"/>
                    <a:pt x="578326" y="695325"/>
                    <a:pt x="387686" y="695325"/>
                  </a:cubicBezTo>
                  <a:cubicBezTo>
                    <a:pt x="197046" y="695325"/>
                    <a:pt x="37991" y="560100"/>
                    <a:pt x="1206" y="380335"/>
                  </a:cubicBezTo>
                  <a:lnTo>
                    <a:pt x="0" y="368371"/>
                  </a:lnTo>
                  <a:lnTo>
                    <a:pt x="1206" y="349885"/>
                  </a:lnTo>
                  <a:cubicBezTo>
                    <a:pt x="16971" y="230834"/>
                    <a:pt x="55194" y="124424"/>
                    <a:pt x="108736" y="41687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-3907322" y="2535513"/>
            <a:ext cx="193986" cy="337477"/>
            <a:chOff x="-4591362" y="7099616"/>
            <a:chExt cx="377465" cy="656676"/>
          </a:xfrm>
        </p:grpSpPr>
        <p:sp>
          <p:nvSpPr>
            <p:cNvPr id="309" name="Oval 308"/>
            <p:cNvSpPr/>
            <p:nvPr/>
          </p:nvSpPr>
          <p:spPr bwMode="auto">
            <a:xfrm>
              <a:off x="-4571878" y="7099616"/>
              <a:ext cx="338497" cy="338497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0" name="Freeform 309"/>
            <p:cNvSpPr/>
            <p:nvPr/>
          </p:nvSpPr>
          <p:spPr bwMode="auto">
            <a:xfrm>
              <a:off x="-4591362" y="7417795"/>
              <a:ext cx="377465" cy="338497"/>
            </a:xfrm>
            <a:custGeom>
              <a:avLst/>
              <a:gdLst>
                <a:gd name="connsiteX0" fmla="*/ 141433 w 775372"/>
                <a:gd name="connsiteY0" fmla="*/ 0 h 695325"/>
                <a:gd name="connsiteX1" fmla="*/ 167120 w 775372"/>
                <a:gd name="connsiteY1" fmla="*/ 21194 h 695325"/>
                <a:gd name="connsiteX2" fmla="*/ 387686 w 775372"/>
                <a:gd name="connsiteY2" fmla="*/ 88567 h 695325"/>
                <a:gd name="connsiteX3" fmla="*/ 608252 w 775372"/>
                <a:gd name="connsiteY3" fmla="*/ 21194 h 695325"/>
                <a:gd name="connsiteX4" fmla="*/ 633939 w 775372"/>
                <a:gd name="connsiteY4" fmla="*/ 0 h 695325"/>
                <a:gd name="connsiteX5" fmla="*/ 666636 w 775372"/>
                <a:gd name="connsiteY5" fmla="*/ 41687 h 695325"/>
                <a:gd name="connsiteX6" fmla="*/ 774166 w 775372"/>
                <a:gd name="connsiteY6" fmla="*/ 349885 h 695325"/>
                <a:gd name="connsiteX7" fmla="*/ 775372 w 775372"/>
                <a:gd name="connsiteY7" fmla="*/ 368371 h 695325"/>
                <a:gd name="connsiteX8" fmla="*/ 774166 w 775372"/>
                <a:gd name="connsiteY8" fmla="*/ 380335 h 695325"/>
                <a:gd name="connsiteX9" fmla="*/ 387686 w 775372"/>
                <a:gd name="connsiteY9" fmla="*/ 695325 h 695325"/>
                <a:gd name="connsiteX10" fmla="*/ 1206 w 775372"/>
                <a:gd name="connsiteY10" fmla="*/ 380335 h 695325"/>
                <a:gd name="connsiteX11" fmla="*/ 0 w 775372"/>
                <a:gd name="connsiteY11" fmla="*/ 368371 h 695325"/>
                <a:gd name="connsiteX12" fmla="*/ 1206 w 775372"/>
                <a:gd name="connsiteY12" fmla="*/ 349885 h 695325"/>
                <a:gd name="connsiteX13" fmla="*/ 108736 w 775372"/>
                <a:gd name="connsiteY13" fmla="*/ 41687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372" h="695325">
                  <a:moveTo>
                    <a:pt x="141433" y="0"/>
                  </a:moveTo>
                  <a:lnTo>
                    <a:pt x="167120" y="21194"/>
                  </a:lnTo>
                  <a:cubicBezTo>
                    <a:pt x="230082" y="63730"/>
                    <a:pt x="305983" y="88567"/>
                    <a:pt x="387686" y="88567"/>
                  </a:cubicBezTo>
                  <a:cubicBezTo>
                    <a:pt x="469389" y="88567"/>
                    <a:pt x="545290" y="63730"/>
                    <a:pt x="608252" y="21194"/>
                  </a:cubicBezTo>
                  <a:lnTo>
                    <a:pt x="633939" y="0"/>
                  </a:lnTo>
                  <a:lnTo>
                    <a:pt x="666636" y="41687"/>
                  </a:lnTo>
                  <a:cubicBezTo>
                    <a:pt x="720179" y="124424"/>
                    <a:pt x="758401" y="230834"/>
                    <a:pt x="774166" y="349885"/>
                  </a:cubicBezTo>
                  <a:lnTo>
                    <a:pt x="775372" y="368371"/>
                  </a:lnTo>
                  <a:lnTo>
                    <a:pt x="774166" y="380335"/>
                  </a:lnTo>
                  <a:cubicBezTo>
                    <a:pt x="737381" y="560100"/>
                    <a:pt x="578326" y="695325"/>
                    <a:pt x="387686" y="695325"/>
                  </a:cubicBezTo>
                  <a:cubicBezTo>
                    <a:pt x="197046" y="695325"/>
                    <a:pt x="37991" y="560100"/>
                    <a:pt x="1206" y="380335"/>
                  </a:cubicBezTo>
                  <a:lnTo>
                    <a:pt x="0" y="368371"/>
                  </a:lnTo>
                  <a:lnTo>
                    <a:pt x="1206" y="349885"/>
                  </a:lnTo>
                  <a:cubicBezTo>
                    <a:pt x="16971" y="230834"/>
                    <a:pt x="55194" y="124424"/>
                    <a:pt x="108736" y="41687"/>
                  </a:cubicBezTo>
                  <a:close/>
                </a:path>
              </a:pathLst>
            </a:custGeom>
            <a:solidFill>
              <a:schemeClr val="bg1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-3368045" y="526106"/>
            <a:ext cx="467835" cy="321063"/>
            <a:chOff x="2863850" y="1625462"/>
            <a:chExt cx="971550" cy="666750"/>
          </a:xfrm>
        </p:grpSpPr>
        <p:sp>
          <p:nvSpPr>
            <p:cNvPr id="312" name="Freeform 311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tv1</a:t>
              </a:r>
              <a:endParaRPr kumimoji="0" lang="en-GB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313" name="Rounded Rectangle 312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14" name="Group 313"/>
          <p:cNvGrpSpPr/>
          <p:nvPr/>
        </p:nvGrpSpPr>
        <p:grpSpPr>
          <a:xfrm>
            <a:off x="-2700478" y="526106"/>
            <a:ext cx="467835" cy="321063"/>
            <a:chOff x="2863850" y="1625462"/>
            <a:chExt cx="971550" cy="666750"/>
          </a:xfrm>
        </p:grpSpPr>
        <p:sp>
          <p:nvSpPr>
            <p:cNvPr id="315" name="Freeform 314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tv2</a:t>
              </a:r>
              <a:endParaRPr kumimoji="0" lang="en-GB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316" name="Rounded Rectangle 315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-2032911" y="526106"/>
            <a:ext cx="467835" cy="321063"/>
            <a:chOff x="2863850" y="1625462"/>
            <a:chExt cx="971550" cy="666750"/>
          </a:xfrm>
        </p:grpSpPr>
        <p:sp>
          <p:nvSpPr>
            <p:cNvPr id="318" name="Freeform 317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tv3</a:t>
              </a:r>
              <a:endParaRPr kumimoji="0" lang="en-GB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319" name="Rounded Rectangle 318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-1365343" y="526106"/>
            <a:ext cx="467835" cy="321063"/>
            <a:chOff x="2863850" y="1625462"/>
            <a:chExt cx="971550" cy="666750"/>
          </a:xfrm>
        </p:grpSpPr>
        <p:sp>
          <p:nvSpPr>
            <p:cNvPr id="321" name="Freeform 320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tv4</a:t>
              </a:r>
              <a:endParaRPr kumimoji="0" lang="en-GB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322" name="Rounded Rectangle 321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23" name="Flowchart: Connector 322"/>
          <p:cNvSpPr/>
          <p:nvPr/>
        </p:nvSpPr>
        <p:spPr bwMode="auto">
          <a:xfrm>
            <a:off x="-3289309" y="1041924"/>
            <a:ext cx="310361" cy="295275"/>
          </a:xfrm>
          <a:prstGeom prst="flowChartConnector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4" name="Flowchart: Connector 323"/>
          <p:cNvSpPr/>
          <p:nvPr/>
        </p:nvSpPr>
        <p:spPr bwMode="auto">
          <a:xfrm>
            <a:off x="-3289309" y="2050244"/>
            <a:ext cx="310361" cy="295275"/>
          </a:xfrm>
          <a:prstGeom prst="flowChartConnector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5" name="Flowchart: Connector 324"/>
          <p:cNvSpPr/>
          <p:nvPr/>
        </p:nvSpPr>
        <p:spPr bwMode="auto">
          <a:xfrm>
            <a:off x="-2614846" y="1563904"/>
            <a:ext cx="310361" cy="295275"/>
          </a:xfrm>
          <a:prstGeom prst="flowChartConnector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6" name="Flowchart: Connector 325"/>
          <p:cNvSpPr/>
          <p:nvPr/>
        </p:nvSpPr>
        <p:spPr bwMode="auto">
          <a:xfrm>
            <a:off x="-1282337" y="2541024"/>
            <a:ext cx="310361" cy="295275"/>
          </a:xfrm>
          <a:prstGeom prst="flowChartConnector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959" name="Group 958"/>
          <p:cNvGrpSpPr/>
          <p:nvPr/>
        </p:nvGrpSpPr>
        <p:grpSpPr>
          <a:xfrm>
            <a:off x="-8138092" y="3422297"/>
            <a:ext cx="7696195" cy="2564091"/>
            <a:chOff x="66681" y="914062"/>
            <a:chExt cx="7696195" cy="2564091"/>
          </a:xfrm>
        </p:grpSpPr>
        <p:sp>
          <p:nvSpPr>
            <p:cNvPr id="388" name="Freeform 387"/>
            <p:cNvSpPr/>
            <p:nvPr/>
          </p:nvSpPr>
          <p:spPr bwMode="auto">
            <a:xfrm>
              <a:off x="66681" y="914062"/>
              <a:ext cx="7696195" cy="2564091"/>
            </a:xfrm>
            <a:custGeom>
              <a:avLst/>
              <a:gdLst>
                <a:gd name="connsiteX0" fmla="*/ 7290923 w 7696195"/>
                <a:gd name="connsiteY0" fmla="*/ 2322144 h 2564091"/>
                <a:gd name="connsiteX1" fmla="*/ 7258569 w 7696195"/>
                <a:gd name="connsiteY1" fmla="*/ 2354498 h 2564091"/>
                <a:gd name="connsiteX2" fmla="*/ 7258569 w 7696195"/>
                <a:gd name="connsiteY2" fmla="*/ 2487753 h 2564091"/>
                <a:gd name="connsiteX3" fmla="*/ 7290923 w 7696195"/>
                <a:gd name="connsiteY3" fmla="*/ 2520107 h 2564091"/>
                <a:gd name="connsiteX4" fmla="*/ 7420336 w 7696195"/>
                <a:gd name="connsiteY4" fmla="*/ 2520107 h 2564091"/>
                <a:gd name="connsiteX5" fmla="*/ 7452690 w 7696195"/>
                <a:gd name="connsiteY5" fmla="*/ 2487753 h 2564091"/>
                <a:gd name="connsiteX6" fmla="*/ 7452690 w 7696195"/>
                <a:gd name="connsiteY6" fmla="*/ 2354498 h 2564091"/>
                <a:gd name="connsiteX7" fmla="*/ 7420336 w 7696195"/>
                <a:gd name="connsiteY7" fmla="*/ 2322144 h 2564091"/>
                <a:gd name="connsiteX8" fmla="*/ 6987909 w 7696195"/>
                <a:gd name="connsiteY8" fmla="*/ 2322144 h 2564091"/>
                <a:gd name="connsiteX9" fmla="*/ 6955555 w 7696195"/>
                <a:gd name="connsiteY9" fmla="*/ 2354498 h 2564091"/>
                <a:gd name="connsiteX10" fmla="*/ 6955555 w 7696195"/>
                <a:gd name="connsiteY10" fmla="*/ 2487753 h 2564091"/>
                <a:gd name="connsiteX11" fmla="*/ 6987909 w 7696195"/>
                <a:gd name="connsiteY11" fmla="*/ 2520107 h 2564091"/>
                <a:gd name="connsiteX12" fmla="*/ 7117322 w 7696195"/>
                <a:gd name="connsiteY12" fmla="*/ 2520107 h 2564091"/>
                <a:gd name="connsiteX13" fmla="*/ 7149676 w 7696195"/>
                <a:gd name="connsiteY13" fmla="*/ 2487753 h 2564091"/>
                <a:gd name="connsiteX14" fmla="*/ 7149676 w 7696195"/>
                <a:gd name="connsiteY14" fmla="*/ 2354498 h 2564091"/>
                <a:gd name="connsiteX15" fmla="*/ 7117322 w 7696195"/>
                <a:gd name="connsiteY15" fmla="*/ 2322144 h 2564091"/>
                <a:gd name="connsiteX16" fmla="*/ 6684895 w 7696195"/>
                <a:gd name="connsiteY16" fmla="*/ 2322144 h 2564091"/>
                <a:gd name="connsiteX17" fmla="*/ 6652541 w 7696195"/>
                <a:gd name="connsiteY17" fmla="*/ 2354498 h 2564091"/>
                <a:gd name="connsiteX18" fmla="*/ 6652541 w 7696195"/>
                <a:gd name="connsiteY18" fmla="*/ 2487753 h 2564091"/>
                <a:gd name="connsiteX19" fmla="*/ 6684895 w 7696195"/>
                <a:gd name="connsiteY19" fmla="*/ 2520107 h 2564091"/>
                <a:gd name="connsiteX20" fmla="*/ 6814308 w 7696195"/>
                <a:gd name="connsiteY20" fmla="*/ 2520107 h 2564091"/>
                <a:gd name="connsiteX21" fmla="*/ 6846662 w 7696195"/>
                <a:gd name="connsiteY21" fmla="*/ 2487753 h 2564091"/>
                <a:gd name="connsiteX22" fmla="*/ 6846662 w 7696195"/>
                <a:gd name="connsiteY22" fmla="*/ 2354498 h 2564091"/>
                <a:gd name="connsiteX23" fmla="*/ 6814308 w 7696195"/>
                <a:gd name="connsiteY23" fmla="*/ 2322144 h 2564091"/>
                <a:gd name="connsiteX24" fmla="*/ 6381881 w 7696195"/>
                <a:gd name="connsiteY24" fmla="*/ 2322144 h 2564091"/>
                <a:gd name="connsiteX25" fmla="*/ 6349527 w 7696195"/>
                <a:gd name="connsiteY25" fmla="*/ 2354498 h 2564091"/>
                <a:gd name="connsiteX26" fmla="*/ 6349527 w 7696195"/>
                <a:gd name="connsiteY26" fmla="*/ 2487753 h 2564091"/>
                <a:gd name="connsiteX27" fmla="*/ 6381881 w 7696195"/>
                <a:gd name="connsiteY27" fmla="*/ 2520107 h 2564091"/>
                <a:gd name="connsiteX28" fmla="*/ 6511294 w 7696195"/>
                <a:gd name="connsiteY28" fmla="*/ 2520107 h 2564091"/>
                <a:gd name="connsiteX29" fmla="*/ 6543648 w 7696195"/>
                <a:gd name="connsiteY29" fmla="*/ 2487753 h 2564091"/>
                <a:gd name="connsiteX30" fmla="*/ 6543648 w 7696195"/>
                <a:gd name="connsiteY30" fmla="*/ 2354498 h 2564091"/>
                <a:gd name="connsiteX31" fmla="*/ 6511294 w 7696195"/>
                <a:gd name="connsiteY31" fmla="*/ 2322144 h 2564091"/>
                <a:gd name="connsiteX32" fmla="*/ 6078867 w 7696195"/>
                <a:gd name="connsiteY32" fmla="*/ 2322144 h 2564091"/>
                <a:gd name="connsiteX33" fmla="*/ 6046513 w 7696195"/>
                <a:gd name="connsiteY33" fmla="*/ 2354498 h 2564091"/>
                <a:gd name="connsiteX34" fmla="*/ 6046513 w 7696195"/>
                <a:gd name="connsiteY34" fmla="*/ 2487753 h 2564091"/>
                <a:gd name="connsiteX35" fmla="*/ 6078867 w 7696195"/>
                <a:gd name="connsiteY35" fmla="*/ 2520107 h 2564091"/>
                <a:gd name="connsiteX36" fmla="*/ 6208280 w 7696195"/>
                <a:gd name="connsiteY36" fmla="*/ 2520107 h 2564091"/>
                <a:gd name="connsiteX37" fmla="*/ 6240634 w 7696195"/>
                <a:gd name="connsiteY37" fmla="*/ 2487753 h 2564091"/>
                <a:gd name="connsiteX38" fmla="*/ 6240634 w 7696195"/>
                <a:gd name="connsiteY38" fmla="*/ 2354498 h 2564091"/>
                <a:gd name="connsiteX39" fmla="*/ 6208280 w 7696195"/>
                <a:gd name="connsiteY39" fmla="*/ 2322144 h 2564091"/>
                <a:gd name="connsiteX40" fmla="*/ 5775853 w 7696195"/>
                <a:gd name="connsiteY40" fmla="*/ 2322144 h 2564091"/>
                <a:gd name="connsiteX41" fmla="*/ 5743499 w 7696195"/>
                <a:gd name="connsiteY41" fmla="*/ 2354498 h 2564091"/>
                <a:gd name="connsiteX42" fmla="*/ 5743499 w 7696195"/>
                <a:gd name="connsiteY42" fmla="*/ 2487753 h 2564091"/>
                <a:gd name="connsiteX43" fmla="*/ 5775853 w 7696195"/>
                <a:gd name="connsiteY43" fmla="*/ 2520107 h 2564091"/>
                <a:gd name="connsiteX44" fmla="*/ 5905266 w 7696195"/>
                <a:gd name="connsiteY44" fmla="*/ 2520107 h 2564091"/>
                <a:gd name="connsiteX45" fmla="*/ 5937620 w 7696195"/>
                <a:gd name="connsiteY45" fmla="*/ 2487753 h 2564091"/>
                <a:gd name="connsiteX46" fmla="*/ 5937620 w 7696195"/>
                <a:gd name="connsiteY46" fmla="*/ 2354498 h 2564091"/>
                <a:gd name="connsiteX47" fmla="*/ 5905266 w 7696195"/>
                <a:gd name="connsiteY47" fmla="*/ 2322144 h 2564091"/>
                <a:gd name="connsiteX48" fmla="*/ 5472839 w 7696195"/>
                <a:gd name="connsiteY48" fmla="*/ 2322144 h 2564091"/>
                <a:gd name="connsiteX49" fmla="*/ 5440485 w 7696195"/>
                <a:gd name="connsiteY49" fmla="*/ 2354498 h 2564091"/>
                <a:gd name="connsiteX50" fmla="*/ 5440485 w 7696195"/>
                <a:gd name="connsiteY50" fmla="*/ 2487753 h 2564091"/>
                <a:gd name="connsiteX51" fmla="*/ 5472839 w 7696195"/>
                <a:gd name="connsiteY51" fmla="*/ 2520107 h 2564091"/>
                <a:gd name="connsiteX52" fmla="*/ 5602252 w 7696195"/>
                <a:gd name="connsiteY52" fmla="*/ 2520107 h 2564091"/>
                <a:gd name="connsiteX53" fmla="*/ 5634606 w 7696195"/>
                <a:gd name="connsiteY53" fmla="*/ 2487753 h 2564091"/>
                <a:gd name="connsiteX54" fmla="*/ 5634606 w 7696195"/>
                <a:gd name="connsiteY54" fmla="*/ 2354498 h 2564091"/>
                <a:gd name="connsiteX55" fmla="*/ 5602252 w 7696195"/>
                <a:gd name="connsiteY55" fmla="*/ 2322144 h 2564091"/>
                <a:gd name="connsiteX56" fmla="*/ 5169825 w 7696195"/>
                <a:gd name="connsiteY56" fmla="*/ 2322144 h 2564091"/>
                <a:gd name="connsiteX57" fmla="*/ 5137471 w 7696195"/>
                <a:gd name="connsiteY57" fmla="*/ 2354498 h 2564091"/>
                <a:gd name="connsiteX58" fmla="*/ 5137471 w 7696195"/>
                <a:gd name="connsiteY58" fmla="*/ 2487753 h 2564091"/>
                <a:gd name="connsiteX59" fmla="*/ 5169825 w 7696195"/>
                <a:gd name="connsiteY59" fmla="*/ 2520107 h 2564091"/>
                <a:gd name="connsiteX60" fmla="*/ 5299238 w 7696195"/>
                <a:gd name="connsiteY60" fmla="*/ 2520107 h 2564091"/>
                <a:gd name="connsiteX61" fmla="*/ 5331592 w 7696195"/>
                <a:gd name="connsiteY61" fmla="*/ 2487753 h 2564091"/>
                <a:gd name="connsiteX62" fmla="*/ 5331592 w 7696195"/>
                <a:gd name="connsiteY62" fmla="*/ 2354498 h 2564091"/>
                <a:gd name="connsiteX63" fmla="*/ 5299238 w 7696195"/>
                <a:gd name="connsiteY63" fmla="*/ 2322144 h 2564091"/>
                <a:gd name="connsiteX64" fmla="*/ 4866811 w 7696195"/>
                <a:gd name="connsiteY64" fmla="*/ 2322144 h 2564091"/>
                <a:gd name="connsiteX65" fmla="*/ 4834457 w 7696195"/>
                <a:gd name="connsiteY65" fmla="*/ 2354498 h 2564091"/>
                <a:gd name="connsiteX66" fmla="*/ 4834457 w 7696195"/>
                <a:gd name="connsiteY66" fmla="*/ 2487753 h 2564091"/>
                <a:gd name="connsiteX67" fmla="*/ 4866811 w 7696195"/>
                <a:gd name="connsiteY67" fmla="*/ 2520107 h 2564091"/>
                <a:gd name="connsiteX68" fmla="*/ 4996224 w 7696195"/>
                <a:gd name="connsiteY68" fmla="*/ 2520107 h 2564091"/>
                <a:gd name="connsiteX69" fmla="*/ 5028578 w 7696195"/>
                <a:gd name="connsiteY69" fmla="*/ 2487753 h 2564091"/>
                <a:gd name="connsiteX70" fmla="*/ 5028578 w 7696195"/>
                <a:gd name="connsiteY70" fmla="*/ 2354498 h 2564091"/>
                <a:gd name="connsiteX71" fmla="*/ 4996224 w 7696195"/>
                <a:gd name="connsiteY71" fmla="*/ 2322144 h 2564091"/>
                <a:gd name="connsiteX72" fmla="*/ 4563797 w 7696195"/>
                <a:gd name="connsiteY72" fmla="*/ 2322144 h 2564091"/>
                <a:gd name="connsiteX73" fmla="*/ 4531443 w 7696195"/>
                <a:gd name="connsiteY73" fmla="*/ 2354498 h 2564091"/>
                <a:gd name="connsiteX74" fmla="*/ 4531443 w 7696195"/>
                <a:gd name="connsiteY74" fmla="*/ 2487753 h 2564091"/>
                <a:gd name="connsiteX75" fmla="*/ 4563797 w 7696195"/>
                <a:gd name="connsiteY75" fmla="*/ 2520107 h 2564091"/>
                <a:gd name="connsiteX76" fmla="*/ 4693210 w 7696195"/>
                <a:gd name="connsiteY76" fmla="*/ 2520107 h 2564091"/>
                <a:gd name="connsiteX77" fmla="*/ 4725564 w 7696195"/>
                <a:gd name="connsiteY77" fmla="*/ 2487753 h 2564091"/>
                <a:gd name="connsiteX78" fmla="*/ 4725564 w 7696195"/>
                <a:gd name="connsiteY78" fmla="*/ 2354498 h 2564091"/>
                <a:gd name="connsiteX79" fmla="*/ 4693210 w 7696195"/>
                <a:gd name="connsiteY79" fmla="*/ 2322144 h 2564091"/>
                <a:gd name="connsiteX80" fmla="*/ 4260783 w 7696195"/>
                <a:gd name="connsiteY80" fmla="*/ 2322144 h 2564091"/>
                <a:gd name="connsiteX81" fmla="*/ 4228429 w 7696195"/>
                <a:gd name="connsiteY81" fmla="*/ 2354498 h 2564091"/>
                <a:gd name="connsiteX82" fmla="*/ 4228429 w 7696195"/>
                <a:gd name="connsiteY82" fmla="*/ 2487753 h 2564091"/>
                <a:gd name="connsiteX83" fmla="*/ 4260783 w 7696195"/>
                <a:gd name="connsiteY83" fmla="*/ 2520107 h 2564091"/>
                <a:gd name="connsiteX84" fmla="*/ 4390196 w 7696195"/>
                <a:gd name="connsiteY84" fmla="*/ 2520107 h 2564091"/>
                <a:gd name="connsiteX85" fmla="*/ 4422550 w 7696195"/>
                <a:gd name="connsiteY85" fmla="*/ 2487753 h 2564091"/>
                <a:gd name="connsiteX86" fmla="*/ 4422550 w 7696195"/>
                <a:gd name="connsiteY86" fmla="*/ 2354498 h 2564091"/>
                <a:gd name="connsiteX87" fmla="*/ 4390196 w 7696195"/>
                <a:gd name="connsiteY87" fmla="*/ 2322144 h 2564091"/>
                <a:gd name="connsiteX88" fmla="*/ 3957769 w 7696195"/>
                <a:gd name="connsiteY88" fmla="*/ 2322144 h 2564091"/>
                <a:gd name="connsiteX89" fmla="*/ 3925415 w 7696195"/>
                <a:gd name="connsiteY89" fmla="*/ 2354498 h 2564091"/>
                <a:gd name="connsiteX90" fmla="*/ 3925415 w 7696195"/>
                <a:gd name="connsiteY90" fmla="*/ 2487753 h 2564091"/>
                <a:gd name="connsiteX91" fmla="*/ 3957769 w 7696195"/>
                <a:gd name="connsiteY91" fmla="*/ 2520107 h 2564091"/>
                <a:gd name="connsiteX92" fmla="*/ 4087182 w 7696195"/>
                <a:gd name="connsiteY92" fmla="*/ 2520107 h 2564091"/>
                <a:gd name="connsiteX93" fmla="*/ 4119536 w 7696195"/>
                <a:gd name="connsiteY93" fmla="*/ 2487753 h 2564091"/>
                <a:gd name="connsiteX94" fmla="*/ 4119536 w 7696195"/>
                <a:gd name="connsiteY94" fmla="*/ 2354498 h 2564091"/>
                <a:gd name="connsiteX95" fmla="*/ 4087182 w 7696195"/>
                <a:gd name="connsiteY95" fmla="*/ 2322144 h 2564091"/>
                <a:gd name="connsiteX96" fmla="*/ 3654755 w 7696195"/>
                <a:gd name="connsiteY96" fmla="*/ 2322144 h 2564091"/>
                <a:gd name="connsiteX97" fmla="*/ 3622401 w 7696195"/>
                <a:gd name="connsiteY97" fmla="*/ 2354498 h 2564091"/>
                <a:gd name="connsiteX98" fmla="*/ 3622401 w 7696195"/>
                <a:gd name="connsiteY98" fmla="*/ 2487753 h 2564091"/>
                <a:gd name="connsiteX99" fmla="*/ 3654755 w 7696195"/>
                <a:gd name="connsiteY99" fmla="*/ 2520107 h 2564091"/>
                <a:gd name="connsiteX100" fmla="*/ 3784168 w 7696195"/>
                <a:gd name="connsiteY100" fmla="*/ 2520107 h 2564091"/>
                <a:gd name="connsiteX101" fmla="*/ 3816522 w 7696195"/>
                <a:gd name="connsiteY101" fmla="*/ 2487753 h 2564091"/>
                <a:gd name="connsiteX102" fmla="*/ 3816522 w 7696195"/>
                <a:gd name="connsiteY102" fmla="*/ 2354498 h 2564091"/>
                <a:gd name="connsiteX103" fmla="*/ 3784168 w 7696195"/>
                <a:gd name="connsiteY103" fmla="*/ 2322144 h 2564091"/>
                <a:gd name="connsiteX104" fmla="*/ 3351742 w 7696195"/>
                <a:gd name="connsiteY104" fmla="*/ 2322144 h 2564091"/>
                <a:gd name="connsiteX105" fmla="*/ 3319388 w 7696195"/>
                <a:gd name="connsiteY105" fmla="*/ 2354498 h 2564091"/>
                <a:gd name="connsiteX106" fmla="*/ 3319388 w 7696195"/>
                <a:gd name="connsiteY106" fmla="*/ 2487753 h 2564091"/>
                <a:gd name="connsiteX107" fmla="*/ 3351742 w 7696195"/>
                <a:gd name="connsiteY107" fmla="*/ 2520107 h 2564091"/>
                <a:gd name="connsiteX108" fmla="*/ 3481155 w 7696195"/>
                <a:gd name="connsiteY108" fmla="*/ 2520107 h 2564091"/>
                <a:gd name="connsiteX109" fmla="*/ 3513508 w 7696195"/>
                <a:gd name="connsiteY109" fmla="*/ 2487753 h 2564091"/>
                <a:gd name="connsiteX110" fmla="*/ 3513508 w 7696195"/>
                <a:gd name="connsiteY110" fmla="*/ 2354498 h 2564091"/>
                <a:gd name="connsiteX111" fmla="*/ 3481155 w 7696195"/>
                <a:gd name="connsiteY111" fmla="*/ 2322144 h 2564091"/>
                <a:gd name="connsiteX112" fmla="*/ 3048729 w 7696195"/>
                <a:gd name="connsiteY112" fmla="*/ 2322144 h 2564091"/>
                <a:gd name="connsiteX113" fmla="*/ 3016375 w 7696195"/>
                <a:gd name="connsiteY113" fmla="*/ 2354498 h 2564091"/>
                <a:gd name="connsiteX114" fmla="*/ 3016375 w 7696195"/>
                <a:gd name="connsiteY114" fmla="*/ 2487753 h 2564091"/>
                <a:gd name="connsiteX115" fmla="*/ 3048729 w 7696195"/>
                <a:gd name="connsiteY115" fmla="*/ 2520107 h 2564091"/>
                <a:gd name="connsiteX116" fmla="*/ 3178143 w 7696195"/>
                <a:gd name="connsiteY116" fmla="*/ 2520107 h 2564091"/>
                <a:gd name="connsiteX117" fmla="*/ 3210496 w 7696195"/>
                <a:gd name="connsiteY117" fmla="*/ 2487753 h 2564091"/>
                <a:gd name="connsiteX118" fmla="*/ 3210496 w 7696195"/>
                <a:gd name="connsiteY118" fmla="*/ 2354498 h 2564091"/>
                <a:gd name="connsiteX119" fmla="*/ 3178143 w 7696195"/>
                <a:gd name="connsiteY119" fmla="*/ 2322144 h 2564091"/>
                <a:gd name="connsiteX120" fmla="*/ 2745714 w 7696195"/>
                <a:gd name="connsiteY120" fmla="*/ 2322144 h 2564091"/>
                <a:gd name="connsiteX121" fmla="*/ 2713360 w 7696195"/>
                <a:gd name="connsiteY121" fmla="*/ 2354498 h 2564091"/>
                <a:gd name="connsiteX122" fmla="*/ 2713360 w 7696195"/>
                <a:gd name="connsiteY122" fmla="*/ 2487753 h 2564091"/>
                <a:gd name="connsiteX123" fmla="*/ 2745714 w 7696195"/>
                <a:gd name="connsiteY123" fmla="*/ 2520107 h 2564091"/>
                <a:gd name="connsiteX124" fmla="*/ 2875127 w 7696195"/>
                <a:gd name="connsiteY124" fmla="*/ 2520107 h 2564091"/>
                <a:gd name="connsiteX125" fmla="*/ 2907481 w 7696195"/>
                <a:gd name="connsiteY125" fmla="*/ 2487753 h 2564091"/>
                <a:gd name="connsiteX126" fmla="*/ 2907481 w 7696195"/>
                <a:gd name="connsiteY126" fmla="*/ 2354498 h 2564091"/>
                <a:gd name="connsiteX127" fmla="*/ 2875127 w 7696195"/>
                <a:gd name="connsiteY127" fmla="*/ 2322144 h 2564091"/>
                <a:gd name="connsiteX128" fmla="*/ 2442702 w 7696195"/>
                <a:gd name="connsiteY128" fmla="*/ 2322144 h 2564091"/>
                <a:gd name="connsiteX129" fmla="*/ 2410347 w 7696195"/>
                <a:gd name="connsiteY129" fmla="*/ 2354498 h 2564091"/>
                <a:gd name="connsiteX130" fmla="*/ 2410347 w 7696195"/>
                <a:gd name="connsiteY130" fmla="*/ 2487753 h 2564091"/>
                <a:gd name="connsiteX131" fmla="*/ 2442702 w 7696195"/>
                <a:gd name="connsiteY131" fmla="*/ 2520107 h 2564091"/>
                <a:gd name="connsiteX132" fmla="*/ 2572115 w 7696195"/>
                <a:gd name="connsiteY132" fmla="*/ 2520107 h 2564091"/>
                <a:gd name="connsiteX133" fmla="*/ 2604469 w 7696195"/>
                <a:gd name="connsiteY133" fmla="*/ 2487753 h 2564091"/>
                <a:gd name="connsiteX134" fmla="*/ 2604469 w 7696195"/>
                <a:gd name="connsiteY134" fmla="*/ 2354498 h 2564091"/>
                <a:gd name="connsiteX135" fmla="*/ 2572115 w 7696195"/>
                <a:gd name="connsiteY135" fmla="*/ 2322144 h 2564091"/>
                <a:gd name="connsiteX136" fmla="*/ 2139686 w 7696195"/>
                <a:gd name="connsiteY136" fmla="*/ 2322144 h 2564091"/>
                <a:gd name="connsiteX137" fmla="*/ 2107332 w 7696195"/>
                <a:gd name="connsiteY137" fmla="*/ 2354498 h 2564091"/>
                <a:gd name="connsiteX138" fmla="*/ 2107332 w 7696195"/>
                <a:gd name="connsiteY138" fmla="*/ 2487753 h 2564091"/>
                <a:gd name="connsiteX139" fmla="*/ 2139686 w 7696195"/>
                <a:gd name="connsiteY139" fmla="*/ 2520107 h 2564091"/>
                <a:gd name="connsiteX140" fmla="*/ 2269099 w 7696195"/>
                <a:gd name="connsiteY140" fmla="*/ 2520107 h 2564091"/>
                <a:gd name="connsiteX141" fmla="*/ 2301453 w 7696195"/>
                <a:gd name="connsiteY141" fmla="*/ 2487753 h 2564091"/>
                <a:gd name="connsiteX142" fmla="*/ 2301453 w 7696195"/>
                <a:gd name="connsiteY142" fmla="*/ 2354498 h 2564091"/>
                <a:gd name="connsiteX143" fmla="*/ 2269099 w 7696195"/>
                <a:gd name="connsiteY143" fmla="*/ 2322144 h 2564091"/>
                <a:gd name="connsiteX144" fmla="*/ 1836673 w 7696195"/>
                <a:gd name="connsiteY144" fmla="*/ 2322144 h 2564091"/>
                <a:gd name="connsiteX145" fmla="*/ 1804319 w 7696195"/>
                <a:gd name="connsiteY145" fmla="*/ 2354498 h 2564091"/>
                <a:gd name="connsiteX146" fmla="*/ 1804319 w 7696195"/>
                <a:gd name="connsiteY146" fmla="*/ 2487753 h 2564091"/>
                <a:gd name="connsiteX147" fmla="*/ 1836673 w 7696195"/>
                <a:gd name="connsiteY147" fmla="*/ 2520107 h 2564091"/>
                <a:gd name="connsiteX148" fmla="*/ 1966086 w 7696195"/>
                <a:gd name="connsiteY148" fmla="*/ 2520107 h 2564091"/>
                <a:gd name="connsiteX149" fmla="*/ 1998440 w 7696195"/>
                <a:gd name="connsiteY149" fmla="*/ 2487753 h 2564091"/>
                <a:gd name="connsiteX150" fmla="*/ 1998440 w 7696195"/>
                <a:gd name="connsiteY150" fmla="*/ 2354498 h 2564091"/>
                <a:gd name="connsiteX151" fmla="*/ 1966086 w 7696195"/>
                <a:gd name="connsiteY151" fmla="*/ 2322144 h 2564091"/>
                <a:gd name="connsiteX152" fmla="*/ 1533658 w 7696195"/>
                <a:gd name="connsiteY152" fmla="*/ 2322144 h 2564091"/>
                <a:gd name="connsiteX153" fmla="*/ 1501304 w 7696195"/>
                <a:gd name="connsiteY153" fmla="*/ 2354498 h 2564091"/>
                <a:gd name="connsiteX154" fmla="*/ 1501304 w 7696195"/>
                <a:gd name="connsiteY154" fmla="*/ 2487753 h 2564091"/>
                <a:gd name="connsiteX155" fmla="*/ 1533658 w 7696195"/>
                <a:gd name="connsiteY155" fmla="*/ 2520107 h 2564091"/>
                <a:gd name="connsiteX156" fmla="*/ 1663071 w 7696195"/>
                <a:gd name="connsiteY156" fmla="*/ 2520107 h 2564091"/>
                <a:gd name="connsiteX157" fmla="*/ 1695425 w 7696195"/>
                <a:gd name="connsiteY157" fmla="*/ 2487753 h 2564091"/>
                <a:gd name="connsiteX158" fmla="*/ 1695425 w 7696195"/>
                <a:gd name="connsiteY158" fmla="*/ 2354498 h 2564091"/>
                <a:gd name="connsiteX159" fmla="*/ 1663071 w 7696195"/>
                <a:gd name="connsiteY159" fmla="*/ 2322144 h 2564091"/>
                <a:gd name="connsiteX160" fmla="*/ 1230646 w 7696195"/>
                <a:gd name="connsiteY160" fmla="*/ 2322144 h 2564091"/>
                <a:gd name="connsiteX161" fmla="*/ 1198292 w 7696195"/>
                <a:gd name="connsiteY161" fmla="*/ 2354498 h 2564091"/>
                <a:gd name="connsiteX162" fmla="*/ 1198292 w 7696195"/>
                <a:gd name="connsiteY162" fmla="*/ 2487753 h 2564091"/>
                <a:gd name="connsiteX163" fmla="*/ 1230646 w 7696195"/>
                <a:gd name="connsiteY163" fmla="*/ 2520107 h 2564091"/>
                <a:gd name="connsiteX164" fmla="*/ 1360059 w 7696195"/>
                <a:gd name="connsiteY164" fmla="*/ 2520107 h 2564091"/>
                <a:gd name="connsiteX165" fmla="*/ 1392413 w 7696195"/>
                <a:gd name="connsiteY165" fmla="*/ 2487753 h 2564091"/>
                <a:gd name="connsiteX166" fmla="*/ 1392413 w 7696195"/>
                <a:gd name="connsiteY166" fmla="*/ 2354498 h 2564091"/>
                <a:gd name="connsiteX167" fmla="*/ 1360059 w 7696195"/>
                <a:gd name="connsiteY167" fmla="*/ 2322144 h 2564091"/>
                <a:gd name="connsiteX168" fmla="*/ 927630 w 7696195"/>
                <a:gd name="connsiteY168" fmla="*/ 2322144 h 2564091"/>
                <a:gd name="connsiteX169" fmla="*/ 895276 w 7696195"/>
                <a:gd name="connsiteY169" fmla="*/ 2354498 h 2564091"/>
                <a:gd name="connsiteX170" fmla="*/ 895276 w 7696195"/>
                <a:gd name="connsiteY170" fmla="*/ 2487753 h 2564091"/>
                <a:gd name="connsiteX171" fmla="*/ 927630 w 7696195"/>
                <a:gd name="connsiteY171" fmla="*/ 2520107 h 2564091"/>
                <a:gd name="connsiteX172" fmla="*/ 1057044 w 7696195"/>
                <a:gd name="connsiteY172" fmla="*/ 2520107 h 2564091"/>
                <a:gd name="connsiteX173" fmla="*/ 1089398 w 7696195"/>
                <a:gd name="connsiteY173" fmla="*/ 2487753 h 2564091"/>
                <a:gd name="connsiteX174" fmla="*/ 1089398 w 7696195"/>
                <a:gd name="connsiteY174" fmla="*/ 2354498 h 2564091"/>
                <a:gd name="connsiteX175" fmla="*/ 1057044 w 7696195"/>
                <a:gd name="connsiteY175" fmla="*/ 2322144 h 2564091"/>
                <a:gd name="connsiteX176" fmla="*/ 624618 w 7696195"/>
                <a:gd name="connsiteY176" fmla="*/ 2322144 h 2564091"/>
                <a:gd name="connsiteX177" fmla="*/ 592264 w 7696195"/>
                <a:gd name="connsiteY177" fmla="*/ 2354498 h 2564091"/>
                <a:gd name="connsiteX178" fmla="*/ 592264 w 7696195"/>
                <a:gd name="connsiteY178" fmla="*/ 2487753 h 2564091"/>
                <a:gd name="connsiteX179" fmla="*/ 624618 w 7696195"/>
                <a:gd name="connsiteY179" fmla="*/ 2520107 h 2564091"/>
                <a:gd name="connsiteX180" fmla="*/ 754031 w 7696195"/>
                <a:gd name="connsiteY180" fmla="*/ 2520107 h 2564091"/>
                <a:gd name="connsiteX181" fmla="*/ 786385 w 7696195"/>
                <a:gd name="connsiteY181" fmla="*/ 2487753 h 2564091"/>
                <a:gd name="connsiteX182" fmla="*/ 786385 w 7696195"/>
                <a:gd name="connsiteY182" fmla="*/ 2354498 h 2564091"/>
                <a:gd name="connsiteX183" fmla="*/ 754031 w 7696195"/>
                <a:gd name="connsiteY183" fmla="*/ 2322144 h 2564091"/>
                <a:gd name="connsiteX184" fmla="*/ 321604 w 7696195"/>
                <a:gd name="connsiteY184" fmla="*/ 2322144 h 2564091"/>
                <a:gd name="connsiteX185" fmla="*/ 289250 w 7696195"/>
                <a:gd name="connsiteY185" fmla="*/ 2354498 h 2564091"/>
                <a:gd name="connsiteX186" fmla="*/ 289250 w 7696195"/>
                <a:gd name="connsiteY186" fmla="*/ 2487753 h 2564091"/>
                <a:gd name="connsiteX187" fmla="*/ 321604 w 7696195"/>
                <a:gd name="connsiteY187" fmla="*/ 2520107 h 2564091"/>
                <a:gd name="connsiteX188" fmla="*/ 451017 w 7696195"/>
                <a:gd name="connsiteY188" fmla="*/ 2520107 h 2564091"/>
                <a:gd name="connsiteX189" fmla="*/ 483371 w 7696195"/>
                <a:gd name="connsiteY189" fmla="*/ 2487753 h 2564091"/>
                <a:gd name="connsiteX190" fmla="*/ 483371 w 7696195"/>
                <a:gd name="connsiteY190" fmla="*/ 2354498 h 2564091"/>
                <a:gd name="connsiteX191" fmla="*/ 451017 w 7696195"/>
                <a:gd name="connsiteY191" fmla="*/ 2322144 h 2564091"/>
                <a:gd name="connsiteX192" fmla="*/ 7290923 w 7696195"/>
                <a:gd name="connsiteY192" fmla="*/ 42544 h 2564091"/>
                <a:gd name="connsiteX193" fmla="*/ 7258569 w 7696195"/>
                <a:gd name="connsiteY193" fmla="*/ 74898 h 2564091"/>
                <a:gd name="connsiteX194" fmla="*/ 7258569 w 7696195"/>
                <a:gd name="connsiteY194" fmla="*/ 208153 h 2564091"/>
                <a:gd name="connsiteX195" fmla="*/ 7290923 w 7696195"/>
                <a:gd name="connsiteY195" fmla="*/ 240507 h 2564091"/>
                <a:gd name="connsiteX196" fmla="*/ 7420336 w 7696195"/>
                <a:gd name="connsiteY196" fmla="*/ 240507 h 2564091"/>
                <a:gd name="connsiteX197" fmla="*/ 7452690 w 7696195"/>
                <a:gd name="connsiteY197" fmla="*/ 208153 h 2564091"/>
                <a:gd name="connsiteX198" fmla="*/ 7452690 w 7696195"/>
                <a:gd name="connsiteY198" fmla="*/ 74898 h 2564091"/>
                <a:gd name="connsiteX199" fmla="*/ 7420336 w 7696195"/>
                <a:gd name="connsiteY199" fmla="*/ 42544 h 2564091"/>
                <a:gd name="connsiteX200" fmla="*/ 6987909 w 7696195"/>
                <a:gd name="connsiteY200" fmla="*/ 42544 h 2564091"/>
                <a:gd name="connsiteX201" fmla="*/ 6955555 w 7696195"/>
                <a:gd name="connsiteY201" fmla="*/ 74898 h 2564091"/>
                <a:gd name="connsiteX202" fmla="*/ 6955555 w 7696195"/>
                <a:gd name="connsiteY202" fmla="*/ 208153 h 2564091"/>
                <a:gd name="connsiteX203" fmla="*/ 6987909 w 7696195"/>
                <a:gd name="connsiteY203" fmla="*/ 240507 h 2564091"/>
                <a:gd name="connsiteX204" fmla="*/ 7117322 w 7696195"/>
                <a:gd name="connsiteY204" fmla="*/ 240507 h 2564091"/>
                <a:gd name="connsiteX205" fmla="*/ 7149676 w 7696195"/>
                <a:gd name="connsiteY205" fmla="*/ 208153 h 2564091"/>
                <a:gd name="connsiteX206" fmla="*/ 7149676 w 7696195"/>
                <a:gd name="connsiteY206" fmla="*/ 74898 h 2564091"/>
                <a:gd name="connsiteX207" fmla="*/ 7117322 w 7696195"/>
                <a:gd name="connsiteY207" fmla="*/ 42544 h 2564091"/>
                <a:gd name="connsiteX208" fmla="*/ 6684895 w 7696195"/>
                <a:gd name="connsiteY208" fmla="*/ 42544 h 2564091"/>
                <a:gd name="connsiteX209" fmla="*/ 6652541 w 7696195"/>
                <a:gd name="connsiteY209" fmla="*/ 74898 h 2564091"/>
                <a:gd name="connsiteX210" fmla="*/ 6652541 w 7696195"/>
                <a:gd name="connsiteY210" fmla="*/ 208153 h 2564091"/>
                <a:gd name="connsiteX211" fmla="*/ 6684895 w 7696195"/>
                <a:gd name="connsiteY211" fmla="*/ 240507 h 2564091"/>
                <a:gd name="connsiteX212" fmla="*/ 6814308 w 7696195"/>
                <a:gd name="connsiteY212" fmla="*/ 240507 h 2564091"/>
                <a:gd name="connsiteX213" fmla="*/ 6846662 w 7696195"/>
                <a:gd name="connsiteY213" fmla="*/ 208153 h 2564091"/>
                <a:gd name="connsiteX214" fmla="*/ 6846662 w 7696195"/>
                <a:gd name="connsiteY214" fmla="*/ 74898 h 2564091"/>
                <a:gd name="connsiteX215" fmla="*/ 6814308 w 7696195"/>
                <a:gd name="connsiteY215" fmla="*/ 42544 h 2564091"/>
                <a:gd name="connsiteX216" fmla="*/ 6381881 w 7696195"/>
                <a:gd name="connsiteY216" fmla="*/ 42544 h 2564091"/>
                <a:gd name="connsiteX217" fmla="*/ 6349527 w 7696195"/>
                <a:gd name="connsiteY217" fmla="*/ 74898 h 2564091"/>
                <a:gd name="connsiteX218" fmla="*/ 6349527 w 7696195"/>
                <a:gd name="connsiteY218" fmla="*/ 208153 h 2564091"/>
                <a:gd name="connsiteX219" fmla="*/ 6381881 w 7696195"/>
                <a:gd name="connsiteY219" fmla="*/ 240507 h 2564091"/>
                <a:gd name="connsiteX220" fmla="*/ 6511294 w 7696195"/>
                <a:gd name="connsiteY220" fmla="*/ 240507 h 2564091"/>
                <a:gd name="connsiteX221" fmla="*/ 6543648 w 7696195"/>
                <a:gd name="connsiteY221" fmla="*/ 208153 h 2564091"/>
                <a:gd name="connsiteX222" fmla="*/ 6543648 w 7696195"/>
                <a:gd name="connsiteY222" fmla="*/ 74898 h 2564091"/>
                <a:gd name="connsiteX223" fmla="*/ 6511294 w 7696195"/>
                <a:gd name="connsiteY223" fmla="*/ 42544 h 2564091"/>
                <a:gd name="connsiteX224" fmla="*/ 6078867 w 7696195"/>
                <a:gd name="connsiteY224" fmla="*/ 42544 h 2564091"/>
                <a:gd name="connsiteX225" fmla="*/ 6046513 w 7696195"/>
                <a:gd name="connsiteY225" fmla="*/ 74898 h 2564091"/>
                <a:gd name="connsiteX226" fmla="*/ 6046513 w 7696195"/>
                <a:gd name="connsiteY226" fmla="*/ 208153 h 2564091"/>
                <a:gd name="connsiteX227" fmla="*/ 6078867 w 7696195"/>
                <a:gd name="connsiteY227" fmla="*/ 240507 h 2564091"/>
                <a:gd name="connsiteX228" fmla="*/ 6208280 w 7696195"/>
                <a:gd name="connsiteY228" fmla="*/ 240507 h 2564091"/>
                <a:gd name="connsiteX229" fmla="*/ 6240634 w 7696195"/>
                <a:gd name="connsiteY229" fmla="*/ 208153 h 2564091"/>
                <a:gd name="connsiteX230" fmla="*/ 6240634 w 7696195"/>
                <a:gd name="connsiteY230" fmla="*/ 74898 h 2564091"/>
                <a:gd name="connsiteX231" fmla="*/ 6208280 w 7696195"/>
                <a:gd name="connsiteY231" fmla="*/ 42544 h 2564091"/>
                <a:gd name="connsiteX232" fmla="*/ 5775853 w 7696195"/>
                <a:gd name="connsiteY232" fmla="*/ 42544 h 2564091"/>
                <a:gd name="connsiteX233" fmla="*/ 5743499 w 7696195"/>
                <a:gd name="connsiteY233" fmla="*/ 74898 h 2564091"/>
                <a:gd name="connsiteX234" fmla="*/ 5743499 w 7696195"/>
                <a:gd name="connsiteY234" fmla="*/ 208153 h 2564091"/>
                <a:gd name="connsiteX235" fmla="*/ 5775853 w 7696195"/>
                <a:gd name="connsiteY235" fmla="*/ 240507 h 2564091"/>
                <a:gd name="connsiteX236" fmla="*/ 5905266 w 7696195"/>
                <a:gd name="connsiteY236" fmla="*/ 240507 h 2564091"/>
                <a:gd name="connsiteX237" fmla="*/ 5937620 w 7696195"/>
                <a:gd name="connsiteY237" fmla="*/ 208153 h 2564091"/>
                <a:gd name="connsiteX238" fmla="*/ 5937620 w 7696195"/>
                <a:gd name="connsiteY238" fmla="*/ 74898 h 2564091"/>
                <a:gd name="connsiteX239" fmla="*/ 5905266 w 7696195"/>
                <a:gd name="connsiteY239" fmla="*/ 42544 h 2564091"/>
                <a:gd name="connsiteX240" fmla="*/ 5472839 w 7696195"/>
                <a:gd name="connsiteY240" fmla="*/ 42544 h 2564091"/>
                <a:gd name="connsiteX241" fmla="*/ 5440485 w 7696195"/>
                <a:gd name="connsiteY241" fmla="*/ 74898 h 2564091"/>
                <a:gd name="connsiteX242" fmla="*/ 5440485 w 7696195"/>
                <a:gd name="connsiteY242" fmla="*/ 208153 h 2564091"/>
                <a:gd name="connsiteX243" fmla="*/ 5472839 w 7696195"/>
                <a:gd name="connsiteY243" fmla="*/ 240507 h 2564091"/>
                <a:gd name="connsiteX244" fmla="*/ 5602252 w 7696195"/>
                <a:gd name="connsiteY244" fmla="*/ 240507 h 2564091"/>
                <a:gd name="connsiteX245" fmla="*/ 5634606 w 7696195"/>
                <a:gd name="connsiteY245" fmla="*/ 208153 h 2564091"/>
                <a:gd name="connsiteX246" fmla="*/ 5634606 w 7696195"/>
                <a:gd name="connsiteY246" fmla="*/ 74898 h 2564091"/>
                <a:gd name="connsiteX247" fmla="*/ 5602252 w 7696195"/>
                <a:gd name="connsiteY247" fmla="*/ 42544 h 2564091"/>
                <a:gd name="connsiteX248" fmla="*/ 5169825 w 7696195"/>
                <a:gd name="connsiteY248" fmla="*/ 42544 h 2564091"/>
                <a:gd name="connsiteX249" fmla="*/ 5137471 w 7696195"/>
                <a:gd name="connsiteY249" fmla="*/ 74898 h 2564091"/>
                <a:gd name="connsiteX250" fmla="*/ 5137471 w 7696195"/>
                <a:gd name="connsiteY250" fmla="*/ 208153 h 2564091"/>
                <a:gd name="connsiteX251" fmla="*/ 5169825 w 7696195"/>
                <a:gd name="connsiteY251" fmla="*/ 240507 h 2564091"/>
                <a:gd name="connsiteX252" fmla="*/ 5299238 w 7696195"/>
                <a:gd name="connsiteY252" fmla="*/ 240507 h 2564091"/>
                <a:gd name="connsiteX253" fmla="*/ 5331592 w 7696195"/>
                <a:gd name="connsiteY253" fmla="*/ 208153 h 2564091"/>
                <a:gd name="connsiteX254" fmla="*/ 5331592 w 7696195"/>
                <a:gd name="connsiteY254" fmla="*/ 74898 h 2564091"/>
                <a:gd name="connsiteX255" fmla="*/ 5299238 w 7696195"/>
                <a:gd name="connsiteY255" fmla="*/ 42544 h 2564091"/>
                <a:gd name="connsiteX256" fmla="*/ 4866811 w 7696195"/>
                <a:gd name="connsiteY256" fmla="*/ 42544 h 2564091"/>
                <a:gd name="connsiteX257" fmla="*/ 4834457 w 7696195"/>
                <a:gd name="connsiteY257" fmla="*/ 74898 h 2564091"/>
                <a:gd name="connsiteX258" fmla="*/ 4834457 w 7696195"/>
                <a:gd name="connsiteY258" fmla="*/ 208153 h 2564091"/>
                <a:gd name="connsiteX259" fmla="*/ 4866811 w 7696195"/>
                <a:gd name="connsiteY259" fmla="*/ 240507 h 2564091"/>
                <a:gd name="connsiteX260" fmla="*/ 4996224 w 7696195"/>
                <a:gd name="connsiteY260" fmla="*/ 240507 h 2564091"/>
                <a:gd name="connsiteX261" fmla="*/ 5028578 w 7696195"/>
                <a:gd name="connsiteY261" fmla="*/ 208153 h 2564091"/>
                <a:gd name="connsiteX262" fmla="*/ 5028578 w 7696195"/>
                <a:gd name="connsiteY262" fmla="*/ 74898 h 2564091"/>
                <a:gd name="connsiteX263" fmla="*/ 4996224 w 7696195"/>
                <a:gd name="connsiteY263" fmla="*/ 42544 h 2564091"/>
                <a:gd name="connsiteX264" fmla="*/ 4563797 w 7696195"/>
                <a:gd name="connsiteY264" fmla="*/ 42544 h 2564091"/>
                <a:gd name="connsiteX265" fmla="*/ 4531443 w 7696195"/>
                <a:gd name="connsiteY265" fmla="*/ 74898 h 2564091"/>
                <a:gd name="connsiteX266" fmla="*/ 4531443 w 7696195"/>
                <a:gd name="connsiteY266" fmla="*/ 208153 h 2564091"/>
                <a:gd name="connsiteX267" fmla="*/ 4563797 w 7696195"/>
                <a:gd name="connsiteY267" fmla="*/ 240507 h 2564091"/>
                <a:gd name="connsiteX268" fmla="*/ 4693210 w 7696195"/>
                <a:gd name="connsiteY268" fmla="*/ 240507 h 2564091"/>
                <a:gd name="connsiteX269" fmla="*/ 4725564 w 7696195"/>
                <a:gd name="connsiteY269" fmla="*/ 208153 h 2564091"/>
                <a:gd name="connsiteX270" fmla="*/ 4725564 w 7696195"/>
                <a:gd name="connsiteY270" fmla="*/ 74898 h 2564091"/>
                <a:gd name="connsiteX271" fmla="*/ 4693210 w 7696195"/>
                <a:gd name="connsiteY271" fmla="*/ 42544 h 2564091"/>
                <a:gd name="connsiteX272" fmla="*/ 4260783 w 7696195"/>
                <a:gd name="connsiteY272" fmla="*/ 42544 h 2564091"/>
                <a:gd name="connsiteX273" fmla="*/ 4228429 w 7696195"/>
                <a:gd name="connsiteY273" fmla="*/ 74898 h 2564091"/>
                <a:gd name="connsiteX274" fmla="*/ 4228429 w 7696195"/>
                <a:gd name="connsiteY274" fmla="*/ 208153 h 2564091"/>
                <a:gd name="connsiteX275" fmla="*/ 4260783 w 7696195"/>
                <a:gd name="connsiteY275" fmla="*/ 240507 h 2564091"/>
                <a:gd name="connsiteX276" fmla="*/ 4390196 w 7696195"/>
                <a:gd name="connsiteY276" fmla="*/ 240507 h 2564091"/>
                <a:gd name="connsiteX277" fmla="*/ 4422550 w 7696195"/>
                <a:gd name="connsiteY277" fmla="*/ 208153 h 2564091"/>
                <a:gd name="connsiteX278" fmla="*/ 4422550 w 7696195"/>
                <a:gd name="connsiteY278" fmla="*/ 74898 h 2564091"/>
                <a:gd name="connsiteX279" fmla="*/ 4390196 w 7696195"/>
                <a:gd name="connsiteY279" fmla="*/ 42544 h 2564091"/>
                <a:gd name="connsiteX280" fmla="*/ 3957769 w 7696195"/>
                <a:gd name="connsiteY280" fmla="*/ 42544 h 2564091"/>
                <a:gd name="connsiteX281" fmla="*/ 3925415 w 7696195"/>
                <a:gd name="connsiteY281" fmla="*/ 74898 h 2564091"/>
                <a:gd name="connsiteX282" fmla="*/ 3925415 w 7696195"/>
                <a:gd name="connsiteY282" fmla="*/ 208153 h 2564091"/>
                <a:gd name="connsiteX283" fmla="*/ 3957769 w 7696195"/>
                <a:gd name="connsiteY283" fmla="*/ 240507 h 2564091"/>
                <a:gd name="connsiteX284" fmla="*/ 4087182 w 7696195"/>
                <a:gd name="connsiteY284" fmla="*/ 240507 h 2564091"/>
                <a:gd name="connsiteX285" fmla="*/ 4119536 w 7696195"/>
                <a:gd name="connsiteY285" fmla="*/ 208153 h 2564091"/>
                <a:gd name="connsiteX286" fmla="*/ 4119536 w 7696195"/>
                <a:gd name="connsiteY286" fmla="*/ 74898 h 2564091"/>
                <a:gd name="connsiteX287" fmla="*/ 4087182 w 7696195"/>
                <a:gd name="connsiteY287" fmla="*/ 42544 h 2564091"/>
                <a:gd name="connsiteX288" fmla="*/ 3654755 w 7696195"/>
                <a:gd name="connsiteY288" fmla="*/ 42544 h 2564091"/>
                <a:gd name="connsiteX289" fmla="*/ 3622401 w 7696195"/>
                <a:gd name="connsiteY289" fmla="*/ 74898 h 2564091"/>
                <a:gd name="connsiteX290" fmla="*/ 3622401 w 7696195"/>
                <a:gd name="connsiteY290" fmla="*/ 208153 h 2564091"/>
                <a:gd name="connsiteX291" fmla="*/ 3654755 w 7696195"/>
                <a:gd name="connsiteY291" fmla="*/ 240507 h 2564091"/>
                <a:gd name="connsiteX292" fmla="*/ 3784168 w 7696195"/>
                <a:gd name="connsiteY292" fmla="*/ 240507 h 2564091"/>
                <a:gd name="connsiteX293" fmla="*/ 3816522 w 7696195"/>
                <a:gd name="connsiteY293" fmla="*/ 208153 h 2564091"/>
                <a:gd name="connsiteX294" fmla="*/ 3816522 w 7696195"/>
                <a:gd name="connsiteY294" fmla="*/ 74898 h 2564091"/>
                <a:gd name="connsiteX295" fmla="*/ 3784168 w 7696195"/>
                <a:gd name="connsiteY295" fmla="*/ 42544 h 2564091"/>
                <a:gd name="connsiteX296" fmla="*/ 3351746 w 7696195"/>
                <a:gd name="connsiteY296" fmla="*/ 42544 h 2564091"/>
                <a:gd name="connsiteX297" fmla="*/ 3319391 w 7696195"/>
                <a:gd name="connsiteY297" fmla="*/ 74898 h 2564091"/>
                <a:gd name="connsiteX298" fmla="*/ 3319391 w 7696195"/>
                <a:gd name="connsiteY298" fmla="*/ 208153 h 2564091"/>
                <a:gd name="connsiteX299" fmla="*/ 3351746 w 7696195"/>
                <a:gd name="connsiteY299" fmla="*/ 240507 h 2564091"/>
                <a:gd name="connsiteX300" fmla="*/ 3481157 w 7696195"/>
                <a:gd name="connsiteY300" fmla="*/ 240507 h 2564091"/>
                <a:gd name="connsiteX301" fmla="*/ 3513508 w 7696195"/>
                <a:gd name="connsiteY301" fmla="*/ 208153 h 2564091"/>
                <a:gd name="connsiteX302" fmla="*/ 3513508 w 7696195"/>
                <a:gd name="connsiteY302" fmla="*/ 74898 h 2564091"/>
                <a:gd name="connsiteX303" fmla="*/ 3481157 w 7696195"/>
                <a:gd name="connsiteY303" fmla="*/ 42544 h 2564091"/>
                <a:gd name="connsiteX304" fmla="*/ 3048731 w 7696195"/>
                <a:gd name="connsiteY304" fmla="*/ 42544 h 2564091"/>
                <a:gd name="connsiteX305" fmla="*/ 3016377 w 7696195"/>
                <a:gd name="connsiteY305" fmla="*/ 74898 h 2564091"/>
                <a:gd name="connsiteX306" fmla="*/ 3016377 w 7696195"/>
                <a:gd name="connsiteY306" fmla="*/ 208153 h 2564091"/>
                <a:gd name="connsiteX307" fmla="*/ 3048731 w 7696195"/>
                <a:gd name="connsiteY307" fmla="*/ 240507 h 2564091"/>
                <a:gd name="connsiteX308" fmla="*/ 3178147 w 7696195"/>
                <a:gd name="connsiteY308" fmla="*/ 240507 h 2564091"/>
                <a:gd name="connsiteX309" fmla="*/ 3210500 w 7696195"/>
                <a:gd name="connsiteY309" fmla="*/ 208153 h 2564091"/>
                <a:gd name="connsiteX310" fmla="*/ 3210500 w 7696195"/>
                <a:gd name="connsiteY310" fmla="*/ 74898 h 2564091"/>
                <a:gd name="connsiteX311" fmla="*/ 3178147 w 7696195"/>
                <a:gd name="connsiteY311" fmla="*/ 42544 h 2564091"/>
                <a:gd name="connsiteX312" fmla="*/ 2745717 w 7696195"/>
                <a:gd name="connsiteY312" fmla="*/ 42544 h 2564091"/>
                <a:gd name="connsiteX313" fmla="*/ 2713363 w 7696195"/>
                <a:gd name="connsiteY313" fmla="*/ 74898 h 2564091"/>
                <a:gd name="connsiteX314" fmla="*/ 2713363 w 7696195"/>
                <a:gd name="connsiteY314" fmla="*/ 208153 h 2564091"/>
                <a:gd name="connsiteX315" fmla="*/ 2745717 w 7696195"/>
                <a:gd name="connsiteY315" fmla="*/ 240507 h 2564091"/>
                <a:gd name="connsiteX316" fmla="*/ 2875130 w 7696195"/>
                <a:gd name="connsiteY316" fmla="*/ 240507 h 2564091"/>
                <a:gd name="connsiteX317" fmla="*/ 2907483 w 7696195"/>
                <a:gd name="connsiteY317" fmla="*/ 208153 h 2564091"/>
                <a:gd name="connsiteX318" fmla="*/ 2907483 w 7696195"/>
                <a:gd name="connsiteY318" fmla="*/ 74898 h 2564091"/>
                <a:gd name="connsiteX319" fmla="*/ 2875130 w 7696195"/>
                <a:gd name="connsiteY319" fmla="*/ 42544 h 2564091"/>
                <a:gd name="connsiteX320" fmla="*/ 2442704 w 7696195"/>
                <a:gd name="connsiteY320" fmla="*/ 42544 h 2564091"/>
                <a:gd name="connsiteX321" fmla="*/ 2410349 w 7696195"/>
                <a:gd name="connsiteY321" fmla="*/ 74898 h 2564091"/>
                <a:gd name="connsiteX322" fmla="*/ 2410349 w 7696195"/>
                <a:gd name="connsiteY322" fmla="*/ 208153 h 2564091"/>
                <a:gd name="connsiteX323" fmla="*/ 2442704 w 7696195"/>
                <a:gd name="connsiteY323" fmla="*/ 240507 h 2564091"/>
                <a:gd name="connsiteX324" fmla="*/ 2572118 w 7696195"/>
                <a:gd name="connsiteY324" fmla="*/ 240507 h 2564091"/>
                <a:gd name="connsiteX325" fmla="*/ 2604472 w 7696195"/>
                <a:gd name="connsiteY325" fmla="*/ 208153 h 2564091"/>
                <a:gd name="connsiteX326" fmla="*/ 2604472 w 7696195"/>
                <a:gd name="connsiteY326" fmla="*/ 74898 h 2564091"/>
                <a:gd name="connsiteX327" fmla="*/ 2572118 w 7696195"/>
                <a:gd name="connsiteY327" fmla="*/ 42544 h 2564091"/>
                <a:gd name="connsiteX328" fmla="*/ 2139689 w 7696195"/>
                <a:gd name="connsiteY328" fmla="*/ 42544 h 2564091"/>
                <a:gd name="connsiteX329" fmla="*/ 2107335 w 7696195"/>
                <a:gd name="connsiteY329" fmla="*/ 74898 h 2564091"/>
                <a:gd name="connsiteX330" fmla="*/ 2107335 w 7696195"/>
                <a:gd name="connsiteY330" fmla="*/ 208153 h 2564091"/>
                <a:gd name="connsiteX331" fmla="*/ 2139689 w 7696195"/>
                <a:gd name="connsiteY331" fmla="*/ 240507 h 2564091"/>
                <a:gd name="connsiteX332" fmla="*/ 2269102 w 7696195"/>
                <a:gd name="connsiteY332" fmla="*/ 240507 h 2564091"/>
                <a:gd name="connsiteX333" fmla="*/ 2301456 w 7696195"/>
                <a:gd name="connsiteY333" fmla="*/ 208153 h 2564091"/>
                <a:gd name="connsiteX334" fmla="*/ 2301456 w 7696195"/>
                <a:gd name="connsiteY334" fmla="*/ 74898 h 2564091"/>
                <a:gd name="connsiteX335" fmla="*/ 2269102 w 7696195"/>
                <a:gd name="connsiteY335" fmla="*/ 42544 h 2564091"/>
                <a:gd name="connsiteX336" fmla="*/ 1836676 w 7696195"/>
                <a:gd name="connsiteY336" fmla="*/ 42544 h 2564091"/>
                <a:gd name="connsiteX337" fmla="*/ 1804322 w 7696195"/>
                <a:gd name="connsiteY337" fmla="*/ 74898 h 2564091"/>
                <a:gd name="connsiteX338" fmla="*/ 1804322 w 7696195"/>
                <a:gd name="connsiteY338" fmla="*/ 208153 h 2564091"/>
                <a:gd name="connsiteX339" fmla="*/ 1836676 w 7696195"/>
                <a:gd name="connsiteY339" fmla="*/ 240507 h 2564091"/>
                <a:gd name="connsiteX340" fmla="*/ 1966089 w 7696195"/>
                <a:gd name="connsiteY340" fmla="*/ 240507 h 2564091"/>
                <a:gd name="connsiteX341" fmla="*/ 1998443 w 7696195"/>
                <a:gd name="connsiteY341" fmla="*/ 208153 h 2564091"/>
                <a:gd name="connsiteX342" fmla="*/ 1998443 w 7696195"/>
                <a:gd name="connsiteY342" fmla="*/ 74898 h 2564091"/>
                <a:gd name="connsiteX343" fmla="*/ 1966089 w 7696195"/>
                <a:gd name="connsiteY343" fmla="*/ 42544 h 2564091"/>
                <a:gd name="connsiteX344" fmla="*/ 1533661 w 7696195"/>
                <a:gd name="connsiteY344" fmla="*/ 42544 h 2564091"/>
                <a:gd name="connsiteX345" fmla="*/ 1501306 w 7696195"/>
                <a:gd name="connsiteY345" fmla="*/ 74898 h 2564091"/>
                <a:gd name="connsiteX346" fmla="*/ 1501306 w 7696195"/>
                <a:gd name="connsiteY346" fmla="*/ 208153 h 2564091"/>
                <a:gd name="connsiteX347" fmla="*/ 1533661 w 7696195"/>
                <a:gd name="connsiteY347" fmla="*/ 240507 h 2564091"/>
                <a:gd name="connsiteX348" fmla="*/ 1663073 w 7696195"/>
                <a:gd name="connsiteY348" fmla="*/ 240507 h 2564091"/>
                <a:gd name="connsiteX349" fmla="*/ 1695428 w 7696195"/>
                <a:gd name="connsiteY349" fmla="*/ 208153 h 2564091"/>
                <a:gd name="connsiteX350" fmla="*/ 1695428 w 7696195"/>
                <a:gd name="connsiteY350" fmla="*/ 74898 h 2564091"/>
                <a:gd name="connsiteX351" fmla="*/ 1663073 w 7696195"/>
                <a:gd name="connsiteY351" fmla="*/ 42544 h 2564091"/>
                <a:gd name="connsiteX352" fmla="*/ 1230649 w 7696195"/>
                <a:gd name="connsiteY352" fmla="*/ 42544 h 2564091"/>
                <a:gd name="connsiteX353" fmla="*/ 1198295 w 7696195"/>
                <a:gd name="connsiteY353" fmla="*/ 74898 h 2564091"/>
                <a:gd name="connsiteX354" fmla="*/ 1198295 w 7696195"/>
                <a:gd name="connsiteY354" fmla="*/ 208153 h 2564091"/>
                <a:gd name="connsiteX355" fmla="*/ 1230649 w 7696195"/>
                <a:gd name="connsiteY355" fmla="*/ 240507 h 2564091"/>
                <a:gd name="connsiteX356" fmla="*/ 1360062 w 7696195"/>
                <a:gd name="connsiteY356" fmla="*/ 240507 h 2564091"/>
                <a:gd name="connsiteX357" fmla="*/ 1392416 w 7696195"/>
                <a:gd name="connsiteY357" fmla="*/ 208153 h 2564091"/>
                <a:gd name="connsiteX358" fmla="*/ 1392416 w 7696195"/>
                <a:gd name="connsiteY358" fmla="*/ 74898 h 2564091"/>
                <a:gd name="connsiteX359" fmla="*/ 1360062 w 7696195"/>
                <a:gd name="connsiteY359" fmla="*/ 42544 h 2564091"/>
                <a:gd name="connsiteX360" fmla="*/ 927634 w 7696195"/>
                <a:gd name="connsiteY360" fmla="*/ 42544 h 2564091"/>
                <a:gd name="connsiteX361" fmla="*/ 895280 w 7696195"/>
                <a:gd name="connsiteY361" fmla="*/ 74898 h 2564091"/>
                <a:gd name="connsiteX362" fmla="*/ 895280 w 7696195"/>
                <a:gd name="connsiteY362" fmla="*/ 208153 h 2564091"/>
                <a:gd name="connsiteX363" fmla="*/ 927634 w 7696195"/>
                <a:gd name="connsiteY363" fmla="*/ 240507 h 2564091"/>
                <a:gd name="connsiteX364" fmla="*/ 1057047 w 7696195"/>
                <a:gd name="connsiteY364" fmla="*/ 240507 h 2564091"/>
                <a:gd name="connsiteX365" fmla="*/ 1089401 w 7696195"/>
                <a:gd name="connsiteY365" fmla="*/ 208153 h 2564091"/>
                <a:gd name="connsiteX366" fmla="*/ 1089401 w 7696195"/>
                <a:gd name="connsiteY366" fmla="*/ 74898 h 2564091"/>
                <a:gd name="connsiteX367" fmla="*/ 1057047 w 7696195"/>
                <a:gd name="connsiteY367" fmla="*/ 42544 h 2564091"/>
                <a:gd name="connsiteX368" fmla="*/ 624621 w 7696195"/>
                <a:gd name="connsiteY368" fmla="*/ 42544 h 2564091"/>
                <a:gd name="connsiteX369" fmla="*/ 592267 w 7696195"/>
                <a:gd name="connsiteY369" fmla="*/ 74898 h 2564091"/>
                <a:gd name="connsiteX370" fmla="*/ 592267 w 7696195"/>
                <a:gd name="connsiteY370" fmla="*/ 208153 h 2564091"/>
                <a:gd name="connsiteX371" fmla="*/ 624621 w 7696195"/>
                <a:gd name="connsiteY371" fmla="*/ 240507 h 2564091"/>
                <a:gd name="connsiteX372" fmla="*/ 754033 w 7696195"/>
                <a:gd name="connsiteY372" fmla="*/ 240507 h 2564091"/>
                <a:gd name="connsiteX373" fmla="*/ 786388 w 7696195"/>
                <a:gd name="connsiteY373" fmla="*/ 208153 h 2564091"/>
                <a:gd name="connsiteX374" fmla="*/ 786388 w 7696195"/>
                <a:gd name="connsiteY374" fmla="*/ 74898 h 2564091"/>
                <a:gd name="connsiteX375" fmla="*/ 754033 w 7696195"/>
                <a:gd name="connsiteY375" fmla="*/ 42544 h 2564091"/>
                <a:gd name="connsiteX376" fmla="*/ 321606 w 7696195"/>
                <a:gd name="connsiteY376" fmla="*/ 42544 h 2564091"/>
                <a:gd name="connsiteX377" fmla="*/ 289252 w 7696195"/>
                <a:gd name="connsiteY377" fmla="*/ 74898 h 2564091"/>
                <a:gd name="connsiteX378" fmla="*/ 289252 w 7696195"/>
                <a:gd name="connsiteY378" fmla="*/ 208153 h 2564091"/>
                <a:gd name="connsiteX379" fmla="*/ 321606 w 7696195"/>
                <a:gd name="connsiteY379" fmla="*/ 240507 h 2564091"/>
                <a:gd name="connsiteX380" fmla="*/ 451020 w 7696195"/>
                <a:gd name="connsiteY380" fmla="*/ 240507 h 2564091"/>
                <a:gd name="connsiteX381" fmla="*/ 483374 w 7696195"/>
                <a:gd name="connsiteY381" fmla="*/ 208153 h 2564091"/>
                <a:gd name="connsiteX382" fmla="*/ 483374 w 7696195"/>
                <a:gd name="connsiteY382" fmla="*/ 74898 h 2564091"/>
                <a:gd name="connsiteX383" fmla="*/ 451020 w 7696195"/>
                <a:gd name="connsiteY383" fmla="*/ 42544 h 2564091"/>
                <a:gd name="connsiteX384" fmla="*/ 0 w 7696195"/>
                <a:gd name="connsiteY384" fmla="*/ 0 h 2564091"/>
                <a:gd name="connsiteX385" fmla="*/ 7696195 w 7696195"/>
                <a:gd name="connsiteY385" fmla="*/ 0 h 2564091"/>
                <a:gd name="connsiteX386" fmla="*/ 7696195 w 7696195"/>
                <a:gd name="connsiteY386" fmla="*/ 42544 h 2564091"/>
                <a:gd name="connsiteX387" fmla="*/ 7593937 w 7696195"/>
                <a:gd name="connsiteY387" fmla="*/ 42544 h 2564091"/>
                <a:gd name="connsiteX388" fmla="*/ 7561583 w 7696195"/>
                <a:gd name="connsiteY388" fmla="*/ 74898 h 2564091"/>
                <a:gd name="connsiteX389" fmla="*/ 7561583 w 7696195"/>
                <a:gd name="connsiteY389" fmla="*/ 208153 h 2564091"/>
                <a:gd name="connsiteX390" fmla="*/ 7593937 w 7696195"/>
                <a:gd name="connsiteY390" fmla="*/ 240507 h 2564091"/>
                <a:gd name="connsiteX391" fmla="*/ 7696195 w 7696195"/>
                <a:gd name="connsiteY391" fmla="*/ 240507 h 2564091"/>
                <a:gd name="connsiteX392" fmla="*/ 7696195 w 7696195"/>
                <a:gd name="connsiteY392" fmla="*/ 2322144 h 2564091"/>
                <a:gd name="connsiteX393" fmla="*/ 7593937 w 7696195"/>
                <a:gd name="connsiteY393" fmla="*/ 2322144 h 2564091"/>
                <a:gd name="connsiteX394" fmla="*/ 7561583 w 7696195"/>
                <a:gd name="connsiteY394" fmla="*/ 2354498 h 2564091"/>
                <a:gd name="connsiteX395" fmla="*/ 7561583 w 7696195"/>
                <a:gd name="connsiteY395" fmla="*/ 2487753 h 2564091"/>
                <a:gd name="connsiteX396" fmla="*/ 7593937 w 7696195"/>
                <a:gd name="connsiteY396" fmla="*/ 2520107 h 2564091"/>
                <a:gd name="connsiteX397" fmla="*/ 7696195 w 7696195"/>
                <a:gd name="connsiteY397" fmla="*/ 2520107 h 2564091"/>
                <a:gd name="connsiteX398" fmla="*/ 7696195 w 7696195"/>
                <a:gd name="connsiteY398" fmla="*/ 2564091 h 2564091"/>
                <a:gd name="connsiteX399" fmla="*/ 0 w 7696195"/>
                <a:gd name="connsiteY399" fmla="*/ 2564091 h 2564091"/>
                <a:gd name="connsiteX400" fmla="*/ 0 w 7696195"/>
                <a:gd name="connsiteY400" fmla="*/ 2512407 h 2564091"/>
                <a:gd name="connsiteX401" fmla="*/ 18590 w 7696195"/>
                <a:gd name="connsiteY401" fmla="*/ 2520107 h 2564091"/>
                <a:gd name="connsiteX402" fmla="*/ 148003 w 7696195"/>
                <a:gd name="connsiteY402" fmla="*/ 2520107 h 2564091"/>
                <a:gd name="connsiteX403" fmla="*/ 180357 w 7696195"/>
                <a:gd name="connsiteY403" fmla="*/ 2487753 h 2564091"/>
                <a:gd name="connsiteX404" fmla="*/ 180357 w 7696195"/>
                <a:gd name="connsiteY404" fmla="*/ 2354498 h 2564091"/>
                <a:gd name="connsiteX405" fmla="*/ 148003 w 7696195"/>
                <a:gd name="connsiteY405" fmla="*/ 2322144 h 2564091"/>
                <a:gd name="connsiteX406" fmla="*/ 18590 w 7696195"/>
                <a:gd name="connsiteY406" fmla="*/ 2322144 h 2564091"/>
                <a:gd name="connsiteX407" fmla="*/ 0 w 7696195"/>
                <a:gd name="connsiteY407" fmla="*/ 2329844 h 2564091"/>
                <a:gd name="connsiteX408" fmla="*/ 0 w 7696195"/>
                <a:gd name="connsiteY408" fmla="*/ 232806 h 2564091"/>
                <a:gd name="connsiteX409" fmla="*/ 18593 w 7696195"/>
                <a:gd name="connsiteY409" fmla="*/ 240507 h 2564091"/>
                <a:gd name="connsiteX410" fmla="*/ 148006 w 7696195"/>
                <a:gd name="connsiteY410" fmla="*/ 240507 h 2564091"/>
                <a:gd name="connsiteX411" fmla="*/ 180360 w 7696195"/>
                <a:gd name="connsiteY411" fmla="*/ 208153 h 2564091"/>
                <a:gd name="connsiteX412" fmla="*/ 180360 w 7696195"/>
                <a:gd name="connsiteY412" fmla="*/ 74898 h 2564091"/>
                <a:gd name="connsiteX413" fmla="*/ 148006 w 7696195"/>
                <a:gd name="connsiteY413" fmla="*/ 42544 h 2564091"/>
                <a:gd name="connsiteX414" fmla="*/ 18593 w 7696195"/>
                <a:gd name="connsiteY414" fmla="*/ 42544 h 2564091"/>
                <a:gd name="connsiteX415" fmla="*/ 0 w 7696195"/>
                <a:gd name="connsiteY415" fmla="*/ 50245 h 256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</a:cxnLst>
              <a:rect l="l" t="t" r="r" b="b"/>
              <a:pathLst>
                <a:path w="7696195" h="2564091">
                  <a:moveTo>
                    <a:pt x="7290923" y="2322144"/>
                  </a:moveTo>
                  <a:cubicBezTo>
                    <a:pt x="7273054" y="2322144"/>
                    <a:pt x="7258569" y="2336629"/>
                    <a:pt x="7258569" y="2354498"/>
                  </a:cubicBezTo>
                  <a:lnTo>
                    <a:pt x="7258569" y="2487753"/>
                  </a:lnTo>
                  <a:cubicBezTo>
                    <a:pt x="7258569" y="2505622"/>
                    <a:pt x="7273054" y="2520107"/>
                    <a:pt x="7290923" y="2520107"/>
                  </a:cubicBezTo>
                  <a:lnTo>
                    <a:pt x="7420336" y="2520107"/>
                  </a:lnTo>
                  <a:cubicBezTo>
                    <a:pt x="7438205" y="2520107"/>
                    <a:pt x="7452690" y="2505622"/>
                    <a:pt x="7452690" y="2487753"/>
                  </a:cubicBezTo>
                  <a:lnTo>
                    <a:pt x="7452690" y="2354498"/>
                  </a:lnTo>
                  <a:cubicBezTo>
                    <a:pt x="7452690" y="2336629"/>
                    <a:pt x="7438205" y="2322144"/>
                    <a:pt x="7420336" y="2322144"/>
                  </a:cubicBezTo>
                  <a:close/>
                  <a:moveTo>
                    <a:pt x="6987909" y="2322144"/>
                  </a:moveTo>
                  <a:cubicBezTo>
                    <a:pt x="6970040" y="2322144"/>
                    <a:pt x="6955555" y="2336629"/>
                    <a:pt x="6955555" y="2354498"/>
                  </a:cubicBezTo>
                  <a:lnTo>
                    <a:pt x="6955555" y="2487753"/>
                  </a:lnTo>
                  <a:cubicBezTo>
                    <a:pt x="6955555" y="2505622"/>
                    <a:pt x="6970040" y="2520107"/>
                    <a:pt x="6987909" y="2520107"/>
                  </a:cubicBezTo>
                  <a:lnTo>
                    <a:pt x="7117322" y="2520107"/>
                  </a:lnTo>
                  <a:cubicBezTo>
                    <a:pt x="7135191" y="2520107"/>
                    <a:pt x="7149676" y="2505622"/>
                    <a:pt x="7149676" y="2487753"/>
                  </a:cubicBezTo>
                  <a:lnTo>
                    <a:pt x="7149676" y="2354498"/>
                  </a:lnTo>
                  <a:cubicBezTo>
                    <a:pt x="7149676" y="2336629"/>
                    <a:pt x="7135191" y="2322144"/>
                    <a:pt x="7117322" y="2322144"/>
                  </a:cubicBezTo>
                  <a:close/>
                  <a:moveTo>
                    <a:pt x="6684895" y="2322144"/>
                  </a:moveTo>
                  <a:cubicBezTo>
                    <a:pt x="6667026" y="2322144"/>
                    <a:pt x="6652541" y="2336629"/>
                    <a:pt x="6652541" y="2354498"/>
                  </a:cubicBezTo>
                  <a:lnTo>
                    <a:pt x="6652541" y="2487753"/>
                  </a:lnTo>
                  <a:cubicBezTo>
                    <a:pt x="6652541" y="2505622"/>
                    <a:pt x="6667026" y="2520107"/>
                    <a:pt x="6684895" y="2520107"/>
                  </a:cubicBezTo>
                  <a:lnTo>
                    <a:pt x="6814308" y="2520107"/>
                  </a:lnTo>
                  <a:cubicBezTo>
                    <a:pt x="6832177" y="2520107"/>
                    <a:pt x="6846662" y="2505622"/>
                    <a:pt x="6846662" y="2487753"/>
                  </a:cubicBezTo>
                  <a:lnTo>
                    <a:pt x="6846662" y="2354498"/>
                  </a:lnTo>
                  <a:cubicBezTo>
                    <a:pt x="6846662" y="2336629"/>
                    <a:pt x="6832177" y="2322144"/>
                    <a:pt x="6814308" y="2322144"/>
                  </a:cubicBezTo>
                  <a:close/>
                  <a:moveTo>
                    <a:pt x="6381881" y="2322144"/>
                  </a:moveTo>
                  <a:cubicBezTo>
                    <a:pt x="6364012" y="2322144"/>
                    <a:pt x="6349527" y="2336629"/>
                    <a:pt x="6349527" y="2354498"/>
                  </a:cubicBezTo>
                  <a:lnTo>
                    <a:pt x="6349527" y="2487753"/>
                  </a:lnTo>
                  <a:cubicBezTo>
                    <a:pt x="6349527" y="2505622"/>
                    <a:pt x="6364012" y="2520107"/>
                    <a:pt x="6381881" y="2520107"/>
                  </a:cubicBezTo>
                  <a:lnTo>
                    <a:pt x="6511294" y="2520107"/>
                  </a:lnTo>
                  <a:cubicBezTo>
                    <a:pt x="6529163" y="2520107"/>
                    <a:pt x="6543648" y="2505622"/>
                    <a:pt x="6543648" y="2487753"/>
                  </a:cubicBezTo>
                  <a:lnTo>
                    <a:pt x="6543648" y="2354498"/>
                  </a:lnTo>
                  <a:cubicBezTo>
                    <a:pt x="6543648" y="2336629"/>
                    <a:pt x="6529163" y="2322144"/>
                    <a:pt x="6511294" y="2322144"/>
                  </a:cubicBezTo>
                  <a:close/>
                  <a:moveTo>
                    <a:pt x="6078867" y="2322144"/>
                  </a:moveTo>
                  <a:cubicBezTo>
                    <a:pt x="6060998" y="2322144"/>
                    <a:pt x="6046513" y="2336629"/>
                    <a:pt x="6046513" y="2354498"/>
                  </a:cubicBezTo>
                  <a:lnTo>
                    <a:pt x="6046513" y="2487753"/>
                  </a:lnTo>
                  <a:cubicBezTo>
                    <a:pt x="6046513" y="2505622"/>
                    <a:pt x="6060998" y="2520107"/>
                    <a:pt x="6078867" y="2520107"/>
                  </a:cubicBezTo>
                  <a:lnTo>
                    <a:pt x="6208280" y="2520107"/>
                  </a:lnTo>
                  <a:cubicBezTo>
                    <a:pt x="6226149" y="2520107"/>
                    <a:pt x="6240634" y="2505622"/>
                    <a:pt x="6240634" y="2487753"/>
                  </a:cubicBezTo>
                  <a:lnTo>
                    <a:pt x="6240634" y="2354498"/>
                  </a:lnTo>
                  <a:cubicBezTo>
                    <a:pt x="6240634" y="2336629"/>
                    <a:pt x="6226149" y="2322144"/>
                    <a:pt x="6208280" y="2322144"/>
                  </a:cubicBezTo>
                  <a:close/>
                  <a:moveTo>
                    <a:pt x="5775853" y="2322144"/>
                  </a:moveTo>
                  <a:cubicBezTo>
                    <a:pt x="5757984" y="2322144"/>
                    <a:pt x="5743499" y="2336629"/>
                    <a:pt x="5743499" y="2354498"/>
                  </a:cubicBezTo>
                  <a:lnTo>
                    <a:pt x="5743499" y="2487753"/>
                  </a:lnTo>
                  <a:cubicBezTo>
                    <a:pt x="5743499" y="2505622"/>
                    <a:pt x="5757984" y="2520107"/>
                    <a:pt x="5775853" y="2520107"/>
                  </a:cubicBezTo>
                  <a:lnTo>
                    <a:pt x="5905266" y="2520107"/>
                  </a:lnTo>
                  <a:cubicBezTo>
                    <a:pt x="5923135" y="2520107"/>
                    <a:pt x="5937620" y="2505622"/>
                    <a:pt x="5937620" y="2487753"/>
                  </a:cubicBezTo>
                  <a:lnTo>
                    <a:pt x="5937620" y="2354498"/>
                  </a:lnTo>
                  <a:cubicBezTo>
                    <a:pt x="5937620" y="2336629"/>
                    <a:pt x="5923135" y="2322144"/>
                    <a:pt x="5905266" y="2322144"/>
                  </a:cubicBezTo>
                  <a:close/>
                  <a:moveTo>
                    <a:pt x="5472839" y="2322144"/>
                  </a:moveTo>
                  <a:cubicBezTo>
                    <a:pt x="5454970" y="2322144"/>
                    <a:pt x="5440485" y="2336629"/>
                    <a:pt x="5440485" y="2354498"/>
                  </a:cubicBezTo>
                  <a:lnTo>
                    <a:pt x="5440485" y="2487753"/>
                  </a:lnTo>
                  <a:cubicBezTo>
                    <a:pt x="5440485" y="2505622"/>
                    <a:pt x="5454970" y="2520107"/>
                    <a:pt x="5472839" y="2520107"/>
                  </a:cubicBezTo>
                  <a:lnTo>
                    <a:pt x="5602252" y="2520107"/>
                  </a:lnTo>
                  <a:cubicBezTo>
                    <a:pt x="5620121" y="2520107"/>
                    <a:pt x="5634606" y="2505622"/>
                    <a:pt x="5634606" y="2487753"/>
                  </a:cubicBezTo>
                  <a:lnTo>
                    <a:pt x="5634606" y="2354498"/>
                  </a:lnTo>
                  <a:cubicBezTo>
                    <a:pt x="5634606" y="2336629"/>
                    <a:pt x="5620121" y="2322144"/>
                    <a:pt x="5602252" y="2322144"/>
                  </a:cubicBezTo>
                  <a:close/>
                  <a:moveTo>
                    <a:pt x="5169825" y="2322144"/>
                  </a:moveTo>
                  <a:cubicBezTo>
                    <a:pt x="5151956" y="2322144"/>
                    <a:pt x="5137471" y="2336629"/>
                    <a:pt x="5137471" y="2354498"/>
                  </a:cubicBezTo>
                  <a:lnTo>
                    <a:pt x="5137471" y="2487753"/>
                  </a:lnTo>
                  <a:cubicBezTo>
                    <a:pt x="5137471" y="2505622"/>
                    <a:pt x="5151956" y="2520107"/>
                    <a:pt x="5169825" y="2520107"/>
                  </a:cubicBezTo>
                  <a:lnTo>
                    <a:pt x="5299238" y="2520107"/>
                  </a:lnTo>
                  <a:cubicBezTo>
                    <a:pt x="5317107" y="2520107"/>
                    <a:pt x="5331592" y="2505622"/>
                    <a:pt x="5331592" y="2487753"/>
                  </a:cubicBezTo>
                  <a:lnTo>
                    <a:pt x="5331592" y="2354498"/>
                  </a:lnTo>
                  <a:cubicBezTo>
                    <a:pt x="5331592" y="2336629"/>
                    <a:pt x="5317107" y="2322144"/>
                    <a:pt x="5299238" y="2322144"/>
                  </a:cubicBezTo>
                  <a:close/>
                  <a:moveTo>
                    <a:pt x="4866811" y="2322144"/>
                  </a:moveTo>
                  <a:cubicBezTo>
                    <a:pt x="4848942" y="2322144"/>
                    <a:pt x="4834457" y="2336629"/>
                    <a:pt x="4834457" y="2354498"/>
                  </a:cubicBezTo>
                  <a:lnTo>
                    <a:pt x="4834457" y="2487753"/>
                  </a:lnTo>
                  <a:cubicBezTo>
                    <a:pt x="4834457" y="2505622"/>
                    <a:pt x="4848942" y="2520107"/>
                    <a:pt x="4866811" y="2520107"/>
                  </a:cubicBezTo>
                  <a:lnTo>
                    <a:pt x="4996224" y="2520107"/>
                  </a:lnTo>
                  <a:cubicBezTo>
                    <a:pt x="5014093" y="2520107"/>
                    <a:pt x="5028578" y="2505622"/>
                    <a:pt x="5028578" y="2487753"/>
                  </a:cubicBezTo>
                  <a:lnTo>
                    <a:pt x="5028578" y="2354498"/>
                  </a:lnTo>
                  <a:cubicBezTo>
                    <a:pt x="5028578" y="2336629"/>
                    <a:pt x="5014093" y="2322144"/>
                    <a:pt x="4996224" y="2322144"/>
                  </a:cubicBezTo>
                  <a:close/>
                  <a:moveTo>
                    <a:pt x="4563797" y="2322144"/>
                  </a:moveTo>
                  <a:cubicBezTo>
                    <a:pt x="4545928" y="2322144"/>
                    <a:pt x="4531443" y="2336629"/>
                    <a:pt x="4531443" y="2354498"/>
                  </a:cubicBezTo>
                  <a:lnTo>
                    <a:pt x="4531443" y="2487753"/>
                  </a:lnTo>
                  <a:cubicBezTo>
                    <a:pt x="4531443" y="2505622"/>
                    <a:pt x="4545928" y="2520107"/>
                    <a:pt x="4563797" y="2520107"/>
                  </a:cubicBezTo>
                  <a:lnTo>
                    <a:pt x="4693210" y="2520107"/>
                  </a:lnTo>
                  <a:cubicBezTo>
                    <a:pt x="4711079" y="2520107"/>
                    <a:pt x="4725564" y="2505622"/>
                    <a:pt x="4725564" y="2487753"/>
                  </a:cubicBezTo>
                  <a:lnTo>
                    <a:pt x="4725564" y="2354498"/>
                  </a:lnTo>
                  <a:cubicBezTo>
                    <a:pt x="4725564" y="2336629"/>
                    <a:pt x="4711079" y="2322144"/>
                    <a:pt x="4693210" y="2322144"/>
                  </a:cubicBezTo>
                  <a:close/>
                  <a:moveTo>
                    <a:pt x="4260783" y="2322144"/>
                  </a:moveTo>
                  <a:cubicBezTo>
                    <a:pt x="4242914" y="2322144"/>
                    <a:pt x="4228429" y="2336629"/>
                    <a:pt x="4228429" y="2354498"/>
                  </a:cubicBezTo>
                  <a:lnTo>
                    <a:pt x="4228429" y="2487753"/>
                  </a:lnTo>
                  <a:cubicBezTo>
                    <a:pt x="4228429" y="2505622"/>
                    <a:pt x="4242914" y="2520107"/>
                    <a:pt x="4260783" y="2520107"/>
                  </a:cubicBezTo>
                  <a:lnTo>
                    <a:pt x="4390196" y="2520107"/>
                  </a:lnTo>
                  <a:cubicBezTo>
                    <a:pt x="4408065" y="2520107"/>
                    <a:pt x="4422550" y="2505622"/>
                    <a:pt x="4422550" y="2487753"/>
                  </a:cubicBezTo>
                  <a:lnTo>
                    <a:pt x="4422550" y="2354498"/>
                  </a:lnTo>
                  <a:cubicBezTo>
                    <a:pt x="4422550" y="2336629"/>
                    <a:pt x="4408065" y="2322144"/>
                    <a:pt x="4390196" y="2322144"/>
                  </a:cubicBezTo>
                  <a:close/>
                  <a:moveTo>
                    <a:pt x="3957769" y="2322144"/>
                  </a:moveTo>
                  <a:cubicBezTo>
                    <a:pt x="3939900" y="2322144"/>
                    <a:pt x="3925415" y="2336629"/>
                    <a:pt x="3925415" y="2354498"/>
                  </a:cubicBezTo>
                  <a:lnTo>
                    <a:pt x="3925415" y="2487753"/>
                  </a:lnTo>
                  <a:cubicBezTo>
                    <a:pt x="3925415" y="2505622"/>
                    <a:pt x="3939900" y="2520107"/>
                    <a:pt x="3957769" y="2520107"/>
                  </a:cubicBezTo>
                  <a:lnTo>
                    <a:pt x="4087182" y="2520107"/>
                  </a:lnTo>
                  <a:cubicBezTo>
                    <a:pt x="4105051" y="2520107"/>
                    <a:pt x="4119536" y="2505622"/>
                    <a:pt x="4119536" y="2487753"/>
                  </a:cubicBezTo>
                  <a:lnTo>
                    <a:pt x="4119536" y="2354498"/>
                  </a:lnTo>
                  <a:cubicBezTo>
                    <a:pt x="4119536" y="2336629"/>
                    <a:pt x="4105051" y="2322144"/>
                    <a:pt x="4087182" y="2322144"/>
                  </a:cubicBezTo>
                  <a:close/>
                  <a:moveTo>
                    <a:pt x="3654755" y="2322144"/>
                  </a:moveTo>
                  <a:cubicBezTo>
                    <a:pt x="3636886" y="2322144"/>
                    <a:pt x="3622401" y="2336629"/>
                    <a:pt x="3622401" y="2354498"/>
                  </a:cubicBezTo>
                  <a:lnTo>
                    <a:pt x="3622401" y="2487753"/>
                  </a:lnTo>
                  <a:cubicBezTo>
                    <a:pt x="3622401" y="2505622"/>
                    <a:pt x="3636886" y="2520107"/>
                    <a:pt x="3654755" y="2520107"/>
                  </a:cubicBezTo>
                  <a:lnTo>
                    <a:pt x="3784168" y="2520107"/>
                  </a:lnTo>
                  <a:cubicBezTo>
                    <a:pt x="3802037" y="2520107"/>
                    <a:pt x="3816522" y="2505622"/>
                    <a:pt x="3816522" y="2487753"/>
                  </a:cubicBezTo>
                  <a:lnTo>
                    <a:pt x="3816522" y="2354498"/>
                  </a:lnTo>
                  <a:cubicBezTo>
                    <a:pt x="3816522" y="2336629"/>
                    <a:pt x="3802037" y="2322144"/>
                    <a:pt x="3784168" y="2322144"/>
                  </a:cubicBezTo>
                  <a:close/>
                  <a:moveTo>
                    <a:pt x="3351742" y="2322144"/>
                  </a:moveTo>
                  <a:cubicBezTo>
                    <a:pt x="3333873" y="2322144"/>
                    <a:pt x="3319388" y="2336629"/>
                    <a:pt x="3319388" y="2354498"/>
                  </a:cubicBezTo>
                  <a:lnTo>
                    <a:pt x="3319388" y="2487753"/>
                  </a:lnTo>
                  <a:cubicBezTo>
                    <a:pt x="3319388" y="2505622"/>
                    <a:pt x="3333873" y="2520107"/>
                    <a:pt x="3351742" y="2520107"/>
                  </a:cubicBezTo>
                  <a:lnTo>
                    <a:pt x="3481155" y="2520107"/>
                  </a:lnTo>
                  <a:cubicBezTo>
                    <a:pt x="3499024" y="2520107"/>
                    <a:pt x="3513508" y="2505622"/>
                    <a:pt x="3513508" y="2487753"/>
                  </a:cubicBezTo>
                  <a:lnTo>
                    <a:pt x="3513508" y="2354498"/>
                  </a:lnTo>
                  <a:cubicBezTo>
                    <a:pt x="3513508" y="2336629"/>
                    <a:pt x="3499024" y="2322144"/>
                    <a:pt x="3481155" y="2322144"/>
                  </a:cubicBezTo>
                  <a:close/>
                  <a:moveTo>
                    <a:pt x="3048729" y="2322144"/>
                  </a:moveTo>
                  <a:cubicBezTo>
                    <a:pt x="3030860" y="2322144"/>
                    <a:pt x="3016375" y="2336629"/>
                    <a:pt x="3016375" y="2354498"/>
                  </a:cubicBezTo>
                  <a:lnTo>
                    <a:pt x="3016375" y="2487753"/>
                  </a:lnTo>
                  <a:cubicBezTo>
                    <a:pt x="3016375" y="2505622"/>
                    <a:pt x="3030860" y="2520107"/>
                    <a:pt x="3048729" y="2520107"/>
                  </a:cubicBezTo>
                  <a:lnTo>
                    <a:pt x="3178143" y="2520107"/>
                  </a:lnTo>
                  <a:cubicBezTo>
                    <a:pt x="3196012" y="2520107"/>
                    <a:pt x="3210496" y="2505622"/>
                    <a:pt x="3210496" y="2487753"/>
                  </a:cubicBezTo>
                  <a:lnTo>
                    <a:pt x="3210496" y="2354498"/>
                  </a:lnTo>
                  <a:cubicBezTo>
                    <a:pt x="3210496" y="2336629"/>
                    <a:pt x="3196012" y="2322144"/>
                    <a:pt x="3178143" y="2322144"/>
                  </a:cubicBezTo>
                  <a:close/>
                  <a:moveTo>
                    <a:pt x="2745714" y="2322144"/>
                  </a:moveTo>
                  <a:cubicBezTo>
                    <a:pt x="2727845" y="2322144"/>
                    <a:pt x="2713360" y="2336629"/>
                    <a:pt x="2713360" y="2354498"/>
                  </a:cubicBezTo>
                  <a:lnTo>
                    <a:pt x="2713360" y="2487753"/>
                  </a:lnTo>
                  <a:cubicBezTo>
                    <a:pt x="2713360" y="2505622"/>
                    <a:pt x="2727845" y="2520107"/>
                    <a:pt x="2745714" y="2520107"/>
                  </a:cubicBezTo>
                  <a:lnTo>
                    <a:pt x="2875127" y="2520107"/>
                  </a:lnTo>
                  <a:cubicBezTo>
                    <a:pt x="2892996" y="2520107"/>
                    <a:pt x="2907481" y="2505622"/>
                    <a:pt x="2907481" y="2487753"/>
                  </a:cubicBezTo>
                  <a:lnTo>
                    <a:pt x="2907481" y="2354498"/>
                  </a:lnTo>
                  <a:cubicBezTo>
                    <a:pt x="2907481" y="2336629"/>
                    <a:pt x="2892996" y="2322144"/>
                    <a:pt x="2875127" y="2322144"/>
                  </a:cubicBezTo>
                  <a:close/>
                  <a:moveTo>
                    <a:pt x="2442702" y="2322144"/>
                  </a:moveTo>
                  <a:cubicBezTo>
                    <a:pt x="2424832" y="2322144"/>
                    <a:pt x="2410347" y="2336629"/>
                    <a:pt x="2410347" y="2354498"/>
                  </a:cubicBezTo>
                  <a:lnTo>
                    <a:pt x="2410347" y="2487753"/>
                  </a:lnTo>
                  <a:cubicBezTo>
                    <a:pt x="2410347" y="2505622"/>
                    <a:pt x="2424832" y="2520107"/>
                    <a:pt x="2442702" y="2520107"/>
                  </a:cubicBezTo>
                  <a:lnTo>
                    <a:pt x="2572115" y="2520107"/>
                  </a:lnTo>
                  <a:cubicBezTo>
                    <a:pt x="2589983" y="2520107"/>
                    <a:pt x="2604469" y="2505622"/>
                    <a:pt x="2604469" y="2487753"/>
                  </a:cubicBezTo>
                  <a:lnTo>
                    <a:pt x="2604469" y="2354498"/>
                  </a:lnTo>
                  <a:cubicBezTo>
                    <a:pt x="2604469" y="2336629"/>
                    <a:pt x="2589983" y="2322144"/>
                    <a:pt x="2572115" y="2322144"/>
                  </a:cubicBezTo>
                  <a:close/>
                  <a:moveTo>
                    <a:pt x="2139686" y="2322144"/>
                  </a:moveTo>
                  <a:cubicBezTo>
                    <a:pt x="2121817" y="2322144"/>
                    <a:pt x="2107332" y="2336629"/>
                    <a:pt x="2107332" y="2354498"/>
                  </a:cubicBezTo>
                  <a:lnTo>
                    <a:pt x="2107332" y="2487753"/>
                  </a:lnTo>
                  <a:cubicBezTo>
                    <a:pt x="2107332" y="2505622"/>
                    <a:pt x="2121817" y="2520107"/>
                    <a:pt x="2139686" y="2520107"/>
                  </a:cubicBezTo>
                  <a:lnTo>
                    <a:pt x="2269099" y="2520107"/>
                  </a:lnTo>
                  <a:cubicBezTo>
                    <a:pt x="2286969" y="2520107"/>
                    <a:pt x="2301453" y="2505622"/>
                    <a:pt x="2301453" y="2487753"/>
                  </a:cubicBezTo>
                  <a:lnTo>
                    <a:pt x="2301453" y="2354498"/>
                  </a:lnTo>
                  <a:cubicBezTo>
                    <a:pt x="2301453" y="2336629"/>
                    <a:pt x="2286969" y="2322144"/>
                    <a:pt x="2269099" y="2322144"/>
                  </a:cubicBezTo>
                  <a:close/>
                  <a:moveTo>
                    <a:pt x="1836673" y="2322144"/>
                  </a:moveTo>
                  <a:cubicBezTo>
                    <a:pt x="1818804" y="2322144"/>
                    <a:pt x="1804319" y="2336629"/>
                    <a:pt x="1804319" y="2354498"/>
                  </a:cubicBezTo>
                  <a:lnTo>
                    <a:pt x="1804319" y="2487753"/>
                  </a:lnTo>
                  <a:cubicBezTo>
                    <a:pt x="1804319" y="2505622"/>
                    <a:pt x="1818804" y="2520107"/>
                    <a:pt x="1836673" y="2520107"/>
                  </a:cubicBezTo>
                  <a:lnTo>
                    <a:pt x="1966086" y="2520107"/>
                  </a:lnTo>
                  <a:cubicBezTo>
                    <a:pt x="1983955" y="2520107"/>
                    <a:pt x="1998440" y="2505622"/>
                    <a:pt x="1998440" y="2487753"/>
                  </a:cubicBezTo>
                  <a:lnTo>
                    <a:pt x="1998440" y="2354498"/>
                  </a:lnTo>
                  <a:cubicBezTo>
                    <a:pt x="1998440" y="2336629"/>
                    <a:pt x="1983955" y="2322144"/>
                    <a:pt x="1966086" y="2322144"/>
                  </a:cubicBezTo>
                  <a:close/>
                  <a:moveTo>
                    <a:pt x="1533658" y="2322144"/>
                  </a:moveTo>
                  <a:cubicBezTo>
                    <a:pt x="1515789" y="2322144"/>
                    <a:pt x="1501304" y="2336629"/>
                    <a:pt x="1501304" y="2354498"/>
                  </a:cubicBezTo>
                  <a:lnTo>
                    <a:pt x="1501304" y="2487753"/>
                  </a:lnTo>
                  <a:cubicBezTo>
                    <a:pt x="1501304" y="2505622"/>
                    <a:pt x="1515789" y="2520107"/>
                    <a:pt x="1533658" y="2520107"/>
                  </a:cubicBezTo>
                  <a:lnTo>
                    <a:pt x="1663071" y="2520107"/>
                  </a:lnTo>
                  <a:cubicBezTo>
                    <a:pt x="1680940" y="2520107"/>
                    <a:pt x="1695425" y="2505622"/>
                    <a:pt x="1695425" y="2487753"/>
                  </a:cubicBezTo>
                  <a:lnTo>
                    <a:pt x="1695425" y="2354498"/>
                  </a:lnTo>
                  <a:cubicBezTo>
                    <a:pt x="1695425" y="2336629"/>
                    <a:pt x="1680940" y="2322144"/>
                    <a:pt x="1663071" y="2322144"/>
                  </a:cubicBezTo>
                  <a:close/>
                  <a:moveTo>
                    <a:pt x="1230646" y="2322144"/>
                  </a:moveTo>
                  <a:cubicBezTo>
                    <a:pt x="1212777" y="2322144"/>
                    <a:pt x="1198292" y="2336629"/>
                    <a:pt x="1198292" y="2354498"/>
                  </a:cubicBezTo>
                  <a:lnTo>
                    <a:pt x="1198292" y="2487753"/>
                  </a:lnTo>
                  <a:cubicBezTo>
                    <a:pt x="1198292" y="2505622"/>
                    <a:pt x="1212777" y="2520107"/>
                    <a:pt x="1230646" y="2520107"/>
                  </a:cubicBezTo>
                  <a:lnTo>
                    <a:pt x="1360059" y="2520107"/>
                  </a:lnTo>
                  <a:cubicBezTo>
                    <a:pt x="1377928" y="2520107"/>
                    <a:pt x="1392413" y="2505622"/>
                    <a:pt x="1392413" y="2487753"/>
                  </a:cubicBezTo>
                  <a:lnTo>
                    <a:pt x="1392413" y="2354498"/>
                  </a:lnTo>
                  <a:cubicBezTo>
                    <a:pt x="1392413" y="2336629"/>
                    <a:pt x="1377928" y="2322144"/>
                    <a:pt x="1360059" y="2322144"/>
                  </a:cubicBezTo>
                  <a:close/>
                  <a:moveTo>
                    <a:pt x="927630" y="2322144"/>
                  </a:moveTo>
                  <a:cubicBezTo>
                    <a:pt x="909762" y="2322144"/>
                    <a:pt x="895276" y="2336629"/>
                    <a:pt x="895276" y="2354498"/>
                  </a:cubicBezTo>
                  <a:lnTo>
                    <a:pt x="895276" y="2487753"/>
                  </a:lnTo>
                  <a:cubicBezTo>
                    <a:pt x="895276" y="2505622"/>
                    <a:pt x="909762" y="2520107"/>
                    <a:pt x="927630" y="2520107"/>
                  </a:cubicBezTo>
                  <a:lnTo>
                    <a:pt x="1057044" y="2520107"/>
                  </a:lnTo>
                  <a:cubicBezTo>
                    <a:pt x="1074912" y="2520107"/>
                    <a:pt x="1089398" y="2505622"/>
                    <a:pt x="1089398" y="2487753"/>
                  </a:cubicBezTo>
                  <a:lnTo>
                    <a:pt x="1089398" y="2354498"/>
                  </a:lnTo>
                  <a:cubicBezTo>
                    <a:pt x="1089398" y="2336629"/>
                    <a:pt x="1074912" y="2322144"/>
                    <a:pt x="1057044" y="2322144"/>
                  </a:cubicBezTo>
                  <a:close/>
                  <a:moveTo>
                    <a:pt x="624618" y="2322144"/>
                  </a:moveTo>
                  <a:cubicBezTo>
                    <a:pt x="606749" y="2322144"/>
                    <a:pt x="592264" y="2336629"/>
                    <a:pt x="592264" y="2354498"/>
                  </a:cubicBezTo>
                  <a:lnTo>
                    <a:pt x="592264" y="2487753"/>
                  </a:lnTo>
                  <a:cubicBezTo>
                    <a:pt x="592264" y="2505622"/>
                    <a:pt x="606749" y="2520107"/>
                    <a:pt x="624618" y="2520107"/>
                  </a:cubicBezTo>
                  <a:lnTo>
                    <a:pt x="754031" y="2520107"/>
                  </a:lnTo>
                  <a:cubicBezTo>
                    <a:pt x="771900" y="2520107"/>
                    <a:pt x="786385" y="2505622"/>
                    <a:pt x="786385" y="2487753"/>
                  </a:cubicBezTo>
                  <a:lnTo>
                    <a:pt x="786385" y="2354498"/>
                  </a:lnTo>
                  <a:cubicBezTo>
                    <a:pt x="786385" y="2336629"/>
                    <a:pt x="771900" y="2322144"/>
                    <a:pt x="754031" y="2322144"/>
                  </a:cubicBezTo>
                  <a:close/>
                  <a:moveTo>
                    <a:pt x="321604" y="2322144"/>
                  </a:moveTo>
                  <a:cubicBezTo>
                    <a:pt x="303735" y="2322144"/>
                    <a:pt x="289250" y="2336629"/>
                    <a:pt x="289250" y="2354498"/>
                  </a:cubicBezTo>
                  <a:lnTo>
                    <a:pt x="289250" y="2487753"/>
                  </a:lnTo>
                  <a:cubicBezTo>
                    <a:pt x="289250" y="2505622"/>
                    <a:pt x="303735" y="2520107"/>
                    <a:pt x="321604" y="2520107"/>
                  </a:cubicBezTo>
                  <a:lnTo>
                    <a:pt x="451017" y="2520107"/>
                  </a:lnTo>
                  <a:cubicBezTo>
                    <a:pt x="468886" y="2520107"/>
                    <a:pt x="483371" y="2505622"/>
                    <a:pt x="483371" y="2487753"/>
                  </a:cubicBezTo>
                  <a:lnTo>
                    <a:pt x="483371" y="2354498"/>
                  </a:lnTo>
                  <a:cubicBezTo>
                    <a:pt x="483371" y="2336629"/>
                    <a:pt x="468886" y="2322144"/>
                    <a:pt x="451017" y="2322144"/>
                  </a:cubicBezTo>
                  <a:close/>
                  <a:moveTo>
                    <a:pt x="7290923" y="42544"/>
                  </a:moveTo>
                  <a:cubicBezTo>
                    <a:pt x="7273054" y="42544"/>
                    <a:pt x="7258569" y="57029"/>
                    <a:pt x="7258569" y="74898"/>
                  </a:cubicBezTo>
                  <a:lnTo>
                    <a:pt x="7258569" y="208153"/>
                  </a:lnTo>
                  <a:cubicBezTo>
                    <a:pt x="7258569" y="226022"/>
                    <a:pt x="7273054" y="240507"/>
                    <a:pt x="7290923" y="240507"/>
                  </a:cubicBezTo>
                  <a:lnTo>
                    <a:pt x="7420336" y="240507"/>
                  </a:lnTo>
                  <a:cubicBezTo>
                    <a:pt x="7438205" y="240507"/>
                    <a:pt x="7452690" y="226022"/>
                    <a:pt x="7452690" y="208153"/>
                  </a:cubicBezTo>
                  <a:lnTo>
                    <a:pt x="7452690" y="74898"/>
                  </a:lnTo>
                  <a:cubicBezTo>
                    <a:pt x="7452690" y="57029"/>
                    <a:pt x="7438205" y="42544"/>
                    <a:pt x="7420336" y="42544"/>
                  </a:cubicBezTo>
                  <a:close/>
                  <a:moveTo>
                    <a:pt x="6987909" y="42544"/>
                  </a:moveTo>
                  <a:cubicBezTo>
                    <a:pt x="6970040" y="42544"/>
                    <a:pt x="6955555" y="57029"/>
                    <a:pt x="6955555" y="74898"/>
                  </a:cubicBezTo>
                  <a:lnTo>
                    <a:pt x="6955555" y="208153"/>
                  </a:lnTo>
                  <a:cubicBezTo>
                    <a:pt x="6955555" y="226022"/>
                    <a:pt x="6970040" y="240507"/>
                    <a:pt x="6987909" y="240507"/>
                  </a:cubicBezTo>
                  <a:lnTo>
                    <a:pt x="7117322" y="240507"/>
                  </a:lnTo>
                  <a:cubicBezTo>
                    <a:pt x="7135191" y="240507"/>
                    <a:pt x="7149676" y="226022"/>
                    <a:pt x="7149676" y="208153"/>
                  </a:cubicBezTo>
                  <a:lnTo>
                    <a:pt x="7149676" y="74898"/>
                  </a:lnTo>
                  <a:cubicBezTo>
                    <a:pt x="7149676" y="57029"/>
                    <a:pt x="7135191" y="42544"/>
                    <a:pt x="7117322" y="42544"/>
                  </a:cubicBezTo>
                  <a:close/>
                  <a:moveTo>
                    <a:pt x="6684895" y="42544"/>
                  </a:moveTo>
                  <a:cubicBezTo>
                    <a:pt x="6667026" y="42544"/>
                    <a:pt x="6652541" y="57029"/>
                    <a:pt x="6652541" y="74898"/>
                  </a:cubicBezTo>
                  <a:lnTo>
                    <a:pt x="6652541" y="208153"/>
                  </a:lnTo>
                  <a:cubicBezTo>
                    <a:pt x="6652541" y="226022"/>
                    <a:pt x="6667026" y="240507"/>
                    <a:pt x="6684895" y="240507"/>
                  </a:cubicBezTo>
                  <a:lnTo>
                    <a:pt x="6814308" y="240507"/>
                  </a:lnTo>
                  <a:cubicBezTo>
                    <a:pt x="6832177" y="240507"/>
                    <a:pt x="6846662" y="226022"/>
                    <a:pt x="6846662" y="208153"/>
                  </a:cubicBezTo>
                  <a:lnTo>
                    <a:pt x="6846662" y="74898"/>
                  </a:lnTo>
                  <a:cubicBezTo>
                    <a:pt x="6846662" y="57029"/>
                    <a:pt x="6832177" y="42544"/>
                    <a:pt x="6814308" y="42544"/>
                  </a:cubicBezTo>
                  <a:close/>
                  <a:moveTo>
                    <a:pt x="6381881" y="42544"/>
                  </a:moveTo>
                  <a:cubicBezTo>
                    <a:pt x="6364012" y="42544"/>
                    <a:pt x="6349527" y="57029"/>
                    <a:pt x="6349527" y="74898"/>
                  </a:cubicBezTo>
                  <a:lnTo>
                    <a:pt x="6349527" y="208153"/>
                  </a:lnTo>
                  <a:cubicBezTo>
                    <a:pt x="6349527" y="226022"/>
                    <a:pt x="6364012" y="240507"/>
                    <a:pt x="6381881" y="240507"/>
                  </a:cubicBezTo>
                  <a:lnTo>
                    <a:pt x="6511294" y="240507"/>
                  </a:lnTo>
                  <a:cubicBezTo>
                    <a:pt x="6529163" y="240507"/>
                    <a:pt x="6543648" y="226022"/>
                    <a:pt x="6543648" y="208153"/>
                  </a:cubicBezTo>
                  <a:lnTo>
                    <a:pt x="6543648" y="74898"/>
                  </a:lnTo>
                  <a:cubicBezTo>
                    <a:pt x="6543648" y="57029"/>
                    <a:pt x="6529163" y="42544"/>
                    <a:pt x="6511294" y="42544"/>
                  </a:cubicBezTo>
                  <a:close/>
                  <a:moveTo>
                    <a:pt x="6078867" y="42544"/>
                  </a:moveTo>
                  <a:cubicBezTo>
                    <a:pt x="6060998" y="42544"/>
                    <a:pt x="6046513" y="57029"/>
                    <a:pt x="6046513" y="74898"/>
                  </a:cubicBezTo>
                  <a:lnTo>
                    <a:pt x="6046513" y="208153"/>
                  </a:lnTo>
                  <a:cubicBezTo>
                    <a:pt x="6046513" y="226022"/>
                    <a:pt x="6060998" y="240507"/>
                    <a:pt x="6078867" y="240507"/>
                  </a:cubicBezTo>
                  <a:lnTo>
                    <a:pt x="6208280" y="240507"/>
                  </a:lnTo>
                  <a:cubicBezTo>
                    <a:pt x="6226149" y="240507"/>
                    <a:pt x="6240634" y="226022"/>
                    <a:pt x="6240634" y="208153"/>
                  </a:cubicBezTo>
                  <a:lnTo>
                    <a:pt x="6240634" y="74898"/>
                  </a:lnTo>
                  <a:cubicBezTo>
                    <a:pt x="6240634" y="57029"/>
                    <a:pt x="6226149" y="42544"/>
                    <a:pt x="6208280" y="42544"/>
                  </a:cubicBezTo>
                  <a:close/>
                  <a:moveTo>
                    <a:pt x="5775853" y="42544"/>
                  </a:moveTo>
                  <a:cubicBezTo>
                    <a:pt x="5757984" y="42544"/>
                    <a:pt x="5743499" y="57029"/>
                    <a:pt x="5743499" y="74898"/>
                  </a:cubicBezTo>
                  <a:lnTo>
                    <a:pt x="5743499" y="208153"/>
                  </a:lnTo>
                  <a:cubicBezTo>
                    <a:pt x="5743499" y="226022"/>
                    <a:pt x="5757984" y="240507"/>
                    <a:pt x="5775853" y="240507"/>
                  </a:cubicBezTo>
                  <a:lnTo>
                    <a:pt x="5905266" y="240507"/>
                  </a:lnTo>
                  <a:cubicBezTo>
                    <a:pt x="5923135" y="240507"/>
                    <a:pt x="5937620" y="226022"/>
                    <a:pt x="5937620" y="208153"/>
                  </a:cubicBezTo>
                  <a:lnTo>
                    <a:pt x="5937620" y="74898"/>
                  </a:lnTo>
                  <a:cubicBezTo>
                    <a:pt x="5937620" y="57029"/>
                    <a:pt x="5923135" y="42544"/>
                    <a:pt x="5905266" y="42544"/>
                  </a:cubicBezTo>
                  <a:close/>
                  <a:moveTo>
                    <a:pt x="5472839" y="42544"/>
                  </a:moveTo>
                  <a:cubicBezTo>
                    <a:pt x="5454970" y="42544"/>
                    <a:pt x="5440485" y="57029"/>
                    <a:pt x="5440485" y="74898"/>
                  </a:cubicBezTo>
                  <a:lnTo>
                    <a:pt x="5440485" y="208153"/>
                  </a:lnTo>
                  <a:cubicBezTo>
                    <a:pt x="5440485" y="226022"/>
                    <a:pt x="5454970" y="240507"/>
                    <a:pt x="5472839" y="240507"/>
                  </a:cubicBezTo>
                  <a:lnTo>
                    <a:pt x="5602252" y="240507"/>
                  </a:lnTo>
                  <a:cubicBezTo>
                    <a:pt x="5620121" y="240507"/>
                    <a:pt x="5634606" y="226022"/>
                    <a:pt x="5634606" y="208153"/>
                  </a:cubicBezTo>
                  <a:lnTo>
                    <a:pt x="5634606" y="74898"/>
                  </a:lnTo>
                  <a:cubicBezTo>
                    <a:pt x="5634606" y="57029"/>
                    <a:pt x="5620121" y="42544"/>
                    <a:pt x="5602252" y="42544"/>
                  </a:cubicBezTo>
                  <a:close/>
                  <a:moveTo>
                    <a:pt x="5169825" y="42544"/>
                  </a:moveTo>
                  <a:cubicBezTo>
                    <a:pt x="5151956" y="42544"/>
                    <a:pt x="5137471" y="57029"/>
                    <a:pt x="5137471" y="74898"/>
                  </a:cubicBezTo>
                  <a:lnTo>
                    <a:pt x="5137471" y="208153"/>
                  </a:lnTo>
                  <a:cubicBezTo>
                    <a:pt x="5137471" y="226022"/>
                    <a:pt x="5151956" y="240507"/>
                    <a:pt x="5169825" y="240507"/>
                  </a:cubicBezTo>
                  <a:lnTo>
                    <a:pt x="5299238" y="240507"/>
                  </a:lnTo>
                  <a:cubicBezTo>
                    <a:pt x="5317107" y="240507"/>
                    <a:pt x="5331592" y="226022"/>
                    <a:pt x="5331592" y="208153"/>
                  </a:cubicBezTo>
                  <a:lnTo>
                    <a:pt x="5331592" y="74898"/>
                  </a:lnTo>
                  <a:cubicBezTo>
                    <a:pt x="5331592" y="57029"/>
                    <a:pt x="5317107" y="42544"/>
                    <a:pt x="5299238" y="42544"/>
                  </a:cubicBezTo>
                  <a:close/>
                  <a:moveTo>
                    <a:pt x="4866811" y="42544"/>
                  </a:moveTo>
                  <a:cubicBezTo>
                    <a:pt x="4848942" y="42544"/>
                    <a:pt x="4834457" y="57029"/>
                    <a:pt x="4834457" y="74898"/>
                  </a:cubicBezTo>
                  <a:lnTo>
                    <a:pt x="4834457" y="208153"/>
                  </a:lnTo>
                  <a:cubicBezTo>
                    <a:pt x="4834457" y="226022"/>
                    <a:pt x="4848942" y="240507"/>
                    <a:pt x="4866811" y="240507"/>
                  </a:cubicBezTo>
                  <a:lnTo>
                    <a:pt x="4996224" y="240507"/>
                  </a:lnTo>
                  <a:cubicBezTo>
                    <a:pt x="5014093" y="240507"/>
                    <a:pt x="5028578" y="226022"/>
                    <a:pt x="5028578" y="208153"/>
                  </a:cubicBezTo>
                  <a:lnTo>
                    <a:pt x="5028578" y="74898"/>
                  </a:lnTo>
                  <a:cubicBezTo>
                    <a:pt x="5028578" y="57029"/>
                    <a:pt x="5014093" y="42544"/>
                    <a:pt x="4996224" y="42544"/>
                  </a:cubicBezTo>
                  <a:close/>
                  <a:moveTo>
                    <a:pt x="4563797" y="42544"/>
                  </a:moveTo>
                  <a:cubicBezTo>
                    <a:pt x="4545928" y="42544"/>
                    <a:pt x="4531443" y="57029"/>
                    <a:pt x="4531443" y="74898"/>
                  </a:cubicBezTo>
                  <a:lnTo>
                    <a:pt x="4531443" y="208153"/>
                  </a:lnTo>
                  <a:cubicBezTo>
                    <a:pt x="4531443" y="226022"/>
                    <a:pt x="4545928" y="240507"/>
                    <a:pt x="4563797" y="240507"/>
                  </a:cubicBezTo>
                  <a:lnTo>
                    <a:pt x="4693210" y="240507"/>
                  </a:lnTo>
                  <a:cubicBezTo>
                    <a:pt x="4711079" y="240507"/>
                    <a:pt x="4725564" y="226022"/>
                    <a:pt x="4725564" y="208153"/>
                  </a:cubicBezTo>
                  <a:lnTo>
                    <a:pt x="4725564" y="74898"/>
                  </a:lnTo>
                  <a:cubicBezTo>
                    <a:pt x="4725564" y="57029"/>
                    <a:pt x="4711079" y="42544"/>
                    <a:pt x="4693210" y="42544"/>
                  </a:cubicBezTo>
                  <a:close/>
                  <a:moveTo>
                    <a:pt x="4260783" y="42544"/>
                  </a:moveTo>
                  <a:cubicBezTo>
                    <a:pt x="4242914" y="42544"/>
                    <a:pt x="4228429" y="57029"/>
                    <a:pt x="4228429" y="74898"/>
                  </a:cubicBezTo>
                  <a:lnTo>
                    <a:pt x="4228429" y="208153"/>
                  </a:lnTo>
                  <a:cubicBezTo>
                    <a:pt x="4228429" y="226022"/>
                    <a:pt x="4242914" y="240507"/>
                    <a:pt x="4260783" y="240507"/>
                  </a:cubicBezTo>
                  <a:lnTo>
                    <a:pt x="4390196" y="240507"/>
                  </a:lnTo>
                  <a:cubicBezTo>
                    <a:pt x="4408065" y="240507"/>
                    <a:pt x="4422550" y="226022"/>
                    <a:pt x="4422550" y="208153"/>
                  </a:cubicBezTo>
                  <a:lnTo>
                    <a:pt x="4422550" y="74898"/>
                  </a:lnTo>
                  <a:cubicBezTo>
                    <a:pt x="4422550" y="57029"/>
                    <a:pt x="4408065" y="42544"/>
                    <a:pt x="4390196" y="42544"/>
                  </a:cubicBezTo>
                  <a:close/>
                  <a:moveTo>
                    <a:pt x="3957769" y="42544"/>
                  </a:moveTo>
                  <a:cubicBezTo>
                    <a:pt x="3939900" y="42544"/>
                    <a:pt x="3925415" y="57029"/>
                    <a:pt x="3925415" y="74898"/>
                  </a:cubicBezTo>
                  <a:lnTo>
                    <a:pt x="3925415" y="208153"/>
                  </a:lnTo>
                  <a:cubicBezTo>
                    <a:pt x="3925415" y="226022"/>
                    <a:pt x="3939900" y="240507"/>
                    <a:pt x="3957769" y="240507"/>
                  </a:cubicBezTo>
                  <a:lnTo>
                    <a:pt x="4087182" y="240507"/>
                  </a:lnTo>
                  <a:cubicBezTo>
                    <a:pt x="4105051" y="240507"/>
                    <a:pt x="4119536" y="226022"/>
                    <a:pt x="4119536" y="208153"/>
                  </a:cubicBezTo>
                  <a:lnTo>
                    <a:pt x="4119536" y="74898"/>
                  </a:lnTo>
                  <a:cubicBezTo>
                    <a:pt x="4119536" y="57029"/>
                    <a:pt x="4105051" y="42544"/>
                    <a:pt x="4087182" y="42544"/>
                  </a:cubicBezTo>
                  <a:close/>
                  <a:moveTo>
                    <a:pt x="3654755" y="42544"/>
                  </a:moveTo>
                  <a:cubicBezTo>
                    <a:pt x="3636886" y="42544"/>
                    <a:pt x="3622401" y="57029"/>
                    <a:pt x="3622401" y="74898"/>
                  </a:cubicBezTo>
                  <a:lnTo>
                    <a:pt x="3622401" y="208153"/>
                  </a:lnTo>
                  <a:cubicBezTo>
                    <a:pt x="3622401" y="226022"/>
                    <a:pt x="3636886" y="240507"/>
                    <a:pt x="3654755" y="240507"/>
                  </a:cubicBezTo>
                  <a:lnTo>
                    <a:pt x="3784168" y="240507"/>
                  </a:lnTo>
                  <a:cubicBezTo>
                    <a:pt x="3802037" y="240507"/>
                    <a:pt x="3816522" y="226022"/>
                    <a:pt x="3816522" y="208153"/>
                  </a:cubicBezTo>
                  <a:lnTo>
                    <a:pt x="3816522" y="74898"/>
                  </a:lnTo>
                  <a:cubicBezTo>
                    <a:pt x="3816522" y="57029"/>
                    <a:pt x="3802037" y="42544"/>
                    <a:pt x="3784168" y="42544"/>
                  </a:cubicBezTo>
                  <a:close/>
                  <a:moveTo>
                    <a:pt x="3351746" y="42544"/>
                  </a:moveTo>
                  <a:cubicBezTo>
                    <a:pt x="3333876" y="42544"/>
                    <a:pt x="3319391" y="57029"/>
                    <a:pt x="3319391" y="74898"/>
                  </a:cubicBezTo>
                  <a:lnTo>
                    <a:pt x="3319391" y="208153"/>
                  </a:lnTo>
                  <a:cubicBezTo>
                    <a:pt x="3319391" y="226022"/>
                    <a:pt x="3333876" y="240507"/>
                    <a:pt x="3351746" y="240507"/>
                  </a:cubicBezTo>
                  <a:lnTo>
                    <a:pt x="3481157" y="240507"/>
                  </a:lnTo>
                  <a:cubicBezTo>
                    <a:pt x="3499027" y="240507"/>
                    <a:pt x="3513508" y="226022"/>
                    <a:pt x="3513508" y="208153"/>
                  </a:cubicBezTo>
                  <a:lnTo>
                    <a:pt x="3513508" y="74898"/>
                  </a:lnTo>
                  <a:cubicBezTo>
                    <a:pt x="3513508" y="57029"/>
                    <a:pt x="3499027" y="42544"/>
                    <a:pt x="3481157" y="42544"/>
                  </a:cubicBezTo>
                  <a:close/>
                  <a:moveTo>
                    <a:pt x="3048731" y="42544"/>
                  </a:moveTo>
                  <a:cubicBezTo>
                    <a:pt x="3030863" y="42544"/>
                    <a:pt x="3016377" y="57029"/>
                    <a:pt x="3016377" y="74898"/>
                  </a:cubicBezTo>
                  <a:lnTo>
                    <a:pt x="3016377" y="208153"/>
                  </a:lnTo>
                  <a:cubicBezTo>
                    <a:pt x="3016377" y="226022"/>
                    <a:pt x="3030863" y="240507"/>
                    <a:pt x="3048731" y="240507"/>
                  </a:cubicBezTo>
                  <a:lnTo>
                    <a:pt x="3178147" y="240507"/>
                  </a:lnTo>
                  <a:cubicBezTo>
                    <a:pt x="3196015" y="240507"/>
                    <a:pt x="3210500" y="226022"/>
                    <a:pt x="3210500" y="208153"/>
                  </a:cubicBezTo>
                  <a:lnTo>
                    <a:pt x="3210500" y="74898"/>
                  </a:lnTo>
                  <a:cubicBezTo>
                    <a:pt x="3210500" y="57029"/>
                    <a:pt x="3196015" y="42544"/>
                    <a:pt x="3178147" y="42544"/>
                  </a:cubicBezTo>
                  <a:close/>
                  <a:moveTo>
                    <a:pt x="2745717" y="42544"/>
                  </a:moveTo>
                  <a:cubicBezTo>
                    <a:pt x="2727849" y="42544"/>
                    <a:pt x="2713363" y="57029"/>
                    <a:pt x="2713363" y="74898"/>
                  </a:cubicBezTo>
                  <a:lnTo>
                    <a:pt x="2713363" y="208153"/>
                  </a:lnTo>
                  <a:cubicBezTo>
                    <a:pt x="2713363" y="226022"/>
                    <a:pt x="2727849" y="240507"/>
                    <a:pt x="2745717" y="240507"/>
                  </a:cubicBezTo>
                  <a:lnTo>
                    <a:pt x="2875130" y="240507"/>
                  </a:lnTo>
                  <a:cubicBezTo>
                    <a:pt x="2892999" y="240507"/>
                    <a:pt x="2907483" y="226022"/>
                    <a:pt x="2907483" y="208153"/>
                  </a:cubicBezTo>
                  <a:lnTo>
                    <a:pt x="2907483" y="74898"/>
                  </a:lnTo>
                  <a:cubicBezTo>
                    <a:pt x="2907483" y="57029"/>
                    <a:pt x="2892999" y="42544"/>
                    <a:pt x="2875130" y="42544"/>
                  </a:cubicBezTo>
                  <a:close/>
                  <a:moveTo>
                    <a:pt x="2442704" y="42544"/>
                  </a:moveTo>
                  <a:cubicBezTo>
                    <a:pt x="2424835" y="42544"/>
                    <a:pt x="2410349" y="57029"/>
                    <a:pt x="2410349" y="74898"/>
                  </a:cubicBezTo>
                  <a:lnTo>
                    <a:pt x="2410349" y="208153"/>
                  </a:lnTo>
                  <a:cubicBezTo>
                    <a:pt x="2410349" y="226022"/>
                    <a:pt x="2424835" y="240507"/>
                    <a:pt x="2442704" y="240507"/>
                  </a:cubicBezTo>
                  <a:lnTo>
                    <a:pt x="2572118" y="240507"/>
                  </a:lnTo>
                  <a:cubicBezTo>
                    <a:pt x="2589986" y="240507"/>
                    <a:pt x="2604472" y="226022"/>
                    <a:pt x="2604472" y="208153"/>
                  </a:cubicBezTo>
                  <a:lnTo>
                    <a:pt x="2604472" y="74898"/>
                  </a:lnTo>
                  <a:cubicBezTo>
                    <a:pt x="2604472" y="57029"/>
                    <a:pt x="2589986" y="42544"/>
                    <a:pt x="2572118" y="42544"/>
                  </a:cubicBezTo>
                  <a:close/>
                  <a:moveTo>
                    <a:pt x="2139689" y="42544"/>
                  </a:moveTo>
                  <a:cubicBezTo>
                    <a:pt x="2121820" y="42544"/>
                    <a:pt x="2107335" y="57029"/>
                    <a:pt x="2107335" y="74898"/>
                  </a:cubicBezTo>
                  <a:lnTo>
                    <a:pt x="2107335" y="208153"/>
                  </a:lnTo>
                  <a:cubicBezTo>
                    <a:pt x="2107335" y="226022"/>
                    <a:pt x="2121820" y="240507"/>
                    <a:pt x="2139689" y="240507"/>
                  </a:cubicBezTo>
                  <a:lnTo>
                    <a:pt x="2269102" y="240507"/>
                  </a:lnTo>
                  <a:cubicBezTo>
                    <a:pt x="2286971" y="240507"/>
                    <a:pt x="2301456" y="226022"/>
                    <a:pt x="2301456" y="208153"/>
                  </a:cubicBezTo>
                  <a:lnTo>
                    <a:pt x="2301456" y="74898"/>
                  </a:lnTo>
                  <a:cubicBezTo>
                    <a:pt x="2301456" y="57029"/>
                    <a:pt x="2286971" y="42544"/>
                    <a:pt x="2269102" y="42544"/>
                  </a:cubicBezTo>
                  <a:close/>
                  <a:moveTo>
                    <a:pt x="1836676" y="42544"/>
                  </a:moveTo>
                  <a:cubicBezTo>
                    <a:pt x="1818807" y="42544"/>
                    <a:pt x="1804322" y="57029"/>
                    <a:pt x="1804322" y="74898"/>
                  </a:cubicBezTo>
                  <a:lnTo>
                    <a:pt x="1804322" y="208153"/>
                  </a:lnTo>
                  <a:cubicBezTo>
                    <a:pt x="1804322" y="226022"/>
                    <a:pt x="1818807" y="240507"/>
                    <a:pt x="1836676" y="240507"/>
                  </a:cubicBezTo>
                  <a:lnTo>
                    <a:pt x="1966089" y="240507"/>
                  </a:lnTo>
                  <a:cubicBezTo>
                    <a:pt x="1983958" y="240507"/>
                    <a:pt x="1998443" y="226022"/>
                    <a:pt x="1998443" y="208153"/>
                  </a:cubicBezTo>
                  <a:lnTo>
                    <a:pt x="1998443" y="74898"/>
                  </a:lnTo>
                  <a:cubicBezTo>
                    <a:pt x="1998443" y="57029"/>
                    <a:pt x="1983958" y="42544"/>
                    <a:pt x="1966089" y="42544"/>
                  </a:cubicBezTo>
                  <a:close/>
                  <a:moveTo>
                    <a:pt x="1533661" y="42544"/>
                  </a:moveTo>
                  <a:cubicBezTo>
                    <a:pt x="1515791" y="42544"/>
                    <a:pt x="1501306" y="57029"/>
                    <a:pt x="1501306" y="74898"/>
                  </a:cubicBezTo>
                  <a:lnTo>
                    <a:pt x="1501306" y="208153"/>
                  </a:lnTo>
                  <a:cubicBezTo>
                    <a:pt x="1501306" y="226022"/>
                    <a:pt x="1515791" y="240507"/>
                    <a:pt x="1533661" y="240507"/>
                  </a:cubicBezTo>
                  <a:lnTo>
                    <a:pt x="1663073" y="240507"/>
                  </a:lnTo>
                  <a:cubicBezTo>
                    <a:pt x="1680942" y="240507"/>
                    <a:pt x="1695428" y="226022"/>
                    <a:pt x="1695428" y="208153"/>
                  </a:cubicBezTo>
                  <a:lnTo>
                    <a:pt x="1695428" y="74898"/>
                  </a:lnTo>
                  <a:cubicBezTo>
                    <a:pt x="1695428" y="57029"/>
                    <a:pt x="1680942" y="42544"/>
                    <a:pt x="1663073" y="42544"/>
                  </a:cubicBezTo>
                  <a:close/>
                  <a:moveTo>
                    <a:pt x="1230649" y="42544"/>
                  </a:moveTo>
                  <a:cubicBezTo>
                    <a:pt x="1212780" y="42544"/>
                    <a:pt x="1198295" y="57029"/>
                    <a:pt x="1198295" y="74898"/>
                  </a:cubicBezTo>
                  <a:lnTo>
                    <a:pt x="1198295" y="208153"/>
                  </a:lnTo>
                  <a:cubicBezTo>
                    <a:pt x="1198295" y="226022"/>
                    <a:pt x="1212780" y="240507"/>
                    <a:pt x="1230649" y="240507"/>
                  </a:cubicBezTo>
                  <a:lnTo>
                    <a:pt x="1360062" y="240507"/>
                  </a:lnTo>
                  <a:cubicBezTo>
                    <a:pt x="1377931" y="240507"/>
                    <a:pt x="1392416" y="226022"/>
                    <a:pt x="1392416" y="208153"/>
                  </a:cubicBezTo>
                  <a:lnTo>
                    <a:pt x="1392416" y="74898"/>
                  </a:lnTo>
                  <a:cubicBezTo>
                    <a:pt x="1392416" y="57029"/>
                    <a:pt x="1377931" y="42544"/>
                    <a:pt x="1360062" y="42544"/>
                  </a:cubicBezTo>
                  <a:close/>
                  <a:moveTo>
                    <a:pt x="927634" y="42544"/>
                  </a:moveTo>
                  <a:cubicBezTo>
                    <a:pt x="909765" y="42544"/>
                    <a:pt x="895280" y="57029"/>
                    <a:pt x="895280" y="74898"/>
                  </a:cubicBezTo>
                  <a:lnTo>
                    <a:pt x="895280" y="208153"/>
                  </a:lnTo>
                  <a:cubicBezTo>
                    <a:pt x="895280" y="226022"/>
                    <a:pt x="909765" y="240507"/>
                    <a:pt x="927634" y="240507"/>
                  </a:cubicBezTo>
                  <a:lnTo>
                    <a:pt x="1057047" y="240507"/>
                  </a:lnTo>
                  <a:cubicBezTo>
                    <a:pt x="1074916" y="240507"/>
                    <a:pt x="1089401" y="226022"/>
                    <a:pt x="1089401" y="208153"/>
                  </a:cubicBezTo>
                  <a:lnTo>
                    <a:pt x="1089401" y="74898"/>
                  </a:lnTo>
                  <a:cubicBezTo>
                    <a:pt x="1089401" y="57029"/>
                    <a:pt x="1074916" y="42544"/>
                    <a:pt x="1057047" y="42544"/>
                  </a:cubicBezTo>
                  <a:close/>
                  <a:moveTo>
                    <a:pt x="624621" y="42544"/>
                  </a:moveTo>
                  <a:cubicBezTo>
                    <a:pt x="606752" y="42544"/>
                    <a:pt x="592267" y="57029"/>
                    <a:pt x="592267" y="74898"/>
                  </a:cubicBezTo>
                  <a:lnTo>
                    <a:pt x="592267" y="208153"/>
                  </a:lnTo>
                  <a:cubicBezTo>
                    <a:pt x="592267" y="226022"/>
                    <a:pt x="606752" y="240507"/>
                    <a:pt x="624621" y="240507"/>
                  </a:cubicBezTo>
                  <a:lnTo>
                    <a:pt x="754033" y="240507"/>
                  </a:lnTo>
                  <a:cubicBezTo>
                    <a:pt x="771903" y="240507"/>
                    <a:pt x="786388" y="226022"/>
                    <a:pt x="786388" y="208153"/>
                  </a:cubicBezTo>
                  <a:lnTo>
                    <a:pt x="786388" y="74898"/>
                  </a:lnTo>
                  <a:cubicBezTo>
                    <a:pt x="786388" y="57029"/>
                    <a:pt x="771903" y="42544"/>
                    <a:pt x="754033" y="42544"/>
                  </a:cubicBezTo>
                  <a:close/>
                  <a:moveTo>
                    <a:pt x="321606" y="42544"/>
                  </a:moveTo>
                  <a:cubicBezTo>
                    <a:pt x="303737" y="42544"/>
                    <a:pt x="289252" y="57029"/>
                    <a:pt x="289252" y="74898"/>
                  </a:cubicBezTo>
                  <a:lnTo>
                    <a:pt x="289252" y="208153"/>
                  </a:lnTo>
                  <a:cubicBezTo>
                    <a:pt x="289252" y="226022"/>
                    <a:pt x="303737" y="240507"/>
                    <a:pt x="321606" y="240507"/>
                  </a:cubicBezTo>
                  <a:lnTo>
                    <a:pt x="451020" y="240507"/>
                  </a:lnTo>
                  <a:cubicBezTo>
                    <a:pt x="468889" y="240507"/>
                    <a:pt x="483374" y="226022"/>
                    <a:pt x="483374" y="208153"/>
                  </a:cubicBezTo>
                  <a:lnTo>
                    <a:pt x="483374" y="74898"/>
                  </a:lnTo>
                  <a:cubicBezTo>
                    <a:pt x="483374" y="57029"/>
                    <a:pt x="468889" y="42544"/>
                    <a:pt x="451020" y="42544"/>
                  </a:cubicBezTo>
                  <a:close/>
                  <a:moveTo>
                    <a:pt x="0" y="0"/>
                  </a:moveTo>
                  <a:lnTo>
                    <a:pt x="7696195" y="0"/>
                  </a:lnTo>
                  <a:lnTo>
                    <a:pt x="7696195" y="42544"/>
                  </a:lnTo>
                  <a:lnTo>
                    <a:pt x="7593937" y="42544"/>
                  </a:lnTo>
                  <a:cubicBezTo>
                    <a:pt x="7576068" y="42544"/>
                    <a:pt x="7561583" y="57029"/>
                    <a:pt x="7561583" y="74898"/>
                  </a:cubicBezTo>
                  <a:lnTo>
                    <a:pt x="7561583" y="208153"/>
                  </a:lnTo>
                  <a:cubicBezTo>
                    <a:pt x="7561583" y="226022"/>
                    <a:pt x="7576068" y="240507"/>
                    <a:pt x="7593937" y="240507"/>
                  </a:cubicBezTo>
                  <a:lnTo>
                    <a:pt x="7696195" y="240507"/>
                  </a:lnTo>
                  <a:lnTo>
                    <a:pt x="7696195" y="2322144"/>
                  </a:lnTo>
                  <a:lnTo>
                    <a:pt x="7593937" y="2322144"/>
                  </a:lnTo>
                  <a:cubicBezTo>
                    <a:pt x="7576068" y="2322144"/>
                    <a:pt x="7561583" y="2336629"/>
                    <a:pt x="7561583" y="2354498"/>
                  </a:cubicBezTo>
                  <a:lnTo>
                    <a:pt x="7561583" y="2487753"/>
                  </a:lnTo>
                  <a:cubicBezTo>
                    <a:pt x="7561583" y="2505622"/>
                    <a:pt x="7576068" y="2520107"/>
                    <a:pt x="7593937" y="2520107"/>
                  </a:cubicBezTo>
                  <a:lnTo>
                    <a:pt x="7696195" y="2520107"/>
                  </a:lnTo>
                  <a:lnTo>
                    <a:pt x="7696195" y="2564091"/>
                  </a:lnTo>
                  <a:lnTo>
                    <a:pt x="0" y="2564091"/>
                  </a:lnTo>
                  <a:lnTo>
                    <a:pt x="0" y="2512407"/>
                  </a:lnTo>
                  <a:lnTo>
                    <a:pt x="18590" y="2520107"/>
                  </a:lnTo>
                  <a:lnTo>
                    <a:pt x="148003" y="2520107"/>
                  </a:lnTo>
                  <a:cubicBezTo>
                    <a:pt x="165872" y="2520107"/>
                    <a:pt x="180357" y="2505622"/>
                    <a:pt x="180357" y="2487753"/>
                  </a:cubicBezTo>
                  <a:lnTo>
                    <a:pt x="180357" y="2354498"/>
                  </a:lnTo>
                  <a:cubicBezTo>
                    <a:pt x="180357" y="2336629"/>
                    <a:pt x="165872" y="2322144"/>
                    <a:pt x="148003" y="2322144"/>
                  </a:cubicBezTo>
                  <a:lnTo>
                    <a:pt x="18590" y="2322144"/>
                  </a:lnTo>
                  <a:lnTo>
                    <a:pt x="0" y="2329844"/>
                  </a:lnTo>
                  <a:lnTo>
                    <a:pt x="0" y="232806"/>
                  </a:lnTo>
                  <a:lnTo>
                    <a:pt x="18593" y="240507"/>
                  </a:lnTo>
                  <a:lnTo>
                    <a:pt x="148006" y="240507"/>
                  </a:lnTo>
                  <a:cubicBezTo>
                    <a:pt x="165875" y="240507"/>
                    <a:pt x="180360" y="226022"/>
                    <a:pt x="180360" y="208153"/>
                  </a:cubicBezTo>
                  <a:lnTo>
                    <a:pt x="180360" y="74898"/>
                  </a:lnTo>
                  <a:cubicBezTo>
                    <a:pt x="180360" y="57029"/>
                    <a:pt x="165875" y="42544"/>
                    <a:pt x="148006" y="42544"/>
                  </a:cubicBezTo>
                  <a:lnTo>
                    <a:pt x="18593" y="42544"/>
                  </a:lnTo>
                  <a:lnTo>
                    <a:pt x="0" y="50245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6" name="Rounded Rectangle 385"/>
            <p:cNvSpPr/>
            <p:nvPr/>
          </p:nvSpPr>
          <p:spPr bwMode="auto">
            <a:xfrm>
              <a:off x="2675858" y="1257187"/>
              <a:ext cx="2478563" cy="1844842"/>
            </a:xfrm>
            <a:prstGeom prst="roundRect">
              <a:avLst>
                <a:gd name="adj" fmla="val 7971"/>
              </a:avLst>
            </a:prstGeom>
            <a:solidFill>
              <a:schemeClr val="tx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7" name="Rounded Rectangle 386"/>
            <p:cNvSpPr/>
            <p:nvPr/>
          </p:nvSpPr>
          <p:spPr bwMode="auto">
            <a:xfrm>
              <a:off x="5227710" y="1257187"/>
              <a:ext cx="2478563" cy="1844842"/>
            </a:xfrm>
            <a:prstGeom prst="roundRect">
              <a:avLst>
                <a:gd name="adj" fmla="val 7971"/>
              </a:avLst>
            </a:prstGeom>
            <a:solidFill>
              <a:schemeClr val="tx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5" name="Rounded Rectangle 384"/>
            <p:cNvSpPr/>
            <p:nvPr/>
          </p:nvSpPr>
          <p:spPr bwMode="auto">
            <a:xfrm>
              <a:off x="123935" y="1278983"/>
              <a:ext cx="2478563" cy="1844842"/>
            </a:xfrm>
            <a:prstGeom prst="roundRect">
              <a:avLst>
                <a:gd name="adj" fmla="val 7971"/>
              </a:avLst>
            </a:prstGeom>
            <a:solidFill>
              <a:schemeClr val="tx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2619" y="1272966"/>
              <a:ext cx="2464246" cy="1844842"/>
            </a:xfrm>
            <a:prstGeom prst="rect">
              <a:avLst/>
            </a:prstGeom>
          </p:spPr>
        </p:pic>
        <p:pic>
          <p:nvPicPr>
            <p:cNvPr id="365" name="Picture 36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37731" y="1272966"/>
              <a:ext cx="2464246" cy="1844842"/>
            </a:xfrm>
            <a:prstGeom prst="rect">
              <a:avLst/>
            </a:prstGeom>
          </p:spPr>
        </p:pic>
        <p:pic>
          <p:nvPicPr>
            <p:cNvPr id="366" name="Picture 36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90175" y="1272966"/>
              <a:ext cx="2464246" cy="1844842"/>
            </a:xfrm>
            <a:prstGeom prst="rect">
              <a:avLst/>
            </a:prstGeom>
          </p:spPr>
        </p:pic>
        <p:sp>
          <p:nvSpPr>
            <p:cNvPr id="369" name="Flowchart: Connector 368"/>
            <p:cNvSpPr/>
            <p:nvPr/>
          </p:nvSpPr>
          <p:spPr bwMode="auto">
            <a:xfrm>
              <a:off x="756001" y="1701472"/>
              <a:ext cx="254676" cy="242297"/>
            </a:xfrm>
            <a:prstGeom prst="flowChartConnector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1" name="Flowchart: Connector 370"/>
            <p:cNvSpPr/>
            <p:nvPr/>
          </p:nvSpPr>
          <p:spPr bwMode="auto">
            <a:xfrm>
              <a:off x="1234691" y="2071500"/>
              <a:ext cx="254676" cy="242297"/>
            </a:xfrm>
            <a:prstGeom prst="flowChartConnector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2" name="Flowchart: Connector 371"/>
            <p:cNvSpPr/>
            <p:nvPr/>
          </p:nvSpPr>
          <p:spPr bwMode="auto">
            <a:xfrm>
              <a:off x="2209182" y="2445465"/>
              <a:ext cx="254676" cy="242297"/>
            </a:xfrm>
            <a:prstGeom prst="flowChartConnector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3" name="Flowchart: Connector 372"/>
            <p:cNvSpPr/>
            <p:nvPr/>
          </p:nvSpPr>
          <p:spPr bwMode="auto">
            <a:xfrm>
              <a:off x="1234691" y="2816943"/>
              <a:ext cx="254676" cy="242297"/>
            </a:xfrm>
            <a:prstGeom prst="flowChartConnector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5" name="Flowchart: Connector 374"/>
            <p:cNvSpPr/>
            <p:nvPr/>
          </p:nvSpPr>
          <p:spPr bwMode="auto">
            <a:xfrm>
              <a:off x="4764274" y="2435940"/>
              <a:ext cx="254676" cy="242297"/>
            </a:xfrm>
            <a:prstGeom prst="flowChartConnector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6" name="Flowchart: Connector 375"/>
            <p:cNvSpPr/>
            <p:nvPr/>
          </p:nvSpPr>
          <p:spPr bwMode="auto">
            <a:xfrm>
              <a:off x="3296224" y="1701472"/>
              <a:ext cx="254676" cy="242297"/>
            </a:xfrm>
            <a:prstGeom prst="flowChartConnector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7" name="Flowchart: Connector 376"/>
            <p:cNvSpPr/>
            <p:nvPr/>
          </p:nvSpPr>
          <p:spPr bwMode="auto">
            <a:xfrm>
              <a:off x="3784439" y="2071500"/>
              <a:ext cx="254676" cy="242297"/>
            </a:xfrm>
            <a:prstGeom prst="flowChartConnector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8" name="Flowchart: Connector 377"/>
            <p:cNvSpPr/>
            <p:nvPr/>
          </p:nvSpPr>
          <p:spPr bwMode="auto">
            <a:xfrm>
              <a:off x="3279614" y="2816943"/>
              <a:ext cx="254676" cy="242297"/>
            </a:xfrm>
            <a:prstGeom prst="flowChartConnector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9" name="Flowchart: Connector 378"/>
            <p:cNvSpPr/>
            <p:nvPr/>
          </p:nvSpPr>
          <p:spPr bwMode="auto">
            <a:xfrm>
              <a:off x="6811912" y="2436983"/>
              <a:ext cx="254676" cy="242297"/>
            </a:xfrm>
            <a:prstGeom prst="flowChartConnector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0" name="Flowchart: Connector 379"/>
            <p:cNvSpPr/>
            <p:nvPr/>
          </p:nvSpPr>
          <p:spPr bwMode="auto">
            <a:xfrm>
              <a:off x="5839162" y="1702515"/>
              <a:ext cx="254676" cy="242297"/>
            </a:xfrm>
            <a:prstGeom prst="flowChartConnector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1" name="Flowchart: Connector 380"/>
            <p:cNvSpPr/>
            <p:nvPr/>
          </p:nvSpPr>
          <p:spPr bwMode="auto">
            <a:xfrm>
              <a:off x="6327377" y="2072543"/>
              <a:ext cx="254676" cy="242297"/>
            </a:xfrm>
            <a:prstGeom prst="flowChartConnector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2" name="Flowchart: Connector 381"/>
            <p:cNvSpPr/>
            <p:nvPr/>
          </p:nvSpPr>
          <p:spPr bwMode="auto">
            <a:xfrm>
              <a:off x="5841602" y="2817986"/>
              <a:ext cx="254676" cy="242297"/>
            </a:xfrm>
            <a:prstGeom prst="flowChartConnector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60" name="Group 959"/>
          <p:cNvGrpSpPr/>
          <p:nvPr/>
        </p:nvGrpSpPr>
        <p:grpSpPr>
          <a:xfrm>
            <a:off x="-8138092" y="6241310"/>
            <a:ext cx="7696195" cy="2564091"/>
            <a:chOff x="66681" y="3733075"/>
            <a:chExt cx="7696195" cy="2564091"/>
          </a:xfrm>
        </p:grpSpPr>
        <p:sp>
          <p:nvSpPr>
            <p:cNvPr id="389" name="Freeform 388"/>
            <p:cNvSpPr/>
            <p:nvPr/>
          </p:nvSpPr>
          <p:spPr bwMode="auto">
            <a:xfrm>
              <a:off x="66681" y="3733075"/>
              <a:ext cx="7696195" cy="2564091"/>
            </a:xfrm>
            <a:custGeom>
              <a:avLst/>
              <a:gdLst>
                <a:gd name="connsiteX0" fmla="*/ 7290923 w 7696195"/>
                <a:gd name="connsiteY0" fmla="*/ 2322144 h 2564091"/>
                <a:gd name="connsiteX1" fmla="*/ 7258569 w 7696195"/>
                <a:gd name="connsiteY1" fmla="*/ 2354498 h 2564091"/>
                <a:gd name="connsiteX2" fmla="*/ 7258569 w 7696195"/>
                <a:gd name="connsiteY2" fmla="*/ 2487753 h 2564091"/>
                <a:gd name="connsiteX3" fmla="*/ 7290923 w 7696195"/>
                <a:gd name="connsiteY3" fmla="*/ 2520107 h 2564091"/>
                <a:gd name="connsiteX4" fmla="*/ 7420336 w 7696195"/>
                <a:gd name="connsiteY4" fmla="*/ 2520107 h 2564091"/>
                <a:gd name="connsiteX5" fmla="*/ 7452690 w 7696195"/>
                <a:gd name="connsiteY5" fmla="*/ 2487753 h 2564091"/>
                <a:gd name="connsiteX6" fmla="*/ 7452690 w 7696195"/>
                <a:gd name="connsiteY6" fmla="*/ 2354498 h 2564091"/>
                <a:gd name="connsiteX7" fmla="*/ 7420336 w 7696195"/>
                <a:gd name="connsiteY7" fmla="*/ 2322144 h 2564091"/>
                <a:gd name="connsiteX8" fmla="*/ 6987909 w 7696195"/>
                <a:gd name="connsiteY8" fmla="*/ 2322144 h 2564091"/>
                <a:gd name="connsiteX9" fmla="*/ 6955555 w 7696195"/>
                <a:gd name="connsiteY9" fmla="*/ 2354498 h 2564091"/>
                <a:gd name="connsiteX10" fmla="*/ 6955555 w 7696195"/>
                <a:gd name="connsiteY10" fmla="*/ 2487753 h 2564091"/>
                <a:gd name="connsiteX11" fmla="*/ 6987909 w 7696195"/>
                <a:gd name="connsiteY11" fmla="*/ 2520107 h 2564091"/>
                <a:gd name="connsiteX12" fmla="*/ 7117322 w 7696195"/>
                <a:gd name="connsiteY12" fmla="*/ 2520107 h 2564091"/>
                <a:gd name="connsiteX13" fmla="*/ 7149676 w 7696195"/>
                <a:gd name="connsiteY13" fmla="*/ 2487753 h 2564091"/>
                <a:gd name="connsiteX14" fmla="*/ 7149676 w 7696195"/>
                <a:gd name="connsiteY14" fmla="*/ 2354498 h 2564091"/>
                <a:gd name="connsiteX15" fmla="*/ 7117322 w 7696195"/>
                <a:gd name="connsiteY15" fmla="*/ 2322144 h 2564091"/>
                <a:gd name="connsiteX16" fmla="*/ 6684895 w 7696195"/>
                <a:gd name="connsiteY16" fmla="*/ 2322144 h 2564091"/>
                <a:gd name="connsiteX17" fmla="*/ 6652541 w 7696195"/>
                <a:gd name="connsiteY17" fmla="*/ 2354498 h 2564091"/>
                <a:gd name="connsiteX18" fmla="*/ 6652541 w 7696195"/>
                <a:gd name="connsiteY18" fmla="*/ 2487753 h 2564091"/>
                <a:gd name="connsiteX19" fmla="*/ 6684895 w 7696195"/>
                <a:gd name="connsiteY19" fmla="*/ 2520107 h 2564091"/>
                <a:gd name="connsiteX20" fmla="*/ 6814308 w 7696195"/>
                <a:gd name="connsiteY20" fmla="*/ 2520107 h 2564091"/>
                <a:gd name="connsiteX21" fmla="*/ 6846662 w 7696195"/>
                <a:gd name="connsiteY21" fmla="*/ 2487753 h 2564091"/>
                <a:gd name="connsiteX22" fmla="*/ 6846662 w 7696195"/>
                <a:gd name="connsiteY22" fmla="*/ 2354498 h 2564091"/>
                <a:gd name="connsiteX23" fmla="*/ 6814308 w 7696195"/>
                <a:gd name="connsiteY23" fmla="*/ 2322144 h 2564091"/>
                <a:gd name="connsiteX24" fmla="*/ 6381881 w 7696195"/>
                <a:gd name="connsiteY24" fmla="*/ 2322144 h 2564091"/>
                <a:gd name="connsiteX25" fmla="*/ 6349527 w 7696195"/>
                <a:gd name="connsiteY25" fmla="*/ 2354498 h 2564091"/>
                <a:gd name="connsiteX26" fmla="*/ 6349527 w 7696195"/>
                <a:gd name="connsiteY26" fmla="*/ 2487753 h 2564091"/>
                <a:gd name="connsiteX27" fmla="*/ 6381881 w 7696195"/>
                <a:gd name="connsiteY27" fmla="*/ 2520107 h 2564091"/>
                <a:gd name="connsiteX28" fmla="*/ 6511294 w 7696195"/>
                <a:gd name="connsiteY28" fmla="*/ 2520107 h 2564091"/>
                <a:gd name="connsiteX29" fmla="*/ 6543648 w 7696195"/>
                <a:gd name="connsiteY29" fmla="*/ 2487753 h 2564091"/>
                <a:gd name="connsiteX30" fmla="*/ 6543648 w 7696195"/>
                <a:gd name="connsiteY30" fmla="*/ 2354498 h 2564091"/>
                <a:gd name="connsiteX31" fmla="*/ 6511294 w 7696195"/>
                <a:gd name="connsiteY31" fmla="*/ 2322144 h 2564091"/>
                <a:gd name="connsiteX32" fmla="*/ 6078867 w 7696195"/>
                <a:gd name="connsiteY32" fmla="*/ 2322144 h 2564091"/>
                <a:gd name="connsiteX33" fmla="*/ 6046513 w 7696195"/>
                <a:gd name="connsiteY33" fmla="*/ 2354498 h 2564091"/>
                <a:gd name="connsiteX34" fmla="*/ 6046513 w 7696195"/>
                <a:gd name="connsiteY34" fmla="*/ 2487753 h 2564091"/>
                <a:gd name="connsiteX35" fmla="*/ 6078867 w 7696195"/>
                <a:gd name="connsiteY35" fmla="*/ 2520107 h 2564091"/>
                <a:gd name="connsiteX36" fmla="*/ 6208280 w 7696195"/>
                <a:gd name="connsiteY36" fmla="*/ 2520107 h 2564091"/>
                <a:gd name="connsiteX37" fmla="*/ 6240634 w 7696195"/>
                <a:gd name="connsiteY37" fmla="*/ 2487753 h 2564091"/>
                <a:gd name="connsiteX38" fmla="*/ 6240634 w 7696195"/>
                <a:gd name="connsiteY38" fmla="*/ 2354498 h 2564091"/>
                <a:gd name="connsiteX39" fmla="*/ 6208280 w 7696195"/>
                <a:gd name="connsiteY39" fmla="*/ 2322144 h 2564091"/>
                <a:gd name="connsiteX40" fmla="*/ 5775853 w 7696195"/>
                <a:gd name="connsiteY40" fmla="*/ 2322144 h 2564091"/>
                <a:gd name="connsiteX41" fmla="*/ 5743499 w 7696195"/>
                <a:gd name="connsiteY41" fmla="*/ 2354498 h 2564091"/>
                <a:gd name="connsiteX42" fmla="*/ 5743499 w 7696195"/>
                <a:gd name="connsiteY42" fmla="*/ 2487753 h 2564091"/>
                <a:gd name="connsiteX43" fmla="*/ 5775853 w 7696195"/>
                <a:gd name="connsiteY43" fmla="*/ 2520107 h 2564091"/>
                <a:gd name="connsiteX44" fmla="*/ 5905266 w 7696195"/>
                <a:gd name="connsiteY44" fmla="*/ 2520107 h 2564091"/>
                <a:gd name="connsiteX45" fmla="*/ 5937620 w 7696195"/>
                <a:gd name="connsiteY45" fmla="*/ 2487753 h 2564091"/>
                <a:gd name="connsiteX46" fmla="*/ 5937620 w 7696195"/>
                <a:gd name="connsiteY46" fmla="*/ 2354498 h 2564091"/>
                <a:gd name="connsiteX47" fmla="*/ 5905266 w 7696195"/>
                <a:gd name="connsiteY47" fmla="*/ 2322144 h 2564091"/>
                <a:gd name="connsiteX48" fmla="*/ 5472839 w 7696195"/>
                <a:gd name="connsiteY48" fmla="*/ 2322144 h 2564091"/>
                <a:gd name="connsiteX49" fmla="*/ 5440485 w 7696195"/>
                <a:gd name="connsiteY49" fmla="*/ 2354498 h 2564091"/>
                <a:gd name="connsiteX50" fmla="*/ 5440485 w 7696195"/>
                <a:gd name="connsiteY50" fmla="*/ 2487753 h 2564091"/>
                <a:gd name="connsiteX51" fmla="*/ 5472839 w 7696195"/>
                <a:gd name="connsiteY51" fmla="*/ 2520107 h 2564091"/>
                <a:gd name="connsiteX52" fmla="*/ 5602252 w 7696195"/>
                <a:gd name="connsiteY52" fmla="*/ 2520107 h 2564091"/>
                <a:gd name="connsiteX53" fmla="*/ 5634606 w 7696195"/>
                <a:gd name="connsiteY53" fmla="*/ 2487753 h 2564091"/>
                <a:gd name="connsiteX54" fmla="*/ 5634606 w 7696195"/>
                <a:gd name="connsiteY54" fmla="*/ 2354498 h 2564091"/>
                <a:gd name="connsiteX55" fmla="*/ 5602252 w 7696195"/>
                <a:gd name="connsiteY55" fmla="*/ 2322144 h 2564091"/>
                <a:gd name="connsiteX56" fmla="*/ 5169825 w 7696195"/>
                <a:gd name="connsiteY56" fmla="*/ 2322144 h 2564091"/>
                <a:gd name="connsiteX57" fmla="*/ 5137471 w 7696195"/>
                <a:gd name="connsiteY57" fmla="*/ 2354498 h 2564091"/>
                <a:gd name="connsiteX58" fmla="*/ 5137471 w 7696195"/>
                <a:gd name="connsiteY58" fmla="*/ 2487753 h 2564091"/>
                <a:gd name="connsiteX59" fmla="*/ 5169825 w 7696195"/>
                <a:gd name="connsiteY59" fmla="*/ 2520107 h 2564091"/>
                <a:gd name="connsiteX60" fmla="*/ 5299238 w 7696195"/>
                <a:gd name="connsiteY60" fmla="*/ 2520107 h 2564091"/>
                <a:gd name="connsiteX61" fmla="*/ 5331592 w 7696195"/>
                <a:gd name="connsiteY61" fmla="*/ 2487753 h 2564091"/>
                <a:gd name="connsiteX62" fmla="*/ 5331592 w 7696195"/>
                <a:gd name="connsiteY62" fmla="*/ 2354498 h 2564091"/>
                <a:gd name="connsiteX63" fmla="*/ 5299238 w 7696195"/>
                <a:gd name="connsiteY63" fmla="*/ 2322144 h 2564091"/>
                <a:gd name="connsiteX64" fmla="*/ 4866811 w 7696195"/>
                <a:gd name="connsiteY64" fmla="*/ 2322144 h 2564091"/>
                <a:gd name="connsiteX65" fmla="*/ 4834457 w 7696195"/>
                <a:gd name="connsiteY65" fmla="*/ 2354498 h 2564091"/>
                <a:gd name="connsiteX66" fmla="*/ 4834457 w 7696195"/>
                <a:gd name="connsiteY66" fmla="*/ 2487753 h 2564091"/>
                <a:gd name="connsiteX67" fmla="*/ 4866811 w 7696195"/>
                <a:gd name="connsiteY67" fmla="*/ 2520107 h 2564091"/>
                <a:gd name="connsiteX68" fmla="*/ 4996224 w 7696195"/>
                <a:gd name="connsiteY68" fmla="*/ 2520107 h 2564091"/>
                <a:gd name="connsiteX69" fmla="*/ 5028578 w 7696195"/>
                <a:gd name="connsiteY69" fmla="*/ 2487753 h 2564091"/>
                <a:gd name="connsiteX70" fmla="*/ 5028578 w 7696195"/>
                <a:gd name="connsiteY70" fmla="*/ 2354498 h 2564091"/>
                <a:gd name="connsiteX71" fmla="*/ 4996224 w 7696195"/>
                <a:gd name="connsiteY71" fmla="*/ 2322144 h 2564091"/>
                <a:gd name="connsiteX72" fmla="*/ 4563797 w 7696195"/>
                <a:gd name="connsiteY72" fmla="*/ 2322144 h 2564091"/>
                <a:gd name="connsiteX73" fmla="*/ 4531443 w 7696195"/>
                <a:gd name="connsiteY73" fmla="*/ 2354498 h 2564091"/>
                <a:gd name="connsiteX74" fmla="*/ 4531443 w 7696195"/>
                <a:gd name="connsiteY74" fmla="*/ 2487753 h 2564091"/>
                <a:gd name="connsiteX75" fmla="*/ 4563797 w 7696195"/>
                <a:gd name="connsiteY75" fmla="*/ 2520107 h 2564091"/>
                <a:gd name="connsiteX76" fmla="*/ 4693210 w 7696195"/>
                <a:gd name="connsiteY76" fmla="*/ 2520107 h 2564091"/>
                <a:gd name="connsiteX77" fmla="*/ 4725564 w 7696195"/>
                <a:gd name="connsiteY77" fmla="*/ 2487753 h 2564091"/>
                <a:gd name="connsiteX78" fmla="*/ 4725564 w 7696195"/>
                <a:gd name="connsiteY78" fmla="*/ 2354498 h 2564091"/>
                <a:gd name="connsiteX79" fmla="*/ 4693210 w 7696195"/>
                <a:gd name="connsiteY79" fmla="*/ 2322144 h 2564091"/>
                <a:gd name="connsiteX80" fmla="*/ 4260783 w 7696195"/>
                <a:gd name="connsiteY80" fmla="*/ 2322144 h 2564091"/>
                <a:gd name="connsiteX81" fmla="*/ 4228429 w 7696195"/>
                <a:gd name="connsiteY81" fmla="*/ 2354498 h 2564091"/>
                <a:gd name="connsiteX82" fmla="*/ 4228429 w 7696195"/>
                <a:gd name="connsiteY82" fmla="*/ 2487753 h 2564091"/>
                <a:gd name="connsiteX83" fmla="*/ 4260783 w 7696195"/>
                <a:gd name="connsiteY83" fmla="*/ 2520107 h 2564091"/>
                <a:gd name="connsiteX84" fmla="*/ 4390196 w 7696195"/>
                <a:gd name="connsiteY84" fmla="*/ 2520107 h 2564091"/>
                <a:gd name="connsiteX85" fmla="*/ 4422550 w 7696195"/>
                <a:gd name="connsiteY85" fmla="*/ 2487753 h 2564091"/>
                <a:gd name="connsiteX86" fmla="*/ 4422550 w 7696195"/>
                <a:gd name="connsiteY86" fmla="*/ 2354498 h 2564091"/>
                <a:gd name="connsiteX87" fmla="*/ 4390196 w 7696195"/>
                <a:gd name="connsiteY87" fmla="*/ 2322144 h 2564091"/>
                <a:gd name="connsiteX88" fmla="*/ 3957769 w 7696195"/>
                <a:gd name="connsiteY88" fmla="*/ 2322144 h 2564091"/>
                <a:gd name="connsiteX89" fmla="*/ 3925415 w 7696195"/>
                <a:gd name="connsiteY89" fmla="*/ 2354498 h 2564091"/>
                <a:gd name="connsiteX90" fmla="*/ 3925415 w 7696195"/>
                <a:gd name="connsiteY90" fmla="*/ 2487753 h 2564091"/>
                <a:gd name="connsiteX91" fmla="*/ 3957769 w 7696195"/>
                <a:gd name="connsiteY91" fmla="*/ 2520107 h 2564091"/>
                <a:gd name="connsiteX92" fmla="*/ 4087182 w 7696195"/>
                <a:gd name="connsiteY92" fmla="*/ 2520107 h 2564091"/>
                <a:gd name="connsiteX93" fmla="*/ 4119536 w 7696195"/>
                <a:gd name="connsiteY93" fmla="*/ 2487753 h 2564091"/>
                <a:gd name="connsiteX94" fmla="*/ 4119536 w 7696195"/>
                <a:gd name="connsiteY94" fmla="*/ 2354498 h 2564091"/>
                <a:gd name="connsiteX95" fmla="*/ 4087182 w 7696195"/>
                <a:gd name="connsiteY95" fmla="*/ 2322144 h 2564091"/>
                <a:gd name="connsiteX96" fmla="*/ 3654755 w 7696195"/>
                <a:gd name="connsiteY96" fmla="*/ 2322144 h 2564091"/>
                <a:gd name="connsiteX97" fmla="*/ 3622401 w 7696195"/>
                <a:gd name="connsiteY97" fmla="*/ 2354498 h 2564091"/>
                <a:gd name="connsiteX98" fmla="*/ 3622401 w 7696195"/>
                <a:gd name="connsiteY98" fmla="*/ 2487753 h 2564091"/>
                <a:gd name="connsiteX99" fmla="*/ 3654755 w 7696195"/>
                <a:gd name="connsiteY99" fmla="*/ 2520107 h 2564091"/>
                <a:gd name="connsiteX100" fmla="*/ 3784168 w 7696195"/>
                <a:gd name="connsiteY100" fmla="*/ 2520107 h 2564091"/>
                <a:gd name="connsiteX101" fmla="*/ 3816522 w 7696195"/>
                <a:gd name="connsiteY101" fmla="*/ 2487753 h 2564091"/>
                <a:gd name="connsiteX102" fmla="*/ 3816522 w 7696195"/>
                <a:gd name="connsiteY102" fmla="*/ 2354498 h 2564091"/>
                <a:gd name="connsiteX103" fmla="*/ 3784168 w 7696195"/>
                <a:gd name="connsiteY103" fmla="*/ 2322144 h 2564091"/>
                <a:gd name="connsiteX104" fmla="*/ 3351742 w 7696195"/>
                <a:gd name="connsiteY104" fmla="*/ 2322144 h 2564091"/>
                <a:gd name="connsiteX105" fmla="*/ 3319388 w 7696195"/>
                <a:gd name="connsiteY105" fmla="*/ 2354498 h 2564091"/>
                <a:gd name="connsiteX106" fmla="*/ 3319388 w 7696195"/>
                <a:gd name="connsiteY106" fmla="*/ 2487753 h 2564091"/>
                <a:gd name="connsiteX107" fmla="*/ 3351742 w 7696195"/>
                <a:gd name="connsiteY107" fmla="*/ 2520107 h 2564091"/>
                <a:gd name="connsiteX108" fmla="*/ 3481155 w 7696195"/>
                <a:gd name="connsiteY108" fmla="*/ 2520107 h 2564091"/>
                <a:gd name="connsiteX109" fmla="*/ 3513508 w 7696195"/>
                <a:gd name="connsiteY109" fmla="*/ 2487753 h 2564091"/>
                <a:gd name="connsiteX110" fmla="*/ 3513508 w 7696195"/>
                <a:gd name="connsiteY110" fmla="*/ 2354498 h 2564091"/>
                <a:gd name="connsiteX111" fmla="*/ 3481155 w 7696195"/>
                <a:gd name="connsiteY111" fmla="*/ 2322144 h 2564091"/>
                <a:gd name="connsiteX112" fmla="*/ 3048729 w 7696195"/>
                <a:gd name="connsiteY112" fmla="*/ 2322144 h 2564091"/>
                <a:gd name="connsiteX113" fmla="*/ 3016375 w 7696195"/>
                <a:gd name="connsiteY113" fmla="*/ 2354498 h 2564091"/>
                <a:gd name="connsiteX114" fmla="*/ 3016375 w 7696195"/>
                <a:gd name="connsiteY114" fmla="*/ 2487753 h 2564091"/>
                <a:gd name="connsiteX115" fmla="*/ 3048729 w 7696195"/>
                <a:gd name="connsiteY115" fmla="*/ 2520107 h 2564091"/>
                <a:gd name="connsiteX116" fmla="*/ 3178143 w 7696195"/>
                <a:gd name="connsiteY116" fmla="*/ 2520107 h 2564091"/>
                <a:gd name="connsiteX117" fmla="*/ 3210496 w 7696195"/>
                <a:gd name="connsiteY117" fmla="*/ 2487753 h 2564091"/>
                <a:gd name="connsiteX118" fmla="*/ 3210496 w 7696195"/>
                <a:gd name="connsiteY118" fmla="*/ 2354498 h 2564091"/>
                <a:gd name="connsiteX119" fmla="*/ 3178143 w 7696195"/>
                <a:gd name="connsiteY119" fmla="*/ 2322144 h 2564091"/>
                <a:gd name="connsiteX120" fmla="*/ 2745714 w 7696195"/>
                <a:gd name="connsiteY120" fmla="*/ 2322144 h 2564091"/>
                <a:gd name="connsiteX121" fmla="*/ 2713360 w 7696195"/>
                <a:gd name="connsiteY121" fmla="*/ 2354498 h 2564091"/>
                <a:gd name="connsiteX122" fmla="*/ 2713360 w 7696195"/>
                <a:gd name="connsiteY122" fmla="*/ 2487753 h 2564091"/>
                <a:gd name="connsiteX123" fmla="*/ 2745714 w 7696195"/>
                <a:gd name="connsiteY123" fmla="*/ 2520107 h 2564091"/>
                <a:gd name="connsiteX124" fmla="*/ 2875127 w 7696195"/>
                <a:gd name="connsiteY124" fmla="*/ 2520107 h 2564091"/>
                <a:gd name="connsiteX125" fmla="*/ 2907481 w 7696195"/>
                <a:gd name="connsiteY125" fmla="*/ 2487753 h 2564091"/>
                <a:gd name="connsiteX126" fmla="*/ 2907481 w 7696195"/>
                <a:gd name="connsiteY126" fmla="*/ 2354498 h 2564091"/>
                <a:gd name="connsiteX127" fmla="*/ 2875127 w 7696195"/>
                <a:gd name="connsiteY127" fmla="*/ 2322144 h 2564091"/>
                <a:gd name="connsiteX128" fmla="*/ 2442702 w 7696195"/>
                <a:gd name="connsiteY128" fmla="*/ 2322144 h 2564091"/>
                <a:gd name="connsiteX129" fmla="*/ 2410347 w 7696195"/>
                <a:gd name="connsiteY129" fmla="*/ 2354498 h 2564091"/>
                <a:gd name="connsiteX130" fmla="*/ 2410347 w 7696195"/>
                <a:gd name="connsiteY130" fmla="*/ 2487753 h 2564091"/>
                <a:gd name="connsiteX131" fmla="*/ 2442702 w 7696195"/>
                <a:gd name="connsiteY131" fmla="*/ 2520107 h 2564091"/>
                <a:gd name="connsiteX132" fmla="*/ 2572115 w 7696195"/>
                <a:gd name="connsiteY132" fmla="*/ 2520107 h 2564091"/>
                <a:gd name="connsiteX133" fmla="*/ 2604469 w 7696195"/>
                <a:gd name="connsiteY133" fmla="*/ 2487753 h 2564091"/>
                <a:gd name="connsiteX134" fmla="*/ 2604469 w 7696195"/>
                <a:gd name="connsiteY134" fmla="*/ 2354498 h 2564091"/>
                <a:gd name="connsiteX135" fmla="*/ 2572115 w 7696195"/>
                <a:gd name="connsiteY135" fmla="*/ 2322144 h 2564091"/>
                <a:gd name="connsiteX136" fmla="*/ 2139686 w 7696195"/>
                <a:gd name="connsiteY136" fmla="*/ 2322144 h 2564091"/>
                <a:gd name="connsiteX137" fmla="*/ 2107332 w 7696195"/>
                <a:gd name="connsiteY137" fmla="*/ 2354498 h 2564091"/>
                <a:gd name="connsiteX138" fmla="*/ 2107332 w 7696195"/>
                <a:gd name="connsiteY138" fmla="*/ 2487753 h 2564091"/>
                <a:gd name="connsiteX139" fmla="*/ 2139686 w 7696195"/>
                <a:gd name="connsiteY139" fmla="*/ 2520107 h 2564091"/>
                <a:gd name="connsiteX140" fmla="*/ 2269099 w 7696195"/>
                <a:gd name="connsiteY140" fmla="*/ 2520107 h 2564091"/>
                <a:gd name="connsiteX141" fmla="*/ 2301453 w 7696195"/>
                <a:gd name="connsiteY141" fmla="*/ 2487753 h 2564091"/>
                <a:gd name="connsiteX142" fmla="*/ 2301453 w 7696195"/>
                <a:gd name="connsiteY142" fmla="*/ 2354498 h 2564091"/>
                <a:gd name="connsiteX143" fmla="*/ 2269099 w 7696195"/>
                <a:gd name="connsiteY143" fmla="*/ 2322144 h 2564091"/>
                <a:gd name="connsiteX144" fmla="*/ 1836673 w 7696195"/>
                <a:gd name="connsiteY144" fmla="*/ 2322144 h 2564091"/>
                <a:gd name="connsiteX145" fmla="*/ 1804319 w 7696195"/>
                <a:gd name="connsiteY145" fmla="*/ 2354498 h 2564091"/>
                <a:gd name="connsiteX146" fmla="*/ 1804319 w 7696195"/>
                <a:gd name="connsiteY146" fmla="*/ 2487753 h 2564091"/>
                <a:gd name="connsiteX147" fmla="*/ 1836673 w 7696195"/>
                <a:gd name="connsiteY147" fmla="*/ 2520107 h 2564091"/>
                <a:gd name="connsiteX148" fmla="*/ 1966086 w 7696195"/>
                <a:gd name="connsiteY148" fmla="*/ 2520107 h 2564091"/>
                <a:gd name="connsiteX149" fmla="*/ 1998440 w 7696195"/>
                <a:gd name="connsiteY149" fmla="*/ 2487753 h 2564091"/>
                <a:gd name="connsiteX150" fmla="*/ 1998440 w 7696195"/>
                <a:gd name="connsiteY150" fmla="*/ 2354498 h 2564091"/>
                <a:gd name="connsiteX151" fmla="*/ 1966086 w 7696195"/>
                <a:gd name="connsiteY151" fmla="*/ 2322144 h 2564091"/>
                <a:gd name="connsiteX152" fmla="*/ 1533658 w 7696195"/>
                <a:gd name="connsiteY152" fmla="*/ 2322144 h 2564091"/>
                <a:gd name="connsiteX153" fmla="*/ 1501304 w 7696195"/>
                <a:gd name="connsiteY153" fmla="*/ 2354498 h 2564091"/>
                <a:gd name="connsiteX154" fmla="*/ 1501304 w 7696195"/>
                <a:gd name="connsiteY154" fmla="*/ 2487753 h 2564091"/>
                <a:gd name="connsiteX155" fmla="*/ 1533658 w 7696195"/>
                <a:gd name="connsiteY155" fmla="*/ 2520107 h 2564091"/>
                <a:gd name="connsiteX156" fmla="*/ 1663071 w 7696195"/>
                <a:gd name="connsiteY156" fmla="*/ 2520107 h 2564091"/>
                <a:gd name="connsiteX157" fmla="*/ 1695425 w 7696195"/>
                <a:gd name="connsiteY157" fmla="*/ 2487753 h 2564091"/>
                <a:gd name="connsiteX158" fmla="*/ 1695425 w 7696195"/>
                <a:gd name="connsiteY158" fmla="*/ 2354498 h 2564091"/>
                <a:gd name="connsiteX159" fmla="*/ 1663071 w 7696195"/>
                <a:gd name="connsiteY159" fmla="*/ 2322144 h 2564091"/>
                <a:gd name="connsiteX160" fmla="*/ 1230646 w 7696195"/>
                <a:gd name="connsiteY160" fmla="*/ 2322144 h 2564091"/>
                <a:gd name="connsiteX161" fmla="*/ 1198292 w 7696195"/>
                <a:gd name="connsiteY161" fmla="*/ 2354498 h 2564091"/>
                <a:gd name="connsiteX162" fmla="*/ 1198292 w 7696195"/>
                <a:gd name="connsiteY162" fmla="*/ 2487753 h 2564091"/>
                <a:gd name="connsiteX163" fmla="*/ 1230646 w 7696195"/>
                <a:gd name="connsiteY163" fmla="*/ 2520107 h 2564091"/>
                <a:gd name="connsiteX164" fmla="*/ 1360059 w 7696195"/>
                <a:gd name="connsiteY164" fmla="*/ 2520107 h 2564091"/>
                <a:gd name="connsiteX165" fmla="*/ 1392413 w 7696195"/>
                <a:gd name="connsiteY165" fmla="*/ 2487753 h 2564091"/>
                <a:gd name="connsiteX166" fmla="*/ 1392413 w 7696195"/>
                <a:gd name="connsiteY166" fmla="*/ 2354498 h 2564091"/>
                <a:gd name="connsiteX167" fmla="*/ 1360059 w 7696195"/>
                <a:gd name="connsiteY167" fmla="*/ 2322144 h 2564091"/>
                <a:gd name="connsiteX168" fmla="*/ 927630 w 7696195"/>
                <a:gd name="connsiteY168" fmla="*/ 2322144 h 2564091"/>
                <a:gd name="connsiteX169" fmla="*/ 895276 w 7696195"/>
                <a:gd name="connsiteY169" fmla="*/ 2354498 h 2564091"/>
                <a:gd name="connsiteX170" fmla="*/ 895276 w 7696195"/>
                <a:gd name="connsiteY170" fmla="*/ 2487753 h 2564091"/>
                <a:gd name="connsiteX171" fmla="*/ 927630 w 7696195"/>
                <a:gd name="connsiteY171" fmla="*/ 2520107 h 2564091"/>
                <a:gd name="connsiteX172" fmla="*/ 1057044 w 7696195"/>
                <a:gd name="connsiteY172" fmla="*/ 2520107 h 2564091"/>
                <a:gd name="connsiteX173" fmla="*/ 1089398 w 7696195"/>
                <a:gd name="connsiteY173" fmla="*/ 2487753 h 2564091"/>
                <a:gd name="connsiteX174" fmla="*/ 1089398 w 7696195"/>
                <a:gd name="connsiteY174" fmla="*/ 2354498 h 2564091"/>
                <a:gd name="connsiteX175" fmla="*/ 1057044 w 7696195"/>
                <a:gd name="connsiteY175" fmla="*/ 2322144 h 2564091"/>
                <a:gd name="connsiteX176" fmla="*/ 624618 w 7696195"/>
                <a:gd name="connsiteY176" fmla="*/ 2322144 h 2564091"/>
                <a:gd name="connsiteX177" fmla="*/ 592264 w 7696195"/>
                <a:gd name="connsiteY177" fmla="*/ 2354498 h 2564091"/>
                <a:gd name="connsiteX178" fmla="*/ 592264 w 7696195"/>
                <a:gd name="connsiteY178" fmla="*/ 2487753 h 2564091"/>
                <a:gd name="connsiteX179" fmla="*/ 624618 w 7696195"/>
                <a:gd name="connsiteY179" fmla="*/ 2520107 h 2564091"/>
                <a:gd name="connsiteX180" fmla="*/ 754031 w 7696195"/>
                <a:gd name="connsiteY180" fmla="*/ 2520107 h 2564091"/>
                <a:gd name="connsiteX181" fmla="*/ 786385 w 7696195"/>
                <a:gd name="connsiteY181" fmla="*/ 2487753 h 2564091"/>
                <a:gd name="connsiteX182" fmla="*/ 786385 w 7696195"/>
                <a:gd name="connsiteY182" fmla="*/ 2354498 h 2564091"/>
                <a:gd name="connsiteX183" fmla="*/ 754031 w 7696195"/>
                <a:gd name="connsiteY183" fmla="*/ 2322144 h 2564091"/>
                <a:gd name="connsiteX184" fmla="*/ 321604 w 7696195"/>
                <a:gd name="connsiteY184" fmla="*/ 2322144 h 2564091"/>
                <a:gd name="connsiteX185" fmla="*/ 289250 w 7696195"/>
                <a:gd name="connsiteY185" fmla="*/ 2354498 h 2564091"/>
                <a:gd name="connsiteX186" fmla="*/ 289250 w 7696195"/>
                <a:gd name="connsiteY186" fmla="*/ 2487753 h 2564091"/>
                <a:gd name="connsiteX187" fmla="*/ 321604 w 7696195"/>
                <a:gd name="connsiteY187" fmla="*/ 2520107 h 2564091"/>
                <a:gd name="connsiteX188" fmla="*/ 451017 w 7696195"/>
                <a:gd name="connsiteY188" fmla="*/ 2520107 h 2564091"/>
                <a:gd name="connsiteX189" fmla="*/ 483371 w 7696195"/>
                <a:gd name="connsiteY189" fmla="*/ 2487753 h 2564091"/>
                <a:gd name="connsiteX190" fmla="*/ 483371 w 7696195"/>
                <a:gd name="connsiteY190" fmla="*/ 2354498 h 2564091"/>
                <a:gd name="connsiteX191" fmla="*/ 451017 w 7696195"/>
                <a:gd name="connsiteY191" fmla="*/ 2322144 h 2564091"/>
                <a:gd name="connsiteX192" fmla="*/ 7290923 w 7696195"/>
                <a:gd name="connsiteY192" fmla="*/ 42544 h 2564091"/>
                <a:gd name="connsiteX193" fmla="*/ 7258569 w 7696195"/>
                <a:gd name="connsiteY193" fmla="*/ 74898 h 2564091"/>
                <a:gd name="connsiteX194" fmla="*/ 7258569 w 7696195"/>
                <a:gd name="connsiteY194" fmla="*/ 208153 h 2564091"/>
                <a:gd name="connsiteX195" fmla="*/ 7290923 w 7696195"/>
                <a:gd name="connsiteY195" fmla="*/ 240507 h 2564091"/>
                <a:gd name="connsiteX196" fmla="*/ 7420336 w 7696195"/>
                <a:gd name="connsiteY196" fmla="*/ 240507 h 2564091"/>
                <a:gd name="connsiteX197" fmla="*/ 7452690 w 7696195"/>
                <a:gd name="connsiteY197" fmla="*/ 208153 h 2564091"/>
                <a:gd name="connsiteX198" fmla="*/ 7452690 w 7696195"/>
                <a:gd name="connsiteY198" fmla="*/ 74898 h 2564091"/>
                <a:gd name="connsiteX199" fmla="*/ 7420336 w 7696195"/>
                <a:gd name="connsiteY199" fmla="*/ 42544 h 2564091"/>
                <a:gd name="connsiteX200" fmla="*/ 6987909 w 7696195"/>
                <a:gd name="connsiteY200" fmla="*/ 42544 h 2564091"/>
                <a:gd name="connsiteX201" fmla="*/ 6955555 w 7696195"/>
                <a:gd name="connsiteY201" fmla="*/ 74898 h 2564091"/>
                <a:gd name="connsiteX202" fmla="*/ 6955555 w 7696195"/>
                <a:gd name="connsiteY202" fmla="*/ 208153 h 2564091"/>
                <a:gd name="connsiteX203" fmla="*/ 6987909 w 7696195"/>
                <a:gd name="connsiteY203" fmla="*/ 240507 h 2564091"/>
                <a:gd name="connsiteX204" fmla="*/ 7117322 w 7696195"/>
                <a:gd name="connsiteY204" fmla="*/ 240507 h 2564091"/>
                <a:gd name="connsiteX205" fmla="*/ 7149676 w 7696195"/>
                <a:gd name="connsiteY205" fmla="*/ 208153 h 2564091"/>
                <a:gd name="connsiteX206" fmla="*/ 7149676 w 7696195"/>
                <a:gd name="connsiteY206" fmla="*/ 74898 h 2564091"/>
                <a:gd name="connsiteX207" fmla="*/ 7117322 w 7696195"/>
                <a:gd name="connsiteY207" fmla="*/ 42544 h 2564091"/>
                <a:gd name="connsiteX208" fmla="*/ 6684895 w 7696195"/>
                <a:gd name="connsiteY208" fmla="*/ 42544 h 2564091"/>
                <a:gd name="connsiteX209" fmla="*/ 6652541 w 7696195"/>
                <a:gd name="connsiteY209" fmla="*/ 74898 h 2564091"/>
                <a:gd name="connsiteX210" fmla="*/ 6652541 w 7696195"/>
                <a:gd name="connsiteY210" fmla="*/ 208153 h 2564091"/>
                <a:gd name="connsiteX211" fmla="*/ 6684895 w 7696195"/>
                <a:gd name="connsiteY211" fmla="*/ 240507 h 2564091"/>
                <a:gd name="connsiteX212" fmla="*/ 6814308 w 7696195"/>
                <a:gd name="connsiteY212" fmla="*/ 240507 h 2564091"/>
                <a:gd name="connsiteX213" fmla="*/ 6846662 w 7696195"/>
                <a:gd name="connsiteY213" fmla="*/ 208153 h 2564091"/>
                <a:gd name="connsiteX214" fmla="*/ 6846662 w 7696195"/>
                <a:gd name="connsiteY214" fmla="*/ 74898 h 2564091"/>
                <a:gd name="connsiteX215" fmla="*/ 6814308 w 7696195"/>
                <a:gd name="connsiteY215" fmla="*/ 42544 h 2564091"/>
                <a:gd name="connsiteX216" fmla="*/ 6381881 w 7696195"/>
                <a:gd name="connsiteY216" fmla="*/ 42544 h 2564091"/>
                <a:gd name="connsiteX217" fmla="*/ 6349527 w 7696195"/>
                <a:gd name="connsiteY217" fmla="*/ 74898 h 2564091"/>
                <a:gd name="connsiteX218" fmla="*/ 6349527 w 7696195"/>
                <a:gd name="connsiteY218" fmla="*/ 208153 h 2564091"/>
                <a:gd name="connsiteX219" fmla="*/ 6381881 w 7696195"/>
                <a:gd name="connsiteY219" fmla="*/ 240507 h 2564091"/>
                <a:gd name="connsiteX220" fmla="*/ 6511294 w 7696195"/>
                <a:gd name="connsiteY220" fmla="*/ 240507 h 2564091"/>
                <a:gd name="connsiteX221" fmla="*/ 6543648 w 7696195"/>
                <a:gd name="connsiteY221" fmla="*/ 208153 h 2564091"/>
                <a:gd name="connsiteX222" fmla="*/ 6543648 w 7696195"/>
                <a:gd name="connsiteY222" fmla="*/ 74898 h 2564091"/>
                <a:gd name="connsiteX223" fmla="*/ 6511294 w 7696195"/>
                <a:gd name="connsiteY223" fmla="*/ 42544 h 2564091"/>
                <a:gd name="connsiteX224" fmla="*/ 6078867 w 7696195"/>
                <a:gd name="connsiteY224" fmla="*/ 42544 h 2564091"/>
                <a:gd name="connsiteX225" fmla="*/ 6046513 w 7696195"/>
                <a:gd name="connsiteY225" fmla="*/ 74898 h 2564091"/>
                <a:gd name="connsiteX226" fmla="*/ 6046513 w 7696195"/>
                <a:gd name="connsiteY226" fmla="*/ 208153 h 2564091"/>
                <a:gd name="connsiteX227" fmla="*/ 6078867 w 7696195"/>
                <a:gd name="connsiteY227" fmla="*/ 240507 h 2564091"/>
                <a:gd name="connsiteX228" fmla="*/ 6208280 w 7696195"/>
                <a:gd name="connsiteY228" fmla="*/ 240507 h 2564091"/>
                <a:gd name="connsiteX229" fmla="*/ 6240634 w 7696195"/>
                <a:gd name="connsiteY229" fmla="*/ 208153 h 2564091"/>
                <a:gd name="connsiteX230" fmla="*/ 6240634 w 7696195"/>
                <a:gd name="connsiteY230" fmla="*/ 74898 h 2564091"/>
                <a:gd name="connsiteX231" fmla="*/ 6208280 w 7696195"/>
                <a:gd name="connsiteY231" fmla="*/ 42544 h 2564091"/>
                <a:gd name="connsiteX232" fmla="*/ 5775853 w 7696195"/>
                <a:gd name="connsiteY232" fmla="*/ 42544 h 2564091"/>
                <a:gd name="connsiteX233" fmla="*/ 5743499 w 7696195"/>
                <a:gd name="connsiteY233" fmla="*/ 74898 h 2564091"/>
                <a:gd name="connsiteX234" fmla="*/ 5743499 w 7696195"/>
                <a:gd name="connsiteY234" fmla="*/ 208153 h 2564091"/>
                <a:gd name="connsiteX235" fmla="*/ 5775853 w 7696195"/>
                <a:gd name="connsiteY235" fmla="*/ 240507 h 2564091"/>
                <a:gd name="connsiteX236" fmla="*/ 5905266 w 7696195"/>
                <a:gd name="connsiteY236" fmla="*/ 240507 h 2564091"/>
                <a:gd name="connsiteX237" fmla="*/ 5937620 w 7696195"/>
                <a:gd name="connsiteY237" fmla="*/ 208153 h 2564091"/>
                <a:gd name="connsiteX238" fmla="*/ 5937620 w 7696195"/>
                <a:gd name="connsiteY238" fmla="*/ 74898 h 2564091"/>
                <a:gd name="connsiteX239" fmla="*/ 5905266 w 7696195"/>
                <a:gd name="connsiteY239" fmla="*/ 42544 h 2564091"/>
                <a:gd name="connsiteX240" fmla="*/ 5472839 w 7696195"/>
                <a:gd name="connsiteY240" fmla="*/ 42544 h 2564091"/>
                <a:gd name="connsiteX241" fmla="*/ 5440485 w 7696195"/>
                <a:gd name="connsiteY241" fmla="*/ 74898 h 2564091"/>
                <a:gd name="connsiteX242" fmla="*/ 5440485 w 7696195"/>
                <a:gd name="connsiteY242" fmla="*/ 208153 h 2564091"/>
                <a:gd name="connsiteX243" fmla="*/ 5472839 w 7696195"/>
                <a:gd name="connsiteY243" fmla="*/ 240507 h 2564091"/>
                <a:gd name="connsiteX244" fmla="*/ 5602252 w 7696195"/>
                <a:gd name="connsiteY244" fmla="*/ 240507 h 2564091"/>
                <a:gd name="connsiteX245" fmla="*/ 5634606 w 7696195"/>
                <a:gd name="connsiteY245" fmla="*/ 208153 h 2564091"/>
                <a:gd name="connsiteX246" fmla="*/ 5634606 w 7696195"/>
                <a:gd name="connsiteY246" fmla="*/ 74898 h 2564091"/>
                <a:gd name="connsiteX247" fmla="*/ 5602252 w 7696195"/>
                <a:gd name="connsiteY247" fmla="*/ 42544 h 2564091"/>
                <a:gd name="connsiteX248" fmla="*/ 5169825 w 7696195"/>
                <a:gd name="connsiteY248" fmla="*/ 42544 h 2564091"/>
                <a:gd name="connsiteX249" fmla="*/ 5137471 w 7696195"/>
                <a:gd name="connsiteY249" fmla="*/ 74898 h 2564091"/>
                <a:gd name="connsiteX250" fmla="*/ 5137471 w 7696195"/>
                <a:gd name="connsiteY250" fmla="*/ 208153 h 2564091"/>
                <a:gd name="connsiteX251" fmla="*/ 5169825 w 7696195"/>
                <a:gd name="connsiteY251" fmla="*/ 240507 h 2564091"/>
                <a:gd name="connsiteX252" fmla="*/ 5299238 w 7696195"/>
                <a:gd name="connsiteY252" fmla="*/ 240507 h 2564091"/>
                <a:gd name="connsiteX253" fmla="*/ 5331592 w 7696195"/>
                <a:gd name="connsiteY253" fmla="*/ 208153 h 2564091"/>
                <a:gd name="connsiteX254" fmla="*/ 5331592 w 7696195"/>
                <a:gd name="connsiteY254" fmla="*/ 74898 h 2564091"/>
                <a:gd name="connsiteX255" fmla="*/ 5299238 w 7696195"/>
                <a:gd name="connsiteY255" fmla="*/ 42544 h 2564091"/>
                <a:gd name="connsiteX256" fmla="*/ 4866811 w 7696195"/>
                <a:gd name="connsiteY256" fmla="*/ 42544 h 2564091"/>
                <a:gd name="connsiteX257" fmla="*/ 4834457 w 7696195"/>
                <a:gd name="connsiteY257" fmla="*/ 74898 h 2564091"/>
                <a:gd name="connsiteX258" fmla="*/ 4834457 w 7696195"/>
                <a:gd name="connsiteY258" fmla="*/ 208153 h 2564091"/>
                <a:gd name="connsiteX259" fmla="*/ 4866811 w 7696195"/>
                <a:gd name="connsiteY259" fmla="*/ 240507 h 2564091"/>
                <a:gd name="connsiteX260" fmla="*/ 4996224 w 7696195"/>
                <a:gd name="connsiteY260" fmla="*/ 240507 h 2564091"/>
                <a:gd name="connsiteX261" fmla="*/ 5028578 w 7696195"/>
                <a:gd name="connsiteY261" fmla="*/ 208153 h 2564091"/>
                <a:gd name="connsiteX262" fmla="*/ 5028578 w 7696195"/>
                <a:gd name="connsiteY262" fmla="*/ 74898 h 2564091"/>
                <a:gd name="connsiteX263" fmla="*/ 4996224 w 7696195"/>
                <a:gd name="connsiteY263" fmla="*/ 42544 h 2564091"/>
                <a:gd name="connsiteX264" fmla="*/ 4563797 w 7696195"/>
                <a:gd name="connsiteY264" fmla="*/ 42544 h 2564091"/>
                <a:gd name="connsiteX265" fmla="*/ 4531443 w 7696195"/>
                <a:gd name="connsiteY265" fmla="*/ 74898 h 2564091"/>
                <a:gd name="connsiteX266" fmla="*/ 4531443 w 7696195"/>
                <a:gd name="connsiteY266" fmla="*/ 208153 h 2564091"/>
                <a:gd name="connsiteX267" fmla="*/ 4563797 w 7696195"/>
                <a:gd name="connsiteY267" fmla="*/ 240507 h 2564091"/>
                <a:gd name="connsiteX268" fmla="*/ 4693210 w 7696195"/>
                <a:gd name="connsiteY268" fmla="*/ 240507 h 2564091"/>
                <a:gd name="connsiteX269" fmla="*/ 4725564 w 7696195"/>
                <a:gd name="connsiteY269" fmla="*/ 208153 h 2564091"/>
                <a:gd name="connsiteX270" fmla="*/ 4725564 w 7696195"/>
                <a:gd name="connsiteY270" fmla="*/ 74898 h 2564091"/>
                <a:gd name="connsiteX271" fmla="*/ 4693210 w 7696195"/>
                <a:gd name="connsiteY271" fmla="*/ 42544 h 2564091"/>
                <a:gd name="connsiteX272" fmla="*/ 4260783 w 7696195"/>
                <a:gd name="connsiteY272" fmla="*/ 42544 h 2564091"/>
                <a:gd name="connsiteX273" fmla="*/ 4228429 w 7696195"/>
                <a:gd name="connsiteY273" fmla="*/ 74898 h 2564091"/>
                <a:gd name="connsiteX274" fmla="*/ 4228429 w 7696195"/>
                <a:gd name="connsiteY274" fmla="*/ 208153 h 2564091"/>
                <a:gd name="connsiteX275" fmla="*/ 4260783 w 7696195"/>
                <a:gd name="connsiteY275" fmla="*/ 240507 h 2564091"/>
                <a:gd name="connsiteX276" fmla="*/ 4390196 w 7696195"/>
                <a:gd name="connsiteY276" fmla="*/ 240507 h 2564091"/>
                <a:gd name="connsiteX277" fmla="*/ 4422550 w 7696195"/>
                <a:gd name="connsiteY277" fmla="*/ 208153 h 2564091"/>
                <a:gd name="connsiteX278" fmla="*/ 4422550 w 7696195"/>
                <a:gd name="connsiteY278" fmla="*/ 74898 h 2564091"/>
                <a:gd name="connsiteX279" fmla="*/ 4390196 w 7696195"/>
                <a:gd name="connsiteY279" fmla="*/ 42544 h 2564091"/>
                <a:gd name="connsiteX280" fmla="*/ 3957769 w 7696195"/>
                <a:gd name="connsiteY280" fmla="*/ 42544 h 2564091"/>
                <a:gd name="connsiteX281" fmla="*/ 3925415 w 7696195"/>
                <a:gd name="connsiteY281" fmla="*/ 74898 h 2564091"/>
                <a:gd name="connsiteX282" fmla="*/ 3925415 w 7696195"/>
                <a:gd name="connsiteY282" fmla="*/ 208153 h 2564091"/>
                <a:gd name="connsiteX283" fmla="*/ 3957769 w 7696195"/>
                <a:gd name="connsiteY283" fmla="*/ 240507 h 2564091"/>
                <a:gd name="connsiteX284" fmla="*/ 4087182 w 7696195"/>
                <a:gd name="connsiteY284" fmla="*/ 240507 h 2564091"/>
                <a:gd name="connsiteX285" fmla="*/ 4119536 w 7696195"/>
                <a:gd name="connsiteY285" fmla="*/ 208153 h 2564091"/>
                <a:gd name="connsiteX286" fmla="*/ 4119536 w 7696195"/>
                <a:gd name="connsiteY286" fmla="*/ 74898 h 2564091"/>
                <a:gd name="connsiteX287" fmla="*/ 4087182 w 7696195"/>
                <a:gd name="connsiteY287" fmla="*/ 42544 h 2564091"/>
                <a:gd name="connsiteX288" fmla="*/ 3654755 w 7696195"/>
                <a:gd name="connsiteY288" fmla="*/ 42544 h 2564091"/>
                <a:gd name="connsiteX289" fmla="*/ 3622401 w 7696195"/>
                <a:gd name="connsiteY289" fmla="*/ 74898 h 2564091"/>
                <a:gd name="connsiteX290" fmla="*/ 3622401 w 7696195"/>
                <a:gd name="connsiteY290" fmla="*/ 208153 h 2564091"/>
                <a:gd name="connsiteX291" fmla="*/ 3654755 w 7696195"/>
                <a:gd name="connsiteY291" fmla="*/ 240507 h 2564091"/>
                <a:gd name="connsiteX292" fmla="*/ 3784168 w 7696195"/>
                <a:gd name="connsiteY292" fmla="*/ 240507 h 2564091"/>
                <a:gd name="connsiteX293" fmla="*/ 3816522 w 7696195"/>
                <a:gd name="connsiteY293" fmla="*/ 208153 h 2564091"/>
                <a:gd name="connsiteX294" fmla="*/ 3816522 w 7696195"/>
                <a:gd name="connsiteY294" fmla="*/ 74898 h 2564091"/>
                <a:gd name="connsiteX295" fmla="*/ 3784168 w 7696195"/>
                <a:gd name="connsiteY295" fmla="*/ 42544 h 2564091"/>
                <a:gd name="connsiteX296" fmla="*/ 3351746 w 7696195"/>
                <a:gd name="connsiteY296" fmla="*/ 42544 h 2564091"/>
                <a:gd name="connsiteX297" fmla="*/ 3319391 w 7696195"/>
                <a:gd name="connsiteY297" fmla="*/ 74898 h 2564091"/>
                <a:gd name="connsiteX298" fmla="*/ 3319391 w 7696195"/>
                <a:gd name="connsiteY298" fmla="*/ 208153 h 2564091"/>
                <a:gd name="connsiteX299" fmla="*/ 3351746 w 7696195"/>
                <a:gd name="connsiteY299" fmla="*/ 240507 h 2564091"/>
                <a:gd name="connsiteX300" fmla="*/ 3481157 w 7696195"/>
                <a:gd name="connsiteY300" fmla="*/ 240507 h 2564091"/>
                <a:gd name="connsiteX301" fmla="*/ 3513508 w 7696195"/>
                <a:gd name="connsiteY301" fmla="*/ 208153 h 2564091"/>
                <a:gd name="connsiteX302" fmla="*/ 3513508 w 7696195"/>
                <a:gd name="connsiteY302" fmla="*/ 74898 h 2564091"/>
                <a:gd name="connsiteX303" fmla="*/ 3481157 w 7696195"/>
                <a:gd name="connsiteY303" fmla="*/ 42544 h 2564091"/>
                <a:gd name="connsiteX304" fmla="*/ 3048731 w 7696195"/>
                <a:gd name="connsiteY304" fmla="*/ 42544 h 2564091"/>
                <a:gd name="connsiteX305" fmla="*/ 3016377 w 7696195"/>
                <a:gd name="connsiteY305" fmla="*/ 74898 h 2564091"/>
                <a:gd name="connsiteX306" fmla="*/ 3016377 w 7696195"/>
                <a:gd name="connsiteY306" fmla="*/ 208153 h 2564091"/>
                <a:gd name="connsiteX307" fmla="*/ 3048731 w 7696195"/>
                <a:gd name="connsiteY307" fmla="*/ 240507 h 2564091"/>
                <a:gd name="connsiteX308" fmla="*/ 3178147 w 7696195"/>
                <a:gd name="connsiteY308" fmla="*/ 240507 h 2564091"/>
                <a:gd name="connsiteX309" fmla="*/ 3210500 w 7696195"/>
                <a:gd name="connsiteY309" fmla="*/ 208153 h 2564091"/>
                <a:gd name="connsiteX310" fmla="*/ 3210500 w 7696195"/>
                <a:gd name="connsiteY310" fmla="*/ 74898 h 2564091"/>
                <a:gd name="connsiteX311" fmla="*/ 3178147 w 7696195"/>
                <a:gd name="connsiteY311" fmla="*/ 42544 h 2564091"/>
                <a:gd name="connsiteX312" fmla="*/ 2745717 w 7696195"/>
                <a:gd name="connsiteY312" fmla="*/ 42544 h 2564091"/>
                <a:gd name="connsiteX313" fmla="*/ 2713363 w 7696195"/>
                <a:gd name="connsiteY313" fmla="*/ 74898 h 2564091"/>
                <a:gd name="connsiteX314" fmla="*/ 2713363 w 7696195"/>
                <a:gd name="connsiteY314" fmla="*/ 208153 h 2564091"/>
                <a:gd name="connsiteX315" fmla="*/ 2745717 w 7696195"/>
                <a:gd name="connsiteY315" fmla="*/ 240507 h 2564091"/>
                <a:gd name="connsiteX316" fmla="*/ 2875130 w 7696195"/>
                <a:gd name="connsiteY316" fmla="*/ 240507 h 2564091"/>
                <a:gd name="connsiteX317" fmla="*/ 2907483 w 7696195"/>
                <a:gd name="connsiteY317" fmla="*/ 208153 h 2564091"/>
                <a:gd name="connsiteX318" fmla="*/ 2907483 w 7696195"/>
                <a:gd name="connsiteY318" fmla="*/ 74898 h 2564091"/>
                <a:gd name="connsiteX319" fmla="*/ 2875130 w 7696195"/>
                <a:gd name="connsiteY319" fmla="*/ 42544 h 2564091"/>
                <a:gd name="connsiteX320" fmla="*/ 2442704 w 7696195"/>
                <a:gd name="connsiteY320" fmla="*/ 42544 h 2564091"/>
                <a:gd name="connsiteX321" fmla="*/ 2410349 w 7696195"/>
                <a:gd name="connsiteY321" fmla="*/ 74898 h 2564091"/>
                <a:gd name="connsiteX322" fmla="*/ 2410349 w 7696195"/>
                <a:gd name="connsiteY322" fmla="*/ 208153 h 2564091"/>
                <a:gd name="connsiteX323" fmla="*/ 2442704 w 7696195"/>
                <a:gd name="connsiteY323" fmla="*/ 240507 h 2564091"/>
                <a:gd name="connsiteX324" fmla="*/ 2572118 w 7696195"/>
                <a:gd name="connsiteY324" fmla="*/ 240507 h 2564091"/>
                <a:gd name="connsiteX325" fmla="*/ 2604472 w 7696195"/>
                <a:gd name="connsiteY325" fmla="*/ 208153 h 2564091"/>
                <a:gd name="connsiteX326" fmla="*/ 2604472 w 7696195"/>
                <a:gd name="connsiteY326" fmla="*/ 74898 h 2564091"/>
                <a:gd name="connsiteX327" fmla="*/ 2572118 w 7696195"/>
                <a:gd name="connsiteY327" fmla="*/ 42544 h 2564091"/>
                <a:gd name="connsiteX328" fmla="*/ 2139689 w 7696195"/>
                <a:gd name="connsiteY328" fmla="*/ 42544 h 2564091"/>
                <a:gd name="connsiteX329" fmla="*/ 2107335 w 7696195"/>
                <a:gd name="connsiteY329" fmla="*/ 74898 h 2564091"/>
                <a:gd name="connsiteX330" fmla="*/ 2107335 w 7696195"/>
                <a:gd name="connsiteY330" fmla="*/ 208153 h 2564091"/>
                <a:gd name="connsiteX331" fmla="*/ 2139689 w 7696195"/>
                <a:gd name="connsiteY331" fmla="*/ 240507 h 2564091"/>
                <a:gd name="connsiteX332" fmla="*/ 2269102 w 7696195"/>
                <a:gd name="connsiteY332" fmla="*/ 240507 h 2564091"/>
                <a:gd name="connsiteX333" fmla="*/ 2301456 w 7696195"/>
                <a:gd name="connsiteY333" fmla="*/ 208153 h 2564091"/>
                <a:gd name="connsiteX334" fmla="*/ 2301456 w 7696195"/>
                <a:gd name="connsiteY334" fmla="*/ 74898 h 2564091"/>
                <a:gd name="connsiteX335" fmla="*/ 2269102 w 7696195"/>
                <a:gd name="connsiteY335" fmla="*/ 42544 h 2564091"/>
                <a:gd name="connsiteX336" fmla="*/ 1836676 w 7696195"/>
                <a:gd name="connsiteY336" fmla="*/ 42544 h 2564091"/>
                <a:gd name="connsiteX337" fmla="*/ 1804322 w 7696195"/>
                <a:gd name="connsiteY337" fmla="*/ 74898 h 2564091"/>
                <a:gd name="connsiteX338" fmla="*/ 1804322 w 7696195"/>
                <a:gd name="connsiteY338" fmla="*/ 208153 h 2564091"/>
                <a:gd name="connsiteX339" fmla="*/ 1836676 w 7696195"/>
                <a:gd name="connsiteY339" fmla="*/ 240507 h 2564091"/>
                <a:gd name="connsiteX340" fmla="*/ 1966089 w 7696195"/>
                <a:gd name="connsiteY340" fmla="*/ 240507 h 2564091"/>
                <a:gd name="connsiteX341" fmla="*/ 1998443 w 7696195"/>
                <a:gd name="connsiteY341" fmla="*/ 208153 h 2564091"/>
                <a:gd name="connsiteX342" fmla="*/ 1998443 w 7696195"/>
                <a:gd name="connsiteY342" fmla="*/ 74898 h 2564091"/>
                <a:gd name="connsiteX343" fmla="*/ 1966089 w 7696195"/>
                <a:gd name="connsiteY343" fmla="*/ 42544 h 2564091"/>
                <a:gd name="connsiteX344" fmla="*/ 1533661 w 7696195"/>
                <a:gd name="connsiteY344" fmla="*/ 42544 h 2564091"/>
                <a:gd name="connsiteX345" fmla="*/ 1501306 w 7696195"/>
                <a:gd name="connsiteY345" fmla="*/ 74898 h 2564091"/>
                <a:gd name="connsiteX346" fmla="*/ 1501306 w 7696195"/>
                <a:gd name="connsiteY346" fmla="*/ 208153 h 2564091"/>
                <a:gd name="connsiteX347" fmla="*/ 1533661 w 7696195"/>
                <a:gd name="connsiteY347" fmla="*/ 240507 h 2564091"/>
                <a:gd name="connsiteX348" fmla="*/ 1663073 w 7696195"/>
                <a:gd name="connsiteY348" fmla="*/ 240507 h 2564091"/>
                <a:gd name="connsiteX349" fmla="*/ 1695428 w 7696195"/>
                <a:gd name="connsiteY349" fmla="*/ 208153 h 2564091"/>
                <a:gd name="connsiteX350" fmla="*/ 1695428 w 7696195"/>
                <a:gd name="connsiteY350" fmla="*/ 74898 h 2564091"/>
                <a:gd name="connsiteX351" fmla="*/ 1663073 w 7696195"/>
                <a:gd name="connsiteY351" fmla="*/ 42544 h 2564091"/>
                <a:gd name="connsiteX352" fmla="*/ 1230649 w 7696195"/>
                <a:gd name="connsiteY352" fmla="*/ 42544 h 2564091"/>
                <a:gd name="connsiteX353" fmla="*/ 1198295 w 7696195"/>
                <a:gd name="connsiteY353" fmla="*/ 74898 h 2564091"/>
                <a:gd name="connsiteX354" fmla="*/ 1198295 w 7696195"/>
                <a:gd name="connsiteY354" fmla="*/ 208153 h 2564091"/>
                <a:gd name="connsiteX355" fmla="*/ 1230649 w 7696195"/>
                <a:gd name="connsiteY355" fmla="*/ 240507 h 2564091"/>
                <a:gd name="connsiteX356" fmla="*/ 1360062 w 7696195"/>
                <a:gd name="connsiteY356" fmla="*/ 240507 h 2564091"/>
                <a:gd name="connsiteX357" fmla="*/ 1392416 w 7696195"/>
                <a:gd name="connsiteY357" fmla="*/ 208153 h 2564091"/>
                <a:gd name="connsiteX358" fmla="*/ 1392416 w 7696195"/>
                <a:gd name="connsiteY358" fmla="*/ 74898 h 2564091"/>
                <a:gd name="connsiteX359" fmla="*/ 1360062 w 7696195"/>
                <a:gd name="connsiteY359" fmla="*/ 42544 h 2564091"/>
                <a:gd name="connsiteX360" fmla="*/ 927634 w 7696195"/>
                <a:gd name="connsiteY360" fmla="*/ 42544 h 2564091"/>
                <a:gd name="connsiteX361" fmla="*/ 895280 w 7696195"/>
                <a:gd name="connsiteY361" fmla="*/ 74898 h 2564091"/>
                <a:gd name="connsiteX362" fmla="*/ 895280 w 7696195"/>
                <a:gd name="connsiteY362" fmla="*/ 208153 h 2564091"/>
                <a:gd name="connsiteX363" fmla="*/ 927634 w 7696195"/>
                <a:gd name="connsiteY363" fmla="*/ 240507 h 2564091"/>
                <a:gd name="connsiteX364" fmla="*/ 1057047 w 7696195"/>
                <a:gd name="connsiteY364" fmla="*/ 240507 h 2564091"/>
                <a:gd name="connsiteX365" fmla="*/ 1089401 w 7696195"/>
                <a:gd name="connsiteY365" fmla="*/ 208153 h 2564091"/>
                <a:gd name="connsiteX366" fmla="*/ 1089401 w 7696195"/>
                <a:gd name="connsiteY366" fmla="*/ 74898 h 2564091"/>
                <a:gd name="connsiteX367" fmla="*/ 1057047 w 7696195"/>
                <a:gd name="connsiteY367" fmla="*/ 42544 h 2564091"/>
                <a:gd name="connsiteX368" fmla="*/ 624621 w 7696195"/>
                <a:gd name="connsiteY368" fmla="*/ 42544 h 2564091"/>
                <a:gd name="connsiteX369" fmla="*/ 592267 w 7696195"/>
                <a:gd name="connsiteY369" fmla="*/ 74898 h 2564091"/>
                <a:gd name="connsiteX370" fmla="*/ 592267 w 7696195"/>
                <a:gd name="connsiteY370" fmla="*/ 208153 h 2564091"/>
                <a:gd name="connsiteX371" fmla="*/ 624621 w 7696195"/>
                <a:gd name="connsiteY371" fmla="*/ 240507 h 2564091"/>
                <a:gd name="connsiteX372" fmla="*/ 754033 w 7696195"/>
                <a:gd name="connsiteY372" fmla="*/ 240507 h 2564091"/>
                <a:gd name="connsiteX373" fmla="*/ 786388 w 7696195"/>
                <a:gd name="connsiteY373" fmla="*/ 208153 h 2564091"/>
                <a:gd name="connsiteX374" fmla="*/ 786388 w 7696195"/>
                <a:gd name="connsiteY374" fmla="*/ 74898 h 2564091"/>
                <a:gd name="connsiteX375" fmla="*/ 754033 w 7696195"/>
                <a:gd name="connsiteY375" fmla="*/ 42544 h 2564091"/>
                <a:gd name="connsiteX376" fmla="*/ 321606 w 7696195"/>
                <a:gd name="connsiteY376" fmla="*/ 42544 h 2564091"/>
                <a:gd name="connsiteX377" fmla="*/ 289252 w 7696195"/>
                <a:gd name="connsiteY377" fmla="*/ 74898 h 2564091"/>
                <a:gd name="connsiteX378" fmla="*/ 289252 w 7696195"/>
                <a:gd name="connsiteY378" fmla="*/ 208153 h 2564091"/>
                <a:gd name="connsiteX379" fmla="*/ 321606 w 7696195"/>
                <a:gd name="connsiteY379" fmla="*/ 240507 h 2564091"/>
                <a:gd name="connsiteX380" fmla="*/ 451020 w 7696195"/>
                <a:gd name="connsiteY380" fmla="*/ 240507 h 2564091"/>
                <a:gd name="connsiteX381" fmla="*/ 483374 w 7696195"/>
                <a:gd name="connsiteY381" fmla="*/ 208153 h 2564091"/>
                <a:gd name="connsiteX382" fmla="*/ 483374 w 7696195"/>
                <a:gd name="connsiteY382" fmla="*/ 74898 h 2564091"/>
                <a:gd name="connsiteX383" fmla="*/ 451020 w 7696195"/>
                <a:gd name="connsiteY383" fmla="*/ 42544 h 2564091"/>
                <a:gd name="connsiteX384" fmla="*/ 0 w 7696195"/>
                <a:gd name="connsiteY384" fmla="*/ 0 h 2564091"/>
                <a:gd name="connsiteX385" fmla="*/ 7696195 w 7696195"/>
                <a:gd name="connsiteY385" fmla="*/ 0 h 2564091"/>
                <a:gd name="connsiteX386" fmla="*/ 7696195 w 7696195"/>
                <a:gd name="connsiteY386" fmla="*/ 42544 h 2564091"/>
                <a:gd name="connsiteX387" fmla="*/ 7593937 w 7696195"/>
                <a:gd name="connsiteY387" fmla="*/ 42544 h 2564091"/>
                <a:gd name="connsiteX388" fmla="*/ 7561583 w 7696195"/>
                <a:gd name="connsiteY388" fmla="*/ 74898 h 2564091"/>
                <a:gd name="connsiteX389" fmla="*/ 7561583 w 7696195"/>
                <a:gd name="connsiteY389" fmla="*/ 208153 h 2564091"/>
                <a:gd name="connsiteX390" fmla="*/ 7593937 w 7696195"/>
                <a:gd name="connsiteY390" fmla="*/ 240507 h 2564091"/>
                <a:gd name="connsiteX391" fmla="*/ 7696195 w 7696195"/>
                <a:gd name="connsiteY391" fmla="*/ 240507 h 2564091"/>
                <a:gd name="connsiteX392" fmla="*/ 7696195 w 7696195"/>
                <a:gd name="connsiteY392" fmla="*/ 2322144 h 2564091"/>
                <a:gd name="connsiteX393" fmla="*/ 7593937 w 7696195"/>
                <a:gd name="connsiteY393" fmla="*/ 2322144 h 2564091"/>
                <a:gd name="connsiteX394" fmla="*/ 7561583 w 7696195"/>
                <a:gd name="connsiteY394" fmla="*/ 2354498 h 2564091"/>
                <a:gd name="connsiteX395" fmla="*/ 7561583 w 7696195"/>
                <a:gd name="connsiteY395" fmla="*/ 2487753 h 2564091"/>
                <a:gd name="connsiteX396" fmla="*/ 7593937 w 7696195"/>
                <a:gd name="connsiteY396" fmla="*/ 2520107 h 2564091"/>
                <a:gd name="connsiteX397" fmla="*/ 7696195 w 7696195"/>
                <a:gd name="connsiteY397" fmla="*/ 2520107 h 2564091"/>
                <a:gd name="connsiteX398" fmla="*/ 7696195 w 7696195"/>
                <a:gd name="connsiteY398" fmla="*/ 2564091 h 2564091"/>
                <a:gd name="connsiteX399" fmla="*/ 0 w 7696195"/>
                <a:gd name="connsiteY399" fmla="*/ 2564091 h 2564091"/>
                <a:gd name="connsiteX400" fmla="*/ 0 w 7696195"/>
                <a:gd name="connsiteY400" fmla="*/ 2512407 h 2564091"/>
                <a:gd name="connsiteX401" fmla="*/ 18590 w 7696195"/>
                <a:gd name="connsiteY401" fmla="*/ 2520107 h 2564091"/>
                <a:gd name="connsiteX402" fmla="*/ 148003 w 7696195"/>
                <a:gd name="connsiteY402" fmla="*/ 2520107 h 2564091"/>
                <a:gd name="connsiteX403" fmla="*/ 180357 w 7696195"/>
                <a:gd name="connsiteY403" fmla="*/ 2487753 h 2564091"/>
                <a:gd name="connsiteX404" fmla="*/ 180357 w 7696195"/>
                <a:gd name="connsiteY404" fmla="*/ 2354498 h 2564091"/>
                <a:gd name="connsiteX405" fmla="*/ 148003 w 7696195"/>
                <a:gd name="connsiteY405" fmla="*/ 2322144 h 2564091"/>
                <a:gd name="connsiteX406" fmla="*/ 18590 w 7696195"/>
                <a:gd name="connsiteY406" fmla="*/ 2322144 h 2564091"/>
                <a:gd name="connsiteX407" fmla="*/ 0 w 7696195"/>
                <a:gd name="connsiteY407" fmla="*/ 2329844 h 2564091"/>
                <a:gd name="connsiteX408" fmla="*/ 0 w 7696195"/>
                <a:gd name="connsiteY408" fmla="*/ 232806 h 2564091"/>
                <a:gd name="connsiteX409" fmla="*/ 18593 w 7696195"/>
                <a:gd name="connsiteY409" fmla="*/ 240507 h 2564091"/>
                <a:gd name="connsiteX410" fmla="*/ 148006 w 7696195"/>
                <a:gd name="connsiteY410" fmla="*/ 240507 h 2564091"/>
                <a:gd name="connsiteX411" fmla="*/ 180360 w 7696195"/>
                <a:gd name="connsiteY411" fmla="*/ 208153 h 2564091"/>
                <a:gd name="connsiteX412" fmla="*/ 180360 w 7696195"/>
                <a:gd name="connsiteY412" fmla="*/ 74898 h 2564091"/>
                <a:gd name="connsiteX413" fmla="*/ 148006 w 7696195"/>
                <a:gd name="connsiteY413" fmla="*/ 42544 h 2564091"/>
                <a:gd name="connsiteX414" fmla="*/ 18593 w 7696195"/>
                <a:gd name="connsiteY414" fmla="*/ 42544 h 2564091"/>
                <a:gd name="connsiteX415" fmla="*/ 0 w 7696195"/>
                <a:gd name="connsiteY415" fmla="*/ 50245 h 256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</a:cxnLst>
              <a:rect l="l" t="t" r="r" b="b"/>
              <a:pathLst>
                <a:path w="7696195" h="2564091">
                  <a:moveTo>
                    <a:pt x="7290923" y="2322144"/>
                  </a:moveTo>
                  <a:cubicBezTo>
                    <a:pt x="7273054" y="2322144"/>
                    <a:pt x="7258569" y="2336629"/>
                    <a:pt x="7258569" y="2354498"/>
                  </a:cubicBezTo>
                  <a:lnTo>
                    <a:pt x="7258569" y="2487753"/>
                  </a:lnTo>
                  <a:cubicBezTo>
                    <a:pt x="7258569" y="2505622"/>
                    <a:pt x="7273054" y="2520107"/>
                    <a:pt x="7290923" y="2520107"/>
                  </a:cubicBezTo>
                  <a:lnTo>
                    <a:pt x="7420336" y="2520107"/>
                  </a:lnTo>
                  <a:cubicBezTo>
                    <a:pt x="7438205" y="2520107"/>
                    <a:pt x="7452690" y="2505622"/>
                    <a:pt x="7452690" y="2487753"/>
                  </a:cubicBezTo>
                  <a:lnTo>
                    <a:pt x="7452690" y="2354498"/>
                  </a:lnTo>
                  <a:cubicBezTo>
                    <a:pt x="7452690" y="2336629"/>
                    <a:pt x="7438205" y="2322144"/>
                    <a:pt x="7420336" y="2322144"/>
                  </a:cubicBezTo>
                  <a:close/>
                  <a:moveTo>
                    <a:pt x="6987909" y="2322144"/>
                  </a:moveTo>
                  <a:cubicBezTo>
                    <a:pt x="6970040" y="2322144"/>
                    <a:pt x="6955555" y="2336629"/>
                    <a:pt x="6955555" y="2354498"/>
                  </a:cubicBezTo>
                  <a:lnTo>
                    <a:pt x="6955555" y="2487753"/>
                  </a:lnTo>
                  <a:cubicBezTo>
                    <a:pt x="6955555" y="2505622"/>
                    <a:pt x="6970040" y="2520107"/>
                    <a:pt x="6987909" y="2520107"/>
                  </a:cubicBezTo>
                  <a:lnTo>
                    <a:pt x="7117322" y="2520107"/>
                  </a:lnTo>
                  <a:cubicBezTo>
                    <a:pt x="7135191" y="2520107"/>
                    <a:pt x="7149676" y="2505622"/>
                    <a:pt x="7149676" y="2487753"/>
                  </a:cubicBezTo>
                  <a:lnTo>
                    <a:pt x="7149676" y="2354498"/>
                  </a:lnTo>
                  <a:cubicBezTo>
                    <a:pt x="7149676" y="2336629"/>
                    <a:pt x="7135191" y="2322144"/>
                    <a:pt x="7117322" y="2322144"/>
                  </a:cubicBezTo>
                  <a:close/>
                  <a:moveTo>
                    <a:pt x="6684895" y="2322144"/>
                  </a:moveTo>
                  <a:cubicBezTo>
                    <a:pt x="6667026" y="2322144"/>
                    <a:pt x="6652541" y="2336629"/>
                    <a:pt x="6652541" y="2354498"/>
                  </a:cubicBezTo>
                  <a:lnTo>
                    <a:pt x="6652541" y="2487753"/>
                  </a:lnTo>
                  <a:cubicBezTo>
                    <a:pt x="6652541" y="2505622"/>
                    <a:pt x="6667026" y="2520107"/>
                    <a:pt x="6684895" y="2520107"/>
                  </a:cubicBezTo>
                  <a:lnTo>
                    <a:pt x="6814308" y="2520107"/>
                  </a:lnTo>
                  <a:cubicBezTo>
                    <a:pt x="6832177" y="2520107"/>
                    <a:pt x="6846662" y="2505622"/>
                    <a:pt x="6846662" y="2487753"/>
                  </a:cubicBezTo>
                  <a:lnTo>
                    <a:pt x="6846662" y="2354498"/>
                  </a:lnTo>
                  <a:cubicBezTo>
                    <a:pt x="6846662" y="2336629"/>
                    <a:pt x="6832177" y="2322144"/>
                    <a:pt x="6814308" y="2322144"/>
                  </a:cubicBezTo>
                  <a:close/>
                  <a:moveTo>
                    <a:pt x="6381881" y="2322144"/>
                  </a:moveTo>
                  <a:cubicBezTo>
                    <a:pt x="6364012" y="2322144"/>
                    <a:pt x="6349527" y="2336629"/>
                    <a:pt x="6349527" y="2354498"/>
                  </a:cubicBezTo>
                  <a:lnTo>
                    <a:pt x="6349527" y="2487753"/>
                  </a:lnTo>
                  <a:cubicBezTo>
                    <a:pt x="6349527" y="2505622"/>
                    <a:pt x="6364012" y="2520107"/>
                    <a:pt x="6381881" y="2520107"/>
                  </a:cubicBezTo>
                  <a:lnTo>
                    <a:pt x="6511294" y="2520107"/>
                  </a:lnTo>
                  <a:cubicBezTo>
                    <a:pt x="6529163" y="2520107"/>
                    <a:pt x="6543648" y="2505622"/>
                    <a:pt x="6543648" y="2487753"/>
                  </a:cubicBezTo>
                  <a:lnTo>
                    <a:pt x="6543648" y="2354498"/>
                  </a:lnTo>
                  <a:cubicBezTo>
                    <a:pt x="6543648" y="2336629"/>
                    <a:pt x="6529163" y="2322144"/>
                    <a:pt x="6511294" y="2322144"/>
                  </a:cubicBezTo>
                  <a:close/>
                  <a:moveTo>
                    <a:pt x="6078867" y="2322144"/>
                  </a:moveTo>
                  <a:cubicBezTo>
                    <a:pt x="6060998" y="2322144"/>
                    <a:pt x="6046513" y="2336629"/>
                    <a:pt x="6046513" y="2354498"/>
                  </a:cubicBezTo>
                  <a:lnTo>
                    <a:pt x="6046513" y="2487753"/>
                  </a:lnTo>
                  <a:cubicBezTo>
                    <a:pt x="6046513" y="2505622"/>
                    <a:pt x="6060998" y="2520107"/>
                    <a:pt x="6078867" y="2520107"/>
                  </a:cubicBezTo>
                  <a:lnTo>
                    <a:pt x="6208280" y="2520107"/>
                  </a:lnTo>
                  <a:cubicBezTo>
                    <a:pt x="6226149" y="2520107"/>
                    <a:pt x="6240634" y="2505622"/>
                    <a:pt x="6240634" y="2487753"/>
                  </a:cubicBezTo>
                  <a:lnTo>
                    <a:pt x="6240634" y="2354498"/>
                  </a:lnTo>
                  <a:cubicBezTo>
                    <a:pt x="6240634" y="2336629"/>
                    <a:pt x="6226149" y="2322144"/>
                    <a:pt x="6208280" y="2322144"/>
                  </a:cubicBezTo>
                  <a:close/>
                  <a:moveTo>
                    <a:pt x="5775853" y="2322144"/>
                  </a:moveTo>
                  <a:cubicBezTo>
                    <a:pt x="5757984" y="2322144"/>
                    <a:pt x="5743499" y="2336629"/>
                    <a:pt x="5743499" y="2354498"/>
                  </a:cubicBezTo>
                  <a:lnTo>
                    <a:pt x="5743499" y="2487753"/>
                  </a:lnTo>
                  <a:cubicBezTo>
                    <a:pt x="5743499" y="2505622"/>
                    <a:pt x="5757984" y="2520107"/>
                    <a:pt x="5775853" y="2520107"/>
                  </a:cubicBezTo>
                  <a:lnTo>
                    <a:pt x="5905266" y="2520107"/>
                  </a:lnTo>
                  <a:cubicBezTo>
                    <a:pt x="5923135" y="2520107"/>
                    <a:pt x="5937620" y="2505622"/>
                    <a:pt x="5937620" y="2487753"/>
                  </a:cubicBezTo>
                  <a:lnTo>
                    <a:pt x="5937620" y="2354498"/>
                  </a:lnTo>
                  <a:cubicBezTo>
                    <a:pt x="5937620" y="2336629"/>
                    <a:pt x="5923135" y="2322144"/>
                    <a:pt x="5905266" y="2322144"/>
                  </a:cubicBezTo>
                  <a:close/>
                  <a:moveTo>
                    <a:pt x="5472839" y="2322144"/>
                  </a:moveTo>
                  <a:cubicBezTo>
                    <a:pt x="5454970" y="2322144"/>
                    <a:pt x="5440485" y="2336629"/>
                    <a:pt x="5440485" y="2354498"/>
                  </a:cubicBezTo>
                  <a:lnTo>
                    <a:pt x="5440485" y="2487753"/>
                  </a:lnTo>
                  <a:cubicBezTo>
                    <a:pt x="5440485" y="2505622"/>
                    <a:pt x="5454970" y="2520107"/>
                    <a:pt x="5472839" y="2520107"/>
                  </a:cubicBezTo>
                  <a:lnTo>
                    <a:pt x="5602252" y="2520107"/>
                  </a:lnTo>
                  <a:cubicBezTo>
                    <a:pt x="5620121" y="2520107"/>
                    <a:pt x="5634606" y="2505622"/>
                    <a:pt x="5634606" y="2487753"/>
                  </a:cubicBezTo>
                  <a:lnTo>
                    <a:pt x="5634606" y="2354498"/>
                  </a:lnTo>
                  <a:cubicBezTo>
                    <a:pt x="5634606" y="2336629"/>
                    <a:pt x="5620121" y="2322144"/>
                    <a:pt x="5602252" y="2322144"/>
                  </a:cubicBezTo>
                  <a:close/>
                  <a:moveTo>
                    <a:pt x="5169825" y="2322144"/>
                  </a:moveTo>
                  <a:cubicBezTo>
                    <a:pt x="5151956" y="2322144"/>
                    <a:pt x="5137471" y="2336629"/>
                    <a:pt x="5137471" y="2354498"/>
                  </a:cubicBezTo>
                  <a:lnTo>
                    <a:pt x="5137471" y="2487753"/>
                  </a:lnTo>
                  <a:cubicBezTo>
                    <a:pt x="5137471" y="2505622"/>
                    <a:pt x="5151956" y="2520107"/>
                    <a:pt x="5169825" y="2520107"/>
                  </a:cubicBezTo>
                  <a:lnTo>
                    <a:pt x="5299238" y="2520107"/>
                  </a:lnTo>
                  <a:cubicBezTo>
                    <a:pt x="5317107" y="2520107"/>
                    <a:pt x="5331592" y="2505622"/>
                    <a:pt x="5331592" y="2487753"/>
                  </a:cubicBezTo>
                  <a:lnTo>
                    <a:pt x="5331592" y="2354498"/>
                  </a:lnTo>
                  <a:cubicBezTo>
                    <a:pt x="5331592" y="2336629"/>
                    <a:pt x="5317107" y="2322144"/>
                    <a:pt x="5299238" y="2322144"/>
                  </a:cubicBezTo>
                  <a:close/>
                  <a:moveTo>
                    <a:pt x="4866811" y="2322144"/>
                  </a:moveTo>
                  <a:cubicBezTo>
                    <a:pt x="4848942" y="2322144"/>
                    <a:pt x="4834457" y="2336629"/>
                    <a:pt x="4834457" y="2354498"/>
                  </a:cubicBezTo>
                  <a:lnTo>
                    <a:pt x="4834457" y="2487753"/>
                  </a:lnTo>
                  <a:cubicBezTo>
                    <a:pt x="4834457" y="2505622"/>
                    <a:pt x="4848942" y="2520107"/>
                    <a:pt x="4866811" y="2520107"/>
                  </a:cubicBezTo>
                  <a:lnTo>
                    <a:pt x="4996224" y="2520107"/>
                  </a:lnTo>
                  <a:cubicBezTo>
                    <a:pt x="5014093" y="2520107"/>
                    <a:pt x="5028578" y="2505622"/>
                    <a:pt x="5028578" y="2487753"/>
                  </a:cubicBezTo>
                  <a:lnTo>
                    <a:pt x="5028578" y="2354498"/>
                  </a:lnTo>
                  <a:cubicBezTo>
                    <a:pt x="5028578" y="2336629"/>
                    <a:pt x="5014093" y="2322144"/>
                    <a:pt x="4996224" y="2322144"/>
                  </a:cubicBezTo>
                  <a:close/>
                  <a:moveTo>
                    <a:pt x="4563797" y="2322144"/>
                  </a:moveTo>
                  <a:cubicBezTo>
                    <a:pt x="4545928" y="2322144"/>
                    <a:pt x="4531443" y="2336629"/>
                    <a:pt x="4531443" y="2354498"/>
                  </a:cubicBezTo>
                  <a:lnTo>
                    <a:pt x="4531443" y="2487753"/>
                  </a:lnTo>
                  <a:cubicBezTo>
                    <a:pt x="4531443" y="2505622"/>
                    <a:pt x="4545928" y="2520107"/>
                    <a:pt x="4563797" y="2520107"/>
                  </a:cubicBezTo>
                  <a:lnTo>
                    <a:pt x="4693210" y="2520107"/>
                  </a:lnTo>
                  <a:cubicBezTo>
                    <a:pt x="4711079" y="2520107"/>
                    <a:pt x="4725564" y="2505622"/>
                    <a:pt x="4725564" y="2487753"/>
                  </a:cubicBezTo>
                  <a:lnTo>
                    <a:pt x="4725564" y="2354498"/>
                  </a:lnTo>
                  <a:cubicBezTo>
                    <a:pt x="4725564" y="2336629"/>
                    <a:pt x="4711079" y="2322144"/>
                    <a:pt x="4693210" y="2322144"/>
                  </a:cubicBezTo>
                  <a:close/>
                  <a:moveTo>
                    <a:pt x="4260783" y="2322144"/>
                  </a:moveTo>
                  <a:cubicBezTo>
                    <a:pt x="4242914" y="2322144"/>
                    <a:pt x="4228429" y="2336629"/>
                    <a:pt x="4228429" y="2354498"/>
                  </a:cubicBezTo>
                  <a:lnTo>
                    <a:pt x="4228429" y="2487753"/>
                  </a:lnTo>
                  <a:cubicBezTo>
                    <a:pt x="4228429" y="2505622"/>
                    <a:pt x="4242914" y="2520107"/>
                    <a:pt x="4260783" y="2520107"/>
                  </a:cubicBezTo>
                  <a:lnTo>
                    <a:pt x="4390196" y="2520107"/>
                  </a:lnTo>
                  <a:cubicBezTo>
                    <a:pt x="4408065" y="2520107"/>
                    <a:pt x="4422550" y="2505622"/>
                    <a:pt x="4422550" y="2487753"/>
                  </a:cubicBezTo>
                  <a:lnTo>
                    <a:pt x="4422550" y="2354498"/>
                  </a:lnTo>
                  <a:cubicBezTo>
                    <a:pt x="4422550" y="2336629"/>
                    <a:pt x="4408065" y="2322144"/>
                    <a:pt x="4390196" y="2322144"/>
                  </a:cubicBezTo>
                  <a:close/>
                  <a:moveTo>
                    <a:pt x="3957769" y="2322144"/>
                  </a:moveTo>
                  <a:cubicBezTo>
                    <a:pt x="3939900" y="2322144"/>
                    <a:pt x="3925415" y="2336629"/>
                    <a:pt x="3925415" y="2354498"/>
                  </a:cubicBezTo>
                  <a:lnTo>
                    <a:pt x="3925415" y="2487753"/>
                  </a:lnTo>
                  <a:cubicBezTo>
                    <a:pt x="3925415" y="2505622"/>
                    <a:pt x="3939900" y="2520107"/>
                    <a:pt x="3957769" y="2520107"/>
                  </a:cubicBezTo>
                  <a:lnTo>
                    <a:pt x="4087182" y="2520107"/>
                  </a:lnTo>
                  <a:cubicBezTo>
                    <a:pt x="4105051" y="2520107"/>
                    <a:pt x="4119536" y="2505622"/>
                    <a:pt x="4119536" y="2487753"/>
                  </a:cubicBezTo>
                  <a:lnTo>
                    <a:pt x="4119536" y="2354498"/>
                  </a:lnTo>
                  <a:cubicBezTo>
                    <a:pt x="4119536" y="2336629"/>
                    <a:pt x="4105051" y="2322144"/>
                    <a:pt x="4087182" y="2322144"/>
                  </a:cubicBezTo>
                  <a:close/>
                  <a:moveTo>
                    <a:pt x="3654755" y="2322144"/>
                  </a:moveTo>
                  <a:cubicBezTo>
                    <a:pt x="3636886" y="2322144"/>
                    <a:pt x="3622401" y="2336629"/>
                    <a:pt x="3622401" y="2354498"/>
                  </a:cubicBezTo>
                  <a:lnTo>
                    <a:pt x="3622401" y="2487753"/>
                  </a:lnTo>
                  <a:cubicBezTo>
                    <a:pt x="3622401" y="2505622"/>
                    <a:pt x="3636886" y="2520107"/>
                    <a:pt x="3654755" y="2520107"/>
                  </a:cubicBezTo>
                  <a:lnTo>
                    <a:pt x="3784168" y="2520107"/>
                  </a:lnTo>
                  <a:cubicBezTo>
                    <a:pt x="3802037" y="2520107"/>
                    <a:pt x="3816522" y="2505622"/>
                    <a:pt x="3816522" y="2487753"/>
                  </a:cubicBezTo>
                  <a:lnTo>
                    <a:pt x="3816522" y="2354498"/>
                  </a:lnTo>
                  <a:cubicBezTo>
                    <a:pt x="3816522" y="2336629"/>
                    <a:pt x="3802037" y="2322144"/>
                    <a:pt x="3784168" y="2322144"/>
                  </a:cubicBezTo>
                  <a:close/>
                  <a:moveTo>
                    <a:pt x="3351742" y="2322144"/>
                  </a:moveTo>
                  <a:cubicBezTo>
                    <a:pt x="3333873" y="2322144"/>
                    <a:pt x="3319388" y="2336629"/>
                    <a:pt x="3319388" y="2354498"/>
                  </a:cubicBezTo>
                  <a:lnTo>
                    <a:pt x="3319388" y="2487753"/>
                  </a:lnTo>
                  <a:cubicBezTo>
                    <a:pt x="3319388" y="2505622"/>
                    <a:pt x="3333873" y="2520107"/>
                    <a:pt x="3351742" y="2520107"/>
                  </a:cubicBezTo>
                  <a:lnTo>
                    <a:pt x="3481155" y="2520107"/>
                  </a:lnTo>
                  <a:cubicBezTo>
                    <a:pt x="3499024" y="2520107"/>
                    <a:pt x="3513508" y="2505622"/>
                    <a:pt x="3513508" y="2487753"/>
                  </a:cubicBezTo>
                  <a:lnTo>
                    <a:pt x="3513508" y="2354498"/>
                  </a:lnTo>
                  <a:cubicBezTo>
                    <a:pt x="3513508" y="2336629"/>
                    <a:pt x="3499024" y="2322144"/>
                    <a:pt x="3481155" y="2322144"/>
                  </a:cubicBezTo>
                  <a:close/>
                  <a:moveTo>
                    <a:pt x="3048729" y="2322144"/>
                  </a:moveTo>
                  <a:cubicBezTo>
                    <a:pt x="3030860" y="2322144"/>
                    <a:pt x="3016375" y="2336629"/>
                    <a:pt x="3016375" y="2354498"/>
                  </a:cubicBezTo>
                  <a:lnTo>
                    <a:pt x="3016375" y="2487753"/>
                  </a:lnTo>
                  <a:cubicBezTo>
                    <a:pt x="3016375" y="2505622"/>
                    <a:pt x="3030860" y="2520107"/>
                    <a:pt x="3048729" y="2520107"/>
                  </a:cubicBezTo>
                  <a:lnTo>
                    <a:pt x="3178143" y="2520107"/>
                  </a:lnTo>
                  <a:cubicBezTo>
                    <a:pt x="3196012" y="2520107"/>
                    <a:pt x="3210496" y="2505622"/>
                    <a:pt x="3210496" y="2487753"/>
                  </a:cubicBezTo>
                  <a:lnTo>
                    <a:pt x="3210496" y="2354498"/>
                  </a:lnTo>
                  <a:cubicBezTo>
                    <a:pt x="3210496" y="2336629"/>
                    <a:pt x="3196012" y="2322144"/>
                    <a:pt x="3178143" y="2322144"/>
                  </a:cubicBezTo>
                  <a:close/>
                  <a:moveTo>
                    <a:pt x="2745714" y="2322144"/>
                  </a:moveTo>
                  <a:cubicBezTo>
                    <a:pt x="2727845" y="2322144"/>
                    <a:pt x="2713360" y="2336629"/>
                    <a:pt x="2713360" y="2354498"/>
                  </a:cubicBezTo>
                  <a:lnTo>
                    <a:pt x="2713360" y="2487753"/>
                  </a:lnTo>
                  <a:cubicBezTo>
                    <a:pt x="2713360" y="2505622"/>
                    <a:pt x="2727845" y="2520107"/>
                    <a:pt x="2745714" y="2520107"/>
                  </a:cubicBezTo>
                  <a:lnTo>
                    <a:pt x="2875127" y="2520107"/>
                  </a:lnTo>
                  <a:cubicBezTo>
                    <a:pt x="2892996" y="2520107"/>
                    <a:pt x="2907481" y="2505622"/>
                    <a:pt x="2907481" y="2487753"/>
                  </a:cubicBezTo>
                  <a:lnTo>
                    <a:pt x="2907481" y="2354498"/>
                  </a:lnTo>
                  <a:cubicBezTo>
                    <a:pt x="2907481" y="2336629"/>
                    <a:pt x="2892996" y="2322144"/>
                    <a:pt x="2875127" y="2322144"/>
                  </a:cubicBezTo>
                  <a:close/>
                  <a:moveTo>
                    <a:pt x="2442702" y="2322144"/>
                  </a:moveTo>
                  <a:cubicBezTo>
                    <a:pt x="2424832" y="2322144"/>
                    <a:pt x="2410347" y="2336629"/>
                    <a:pt x="2410347" y="2354498"/>
                  </a:cubicBezTo>
                  <a:lnTo>
                    <a:pt x="2410347" y="2487753"/>
                  </a:lnTo>
                  <a:cubicBezTo>
                    <a:pt x="2410347" y="2505622"/>
                    <a:pt x="2424832" y="2520107"/>
                    <a:pt x="2442702" y="2520107"/>
                  </a:cubicBezTo>
                  <a:lnTo>
                    <a:pt x="2572115" y="2520107"/>
                  </a:lnTo>
                  <a:cubicBezTo>
                    <a:pt x="2589983" y="2520107"/>
                    <a:pt x="2604469" y="2505622"/>
                    <a:pt x="2604469" y="2487753"/>
                  </a:cubicBezTo>
                  <a:lnTo>
                    <a:pt x="2604469" y="2354498"/>
                  </a:lnTo>
                  <a:cubicBezTo>
                    <a:pt x="2604469" y="2336629"/>
                    <a:pt x="2589983" y="2322144"/>
                    <a:pt x="2572115" y="2322144"/>
                  </a:cubicBezTo>
                  <a:close/>
                  <a:moveTo>
                    <a:pt x="2139686" y="2322144"/>
                  </a:moveTo>
                  <a:cubicBezTo>
                    <a:pt x="2121817" y="2322144"/>
                    <a:pt x="2107332" y="2336629"/>
                    <a:pt x="2107332" y="2354498"/>
                  </a:cubicBezTo>
                  <a:lnTo>
                    <a:pt x="2107332" y="2487753"/>
                  </a:lnTo>
                  <a:cubicBezTo>
                    <a:pt x="2107332" y="2505622"/>
                    <a:pt x="2121817" y="2520107"/>
                    <a:pt x="2139686" y="2520107"/>
                  </a:cubicBezTo>
                  <a:lnTo>
                    <a:pt x="2269099" y="2520107"/>
                  </a:lnTo>
                  <a:cubicBezTo>
                    <a:pt x="2286969" y="2520107"/>
                    <a:pt x="2301453" y="2505622"/>
                    <a:pt x="2301453" y="2487753"/>
                  </a:cubicBezTo>
                  <a:lnTo>
                    <a:pt x="2301453" y="2354498"/>
                  </a:lnTo>
                  <a:cubicBezTo>
                    <a:pt x="2301453" y="2336629"/>
                    <a:pt x="2286969" y="2322144"/>
                    <a:pt x="2269099" y="2322144"/>
                  </a:cubicBezTo>
                  <a:close/>
                  <a:moveTo>
                    <a:pt x="1836673" y="2322144"/>
                  </a:moveTo>
                  <a:cubicBezTo>
                    <a:pt x="1818804" y="2322144"/>
                    <a:pt x="1804319" y="2336629"/>
                    <a:pt x="1804319" y="2354498"/>
                  </a:cubicBezTo>
                  <a:lnTo>
                    <a:pt x="1804319" y="2487753"/>
                  </a:lnTo>
                  <a:cubicBezTo>
                    <a:pt x="1804319" y="2505622"/>
                    <a:pt x="1818804" y="2520107"/>
                    <a:pt x="1836673" y="2520107"/>
                  </a:cubicBezTo>
                  <a:lnTo>
                    <a:pt x="1966086" y="2520107"/>
                  </a:lnTo>
                  <a:cubicBezTo>
                    <a:pt x="1983955" y="2520107"/>
                    <a:pt x="1998440" y="2505622"/>
                    <a:pt x="1998440" y="2487753"/>
                  </a:cubicBezTo>
                  <a:lnTo>
                    <a:pt x="1998440" y="2354498"/>
                  </a:lnTo>
                  <a:cubicBezTo>
                    <a:pt x="1998440" y="2336629"/>
                    <a:pt x="1983955" y="2322144"/>
                    <a:pt x="1966086" y="2322144"/>
                  </a:cubicBezTo>
                  <a:close/>
                  <a:moveTo>
                    <a:pt x="1533658" y="2322144"/>
                  </a:moveTo>
                  <a:cubicBezTo>
                    <a:pt x="1515789" y="2322144"/>
                    <a:pt x="1501304" y="2336629"/>
                    <a:pt x="1501304" y="2354498"/>
                  </a:cubicBezTo>
                  <a:lnTo>
                    <a:pt x="1501304" y="2487753"/>
                  </a:lnTo>
                  <a:cubicBezTo>
                    <a:pt x="1501304" y="2505622"/>
                    <a:pt x="1515789" y="2520107"/>
                    <a:pt x="1533658" y="2520107"/>
                  </a:cubicBezTo>
                  <a:lnTo>
                    <a:pt x="1663071" y="2520107"/>
                  </a:lnTo>
                  <a:cubicBezTo>
                    <a:pt x="1680940" y="2520107"/>
                    <a:pt x="1695425" y="2505622"/>
                    <a:pt x="1695425" y="2487753"/>
                  </a:cubicBezTo>
                  <a:lnTo>
                    <a:pt x="1695425" y="2354498"/>
                  </a:lnTo>
                  <a:cubicBezTo>
                    <a:pt x="1695425" y="2336629"/>
                    <a:pt x="1680940" y="2322144"/>
                    <a:pt x="1663071" y="2322144"/>
                  </a:cubicBezTo>
                  <a:close/>
                  <a:moveTo>
                    <a:pt x="1230646" y="2322144"/>
                  </a:moveTo>
                  <a:cubicBezTo>
                    <a:pt x="1212777" y="2322144"/>
                    <a:pt x="1198292" y="2336629"/>
                    <a:pt x="1198292" y="2354498"/>
                  </a:cubicBezTo>
                  <a:lnTo>
                    <a:pt x="1198292" y="2487753"/>
                  </a:lnTo>
                  <a:cubicBezTo>
                    <a:pt x="1198292" y="2505622"/>
                    <a:pt x="1212777" y="2520107"/>
                    <a:pt x="1230646" y="2520107"/>
                  </a:cubicBezTo>
                  <a:lnTo>
                    <a:pt x="1360059" y="2520107"/>
                  </a:lnTo>
                  <a:cubicBezTo>
                    <a:pt x="1377928" y="2520107"/>
                    <a:pt x="1392413" y="2505622"/>
                    <a:pt x="1392413" y="2487753"/>
                  </a:cubicBezTo>
                  <a:lnTo>
                    <a:pt x="1392413" y="2354498"/>
                  </a:lnTo>
                  <a:cubicBezTo>
                    <a:pt x="1392413" y="2336629"/>
                    <a:pt x="1377928" y="2322144"/>
                    <a:pt x="1360059" y="2322144"/>
                  </a:cubicBezTo>
                  <a:close/>
                  <a:moveTo>
                    <a:pt x="927630" y="2322144"/>
                  </a:moveTo>
                  <a:cubicBezTo>
                    <a:pt x="909762" y="2322144"/>
                    <a:pt x="895276" y="2336629"/>
                    <a:pt x="895276" y="2354498"/>
                  </a:cubicBezTo>
                  <a:lnTo>
                    <a:pt x="895276" y="2487753"/>
                  </a:lnTo>
                  <a:cubicBezTo>
                    <a:pt x="895276" y="2505622"/>
                    <a:pt x="909762" y="2520107"/>
                    <a:pt x="927630" y="2520107"/>
                  </a:cubicBezTo>
                  <a:lnTo>
                    <a:pt x="1057044" y="2520107"/>
                  </a:lnTo>
                  <a:cubicBezTo>
                    <a:pt x="1074912" y="2520107"/>
                    <a:pt x="1089398" y="2505622"/>
                    <a:pt x="1089398" y="2487753"/>
                  </a:cubicBezTo>
                  <a:lnTo>
                    <a:pt x="1089398" y="2354498"/>
                  </a:lnTo>
                  <a:cubicBezTo>
                    <a:pt x="1089398" y="2336629"/>
                    <a:pt x="1074912" y="2322144"/>
                    <a:pt x="1057044" y="2322144"/>
                  </a:cubicBezTo>
                  <a:close/>
                  <a:moveTo>
                    <a:pt x="624618" y="2322144"/>
                  </a:moveTo>
                  <a:cubicBezTo>
                    <a:pt x="606749" y="2322144"/>
                    <a:pt x="592264" y="2336629"/>
                    <a:pt x="592264" y="2354498"/>
                  </a:cubicBezTo>
                  <a:lnTo>
                    <a:pt x="592264" y="2487753"/>
                  </a:lnTo>
                  <a:cubicBezTo>
                    <a:pt x="592264" y="2505622"/>
                    <a:pt x="606749" y="2520107"/>
                    <a:pt x="624618" y="2520107"/>
                  </a:cubicBezTo>
                  <a:lnTo>
                    <a:pt x="754031" y="2520107"/>
                  </a:lnTo>
                  <a:cubicBezTo>
                    <a:pt x="771900" y="2520107"/>
                    <a:pt x="786385" y="2505622"/>
                    <a:pt x="786385" y="2487753"/>
                  </a:cubicBezTo>
                  <a:lnTo>
                    <a:pt x="786385" y="2354498"/>
                  </a:lnTo>
                  <a:cubicBezTo>
                    <a:pt x="786385" y="2336629"/>
                    <a:pt x="771900" y="2322144"/>
                    <a:pt x="754031" y="2322144"/>
                  </a:cubicBezTo>
                  <a:close/>
                  <a:moveTo>
                    <a:pt x="321604" y="2322144"/>
                  </a:moveTo>
                  <a:cubicBezTo>
                    <a:pt x="303735" y="2322144"/>
                    <a:pt x="289250" y="2336629"/>
                    <a:pt x="289250" y="2354498"/>
                  </a:cubicBezTo>
                  <a:lnTo>
                    <a:pt x="289250" y="2487753"/>
                  </a:lnTo>
                  <a:cubicBezTo>
                    <a:pt x="289250" y="2505622"/>
                    <a:pt x="303735" y="2520107"/>
                    <a:pt x="321604" y="2520107"/>
                  </a:cubicBezTo>
                  <a:lnTo>
                    <a:pt x="451017" y="2520107"/>
                  </a:lnTo>
                  <a:cubicBezTo>
                    <a:pt x="468886" y="2520107"/>
                    <a:pt x="483371" y="2505622"/>
                    <a:pt x="483371" y="2487753"/>
                  </a:cubicBezTo>
                  <a:lnTo>
                    <a:pt x="483371" y="2354498"/>
                  </a:lnTo>
                  <a:cubicBezTo>
                    <a:pt x="483371" y="2336629"/>
                    <a:pt x="468886" y="2322144"/>
                    <a:pt x="451017" y="2322144"/>
                  </a:cubicBezTo>
                  <a:close/>
                  <a:moveTo>
                    <a:pt x="7290923" y="42544"/>
                  </a:moveTo>
                  <a:cubicBezTo>
                    <a:pt x="7273054" y="42544"/>
                    <a:pt x="7258569" y="57029"/>
                    <a:pt x="7258569" y="74898"/>
                  </a:cubicBezTo>
                  <a:lnTo>
                    <a:pt x="7258569" y="208153"/>
                  </a:lnTo>
                  <a:cubicBezTo>
                    <a:pt x="7258569" y="226022"/>
                    <a:pt x="7273054" y="240507"/>
                    <a:pt x="7290923" y="240507"/>
                  </a:cubicBezTo>
                  <a:lnTo>
                    <a:pt x="7420336" y="240507"/>
                  </a:lnTo>
                  <a:cubicBezTo>
                    <a:pt x="7438205" y="240507"/>
                    <a:pt x="7452690" y="226022"/>
                    <a:pt x="7452690" y="208153"/>
                  </a:cubicBezTo>
                  <a:lnTo>
                    <a:pt x="7452690" y="74898"/>
                  </a:lnTo>
                  <a:cubicBezTo>
                    <a:pt x="7452690" y="57029"/>
                    <a:pt x="7438205" y="42544"/>
                    <a:pt x="7420336" y="42544"/>
                  </a:cubicBezTo>
                  <a:close/>
                  <a:moveTo>
                    <a:pt x="6987909" y="42544"/>
                  </a:moveTo>
                  <a:cubicBezTo>
                    <a:pt x="6970040" y="42544"/>
                    <a:pt x="6955555" y="57029"/>
                    <a:pt x="6955555" y="74898"/>
                  </a:cubicBezTo>
                  <a:lnTo>
                    <a:pt x="6955555" y="208153"/>
                  </a:lnTo>
                  <a:cubicBezTo>
                    <a:pt x="6955555" y="226022"/>
                    <a:pt x="6970040" y="240507"/>
                    <a:pt x="6987909" y="240507"/>
                  </a:cubicBezTo>
                  <a:lnTo>
                    <a:pt x="7117322" y="240507"/>
                  </a:lnTo>
                  <a:cubicBezTo>
                    <a:pt x="7135191" y="240507"/>
                    <a:pt x="7149676" y="226022"/>
                    <a:pt x="7149676" y="208153"/>
                  </a:cubicBezTo>
                  <a:lnTo>
                    <a:pt x="7149676" y="74898"/>
                  </a:lnTo>
                  <a:cubicBezTo>
                    <a:pt x="7149676" y="57029"/>
                    <a:pt x="7135191" y="42544"/>
                    <a:pt x="7117322" y="42544"/>
                  </a:cubicBezTo>
                  <a:close/>
                  <a:moveTo>
                    <a:pt x="6684895" y="42544"/>
                  </a:moveTo>
                  <a:cubicBezTo>
                    <a:pt x="6667026" y="42544"/>
                    <a:pt x="6652541" y="57029"/>
                    <a:pt x="6652541" y="74898"/>
                  </a:cubicBezTo>
                  <a:lnTo>
                    <a:pt x="6652541" y="208153"/>
                  </a:lnTo>
                  <a:cubicBezTo>
                    <a:pt x="6652541" y="226022"/>
                    <a:pt x="6667026" y="240507"/>
                    <a:pt x="6684895" y="240507"/>
                  </a:cubicBezTo>
                  <a:lnTo>
                    <a:pt x="6814308" y="240507"/>
                  </a:lnTo>
                  <a:cubicBezTo>
                    <a:pt x="6832177" y="240507"/>
                    <a:pt x="6846662" y="226022"/>
                    <a:pt x="6846662" y="208153"/>
                  </a:cubicBezTo>
                  <a:lnTo>
                    <a:pt x="6846662" y="74898"/>
                  </a:lnTo>
                  <a:cubicBezTo>
                    <a:pt x="6846662" y="57029"/>
                    <a:pt x="6832177" y="42544"/>
                    <a:pt x="6814308" y="42544"/>
                  </a:cubicBezTo>
                  <a:close/>
                  <a:moveTo>
                    <a:pt x="6381881" y="42544"/>
                  </a:moveTo>
                  <a:cubicBezTo>
                    <a:pt x="6364012" y="42544"/>
                    <a:pt x="6349527" y="57029"/>
                    <a:pt x="6349527" y="74898"/>
                  </a:cubicBezTo>
                  <a:lnTo>
                    <a:pt x="6349527" y="208153"/>
                  </a:lnTo>
                  <a:cubicBezTo>
                    <a:pt x="6349527" y="226022"/>
                    <a:pt x="6364012" y="240507"/>
                    <a:pt x="6381881" y="240507"/>
                  </a:cubicBezTo>
                  <a:lnTo>
                    <a:pt x="6511294" y="240507"/>
                  </a:lnTo>
                  <a:cubicBezTo>
                    <a:pt x="6529163" y="240507"/>
                    <a:pt x="6543648" y="226022"/>
                    <a:pt x="6543648" y="208153"/>
                  </a:cubicBezTo>
                  <a:lnTo>
                    <a:pt x="6543648" y="74898"/>
                  </a:lnTo>
                  <a:cubicBezTo>
                    <a:pt x="6543648" y="57029"/>
                    <a:pt x="6529163" y="42544"/>
                    <a:pt x="6511294" y="42544"/>
                  </a:cubicBezTo>
                  <a:close/>
                  <a:moveTo>
                    <a:pt x="6078867" y="42544"/>
                  </a:moveTo>
                  <a:cubicBezTo>
                    <a:pt x="6060998" y="42544"/>
                    <a:pt x="6046513" y="57029"/>
                    <a:pt x="6046513" y="74898"/>
                  </a:cubicBezTo>
                  <a:lnTo>
                    <a:pt x="6046513" y="208153"/>
                  </a:lnTo>
                  <a:cubicBezTo>
                    <a:pt x="6046513" y="226022"/>
                    <a:pt x="6060998" y="240507"/>
                    <a:pt x="6078867" y="240507"/>
                  </a:cubicBezTo>
                  <a:lnTo>
                    <a:pt x="6208280" y="240507"/>
                  </a:lnTo>
                  <a:cubicBezTo>
                    <a:pt x="6226149" y="240507"/>
                    <a:pt x="6240634" y="226022"/>
                    <a:pt x="6240634" y="208153"/>
                  </a:cubicBezTo>
                  <a:lnTo>
                    <a:pt x="6240634" y="74898"/>
                  </a:lnTo>
                  <a:cubicBezTo>
                    <a:pt x="6240634" y="57029"/>
                    <a:pt x="6226149" y="42544"/>
                    <a:pt x="6208280" y="42544"/>
                  </a:cubicBezTo>
                  <a:close/>
                  <a:moveTo>
                    <a:pt x="5775853" y="42544"/>
                  </a:moveTo>
                  <a:cubicBezTo>
                    <a:pt x="5757984" y="42544"/>
                    <a:pt x="5743499" y="57029"/>
                    <a:pt x="5743499" y="74898"/>
                  </a:cubicBezTo>
                  <a:lnTo>
                    <a:pt x="5743499" y="208153"/>
                  </a:lnTo>
                  <a:cubicBezTo>
                    <a:pt x="5743499" y="226022"/>
                    <a:pt x="5757984" y="240507"/>
                    <a:pt x="5775853" y="240507"/>
                  </a:cubicBezTo>
                  <a:lnTo>
                    <a:pt x="5905266" y="240507"/>
                  </a:lnTo>
                  <a:cubicBezTo>
                    <a:pt x="5923135" y="240507"/>
                    <a:pt x="5937620" y="226022"/>
                    <a:pt x="5937620" y="208153"/>
                  </a:cubicBezTo>
                  <a:lnTo>
                    <a:pt x="5937620" y="74898"/>
                  </a:lnTo>
                  <a:cubicBezTo>
                    <a:pt x="5937620" y="57029"/>
                    <a:pt x="5923135" y="42544"/>
                    <a:pt x="5905266" y="42544"/>
                  </a:cubicBezTo>
                  <a:close/>
                  <a:moveTo>
                    <a:pt x="5472839" y="42544"/>
                  </a:moveTo>
                  <a:cubicBezTo>
                    <a:pt x="5454970" y="42544"/>
                    <a:pt x="5440485" y="57029"/>
                    <a:pt x="5440485" y="74898"/>
                  </a:cubicBezTo>
                  <a:lnTo>
                    <a:pt x="5440485" y="208153"/>
                  </a:lnTo>
                  <a:cubicBezTo>
                    <a:pt x="5440485" y="226022"/>
                    <a:pt x="5454970" y="240507"/>
                    <a:pt x="5472839" y="240507"/>
                  </a:cubicBezTo>
                  <a:lnTo>
                    <a:pt x="5602252" y="240507"/>
                  </a:lnTo>
                  <a:cubicBezTo>
                    <a:pt x="5620121" y="240507"/>
                    <a:pt x="5634606" y="226022"/>
                    <a:pt x="5634606" y="208153"/>
                  </a:cubicBezTo>
                  <a:lnTo>
                    <a:pt x="5634606" y="74898"/>
                  </a:lnTo>
                  <a:cubicBezTo>
                    <a:pt x="5634606" y="57029"/>
                    <a:pt x="5620121" y="42544"/>
                    <a:pt x="5602252" y="42544"/>
                  </a:cubicBezTo>
                  <a:close/>
                  <a:moveTo>
                    <a:pt x="5169825" y="42544"/>
                  </a:moveTo>
                  <a:cubicBezTo>
                    <a:pt x="5151956" y="42544"/>
                    <a:pt x="5137471" y="57029"/>
                    <a:pt x="5137471" y="74898"/>
                  </a:cubicBezTo>
                  <a:lnTo>
                    <a:pt x="5137471" y="208153"/>
                  </a:lnTo>
                  <a:cubicBezTo>
                    <a:pt x="5137471" y="226022"/>
                    <a:pt x="5151956" y="240507"/>
                    <a:pt x="5169825" y="240507"/>
                  </a:cubicBezTo>
                  <a:lnTo>
                    <a:pt x="5299238" y="240507"/>
                  </a:lnTo>
                  <a:cubicBezTo>
                    <a:pt x="5317107" y="240507"/>
                    <a:pt x="5331592" y="226022"/>
                    <a:pt x="5331592" y="208153"/>
                  </a:cubicBezTo>
                  <a:lnTo>
                    <a:pt x="5331592" y="74898"/>
                  </a:lnTo>
                  <a:cubicBezTo>
                    <a:pt x="5331592" y="57029"/>
                    <a:pt x="5317107" y="42544"/>
                    <a:pt x="5299238" y="42544"/>
                  </a:cubicBezTo>
                  <a:close/>
                  <a:moveTo>
                    <a:pt x="4866811" y="42544"/>
                  </a:moveTo>
                  <a:cubicBezTo>
                    <a:pt x="4848942" y="42544"/>
                    <a:pt x="4834457" y="57029"/>
                    <a:pt x="4834457" y="74898"/>
                  </a:cubicBezTo>
                  <a:lnTo>
                    <a:pt x="4834457" y="208153"/>
                  </a:lnTo>
                  <a:cubicBezTo>
                    <a:pt x="4834457" y="226022"/>
                    <a:pt x="4848942" y="240507"/>
                    <a:pt x="4866811" y="240507"/>
                  </a:cubicBezTo>
                  <a:lnTo>
                    <a:pt x="4996224" y="240507"/>
                  </a:lnTo>
                  <a:cubicBezTo>
                    <a:pt x="5014093" y="240507"/>
                    <a:pt x="5028578" y="226022"/>
                    <a:pt x="5028578" y="208153"/>
                  </a:cubicBezTo>
                  <a:lnTo>
                    <a:pt x="5028578" y="74898"/>
                  </a:lnTo>
                  <a:cubicBezTo>
                    <a:pt x="5028578" y="57029"/>
                    <a:pt x="5014093" y="42544"/>
                    <a:pt x="4996224" y="42544"/>
                  </a:cubicBezTo>
                  <a:close/>
                  <a:moveTo>
                    <a:pt x="4563797" y="42544"/>
                  </a:moveTo>
                  <a:cubicBezTo>
                    <a:pt x="4545928" y="42544"/>
                    <a:pt x="4531443" y="57029"/>
                    <a:pt x="4531443" y="74898"/>
                  </a:cubicBezTo>
                  <a:lnTo>
                    <a:pt x="4531443" y="208153"/>
                  </a:lnTo>
                  <a:cubicBezTo>
                    <a:pt x="4531443" y="226022"/>
                    <a:pt x="4545928" y="240507"/>
                    <a:pt x="4563797" y="240507"/>
                  </a:cubicBezTo>
                  <a:lnTo>
                    <a:pt x="4693210" y="240507"/>
                  </a:lnTo>
                  <a:cubicBezTo>
                    <a:pt x="4711079" y="240507"/>
                    <a:pt x="4725564" y="226022"/>
                    <a:pt x="4725564" y="208153"/>
                  </a:cubicBezTo>
                  <a:lnTo>
                    <a:pt x="4725564" y="74898"/>
                  </a:lnTo>
                  <a:cubicBezTo>
                    <a:pt x="4725564" y="57029"/>
                    <a:pt x="4711079" y="42544"/>
                    <a:pt x="4693210" y="42544"/>
                  </a:cubicBezTo>
                  <a:close/>
                  <a:moveTo>
                    <a:pt x="4260783" y="42544"/>
                  </a:moveTo>
                  <a:cubicBezTo>
                    <a:pt x="4242914" y="42544"/>
                    <a:pt x="4228429" y="57029"/>
                    <a:pt x="4228429" y="74898"/>
                  </a:cubicBezTo>
                  <a:lnTo>
                    <a:pt x="4228429" y="208153"/>
                  </a:lnTo>
                  <a:cubicBezTo>
                    <a:pt x="4228429" y="226022"/>
                    <a:pt x="4242914" y="240507"/>
                    <a:pt x="4260783" y="240507"/>
                  </a:cubicBezTo>
                  <a:lnTo>
                    <a:pt x="4390196" y="240507"/>
                  </a:lnTo>
                  <a:cubicBezTo>
                    <a:pt x="4408065" y="240507"/>
                    <a:pt x="4422550" y="226022"/>
                    <a:pt x="4422550" y="208153"/>
                  </a:cubicBezTo>
                  <a:lnTo>
                    <a:pt x="4422550" y="74898"/>
                  </a:lnTo>
                  <a:cubicBezTo>
                    <a:pt x="4422550" y="57029"/>
                    <a:pt x="4408065" y="42544"/>
                    <a:pt x="4390196" y="42544"/>
                  </a:cubicBezTo>
                  <a:close/>
                  <a:moveTo>
                    <a:pt x="3957769" y="42544"/>
                  </a:moveTo>
                  <a:cubicBezTo>
                    <a:pt x="3939900" y="42544"/>
                    <a:pt x="3925415" y="57029"/>
                    <a:pt x="3925415" y="74898"/>
                  </a:cubicBezTo>
                  <a:lnTo>
                    <a:pt x="3925415" y="208153"/>
                  </a:lnTo>
                  <a:cubicBezTo>
                    <a:pt x="3925415" y="226022"/>
                    <a:pt x="3939900" y="240507"/>
                    <a:pt x="3957769" y="240507"/>
                  </a:cubicBezTo>
                  <a:lnTo>
                    <a:pt x="4087182" y="240507"/>
                  </a:lnTo>
                  <a:cubicBezTo>
                    <a:pt x="4105051" y="240507"/>
                    <a:pt x="4119536" y="226022"/>
                    <a:pt x="4119536" y="208153"/>
                  </a:cubicBezTo>
                  <a:lnTo>
                    <a:pt x="4119536" y="74898"/>
                  </a:lnTo>
                  <a:cubicBezTo>
                    <a:pt x="4119536" y="57029"/>
                    <a:pt x="4105051" y="42544"/>
                    <a:pt x="4087182" y="42544"/>
                  </a:cubicBezTo>
                  <a:close/>
                  <a:moveTo>
                    <a:pt x="3654755" y="42544"/>
                  </a:moveTo>
                  <a:cubicBezTo>
                    <a:pt x="3636886" y="42544"/>
                    <a:pt x="3622401" y="57029"/>
                    <a:pt x="3622401" y="74898"/>
                  </a:cubicBezTo>
                  <a:lnTo>
                    <a:pt x="3622401" y="208153"/>
                  </a:lnTo>
                  <a:cubicBezTo>
                    <a:pt x="3622401" y="226022"/>
                    <a:pt x="3636886" y="240507"/>
                    <a:pt x="3654755" y="240507"/>
                  </a:cubicBezTo>
                  <a:lnTo>
                    <a:pt x="3784168" y="240507"/>
                  </a:lnTo>
                  <a:cubicBezTo>
                    <a:pt x="3802037" y="240507"/>
                    <a:pt x="3816522" y="226022"/>
                    <a:pt x="3816522" y="208153"/>
                  </a:cubicBezTo>
                  <a:lnTo>
                    <a:pt x="3816522" y="74898"/>
                  </a:lnTo>
                  <a:cubicBezTo>
                    <a:pt x="3816522" y="57029"/>
                    <a:pt x="3802037" y="42544"/>
                    <a:pt x="3784168" y="42544"/>
                  </a:cubicBezTo>
                  <a:close/>
                  <a:moveTo>
                    <a:pt x="3351746" y="42544"/>
                  </a:moveTo>
                  <a:cubicBezTo>
                    <a:pt x="3333876" y="42544"/>
                    <a:pt x="3319391" y="57029"/>
                    <a:pt x="3319391" y="74898"/>
                  </a:cubicBezTo>
                  <a:lnTo>
                    <a:pt x="3319391" y="208153"/>
                  </a:lnTo>
                  <a:cubicBezTo>
                    <a:pt x="3319391" y="226022"/>
                    <a:pt x="3333876" y="240507"/>
                    <a:pt x="3351746" y="240507"/>
                  </a:cubicBezTo>
                  <a:lnTo>
                    <a:pt x="3481157" y="240507"/>
                  </a:lnTo>
                  <a:cubicBezTo>
                    <a:pt x="3499027" y="240507"/>
                    <a:pt x="3513508" y="226022"/>
                    <a:pt x="3513508" y="208153"/>
                  </a:cubicBezTo>
                  <a:lnTo>
                    <a:pt x="3513508" y="74898"/>
                  </a:lnTo>
                  <a:cubicBezTo>
                    <a:pt x="3513508" y="57029"/>
                    <a:pt x="3499027" y="42544"/>
                    <a:pt x="3481157" y="42544"/>
                  </a:cubicBezTo>
                  <a:close/>
                  <a:moveTo>
                    <a:pt x="3048731" y="42544"/>
                  </a:moveTo>
                  <a:cubicBezTo>
                    <a:pt x="3030863" y="42544"/>
                    <a:pt x="3016377" y="57029"/>
                    <a:pt x="3016377" y="74898"/>
                  </a:cubicBezTo>
                  <a:lnTo>
                    <a:pt x="3016377" y="208153"/>
                  </a:lnTo>
                  <a:cubicBezTo>
                    <a:pt x="3016377" y="226022"/>
                    <a:pt x="3030863" y="240507"/>
                    <a:pt x="3048731" y="240507"/>
                  </a:cubicBezTo>
                  <a:lnTo>
                    <a:pt x="3178147" y="240507"/>
                  </a:lnTo>
                  <a:cubicBezTo>
                    <a:pt x="3196015" y="240507"/>
                    <a:pt x="3210500" y="226022"/>
                    <a:pt x="3210500" y="208153"/>
                  </a:cubicBezTo>
                  <a:lnTo>
                    <a:pt x="3210500" y="74898"/>
                  </a:lnTo>
                  <a:cubicBezTo>
                    <a:pt x="3210500" y="57029"/>
                    <a:pt x="3196015" y="42544"/>
                    <a:pt x="3178147" y="42544"/>
                  </a:cubicBezTo>
                  <a:close/>
                  <a:moveTo>
                    <a:pt x="2745717" y="42544"/>
                  </a:moveTo>
                  <a:cubicBezTo>
                    <a:pt x="2727849" y="42544"/>
                    <a:pt x="2713363" y="57029"/>
                    <a:pt x="2713363" y="74898"/>
                  </a:cubicBezTo>
                  <a:lnTo>
                    <a:pt x="2713363" y="208153"/>
                  </a:lnTo>
                  <a:cubicBezTo>
                    <a:pt x="2713363" y="226022"/>
                    <a:pt x="2727849" y="240507"/>
                    <a:pt x="2745717" y="240507"/>
                  </a:cubicBezTo>
                  <a:lnTo>
                    <a:pt x="2875130" y="240507"/>
                  </a:lnTo>
                  <a:cubicBezTo>
                    <a:pt x="2892999" y="240507"/>
                    <a:pt x="2907483" y="226022"/>
                    <a:pt x="2907483" y="208153"/>
                  </a:cubicBezTo>
                  <a:lnTo>
                    <a:pt x="2907483" y="74898"/>
                  </a:lnTo>
                  <a:cubicBezTo>
                    <a:pt x="2907483" y="57029"/>
                    <a:pt x="2892999" y="42544"/>
                    <a:pt x="2875130" y="42544"/>
                  </a:cubicBezTo>
                  <a:close/>
                  <a:moveTo>
                    <a:pt x="2442704" y="42544"/>
                  </a:moveTo>
                  <a:cubicBezTo>
                    <a:pt x="2424835" y="42544"/>
                    <a:pt x="2410349" y="57029"/>
                    <a:pt x="2410349" y="74898"/>
                  </a:cubicBezTo>
                  <a:lnTo>
                    <a:pt x="2410349" y="208153"/>
                  </a:lnTo>
                  <a:cubicBezTo>
                    <a:pt x="2410349" y="226022"/>
                    <a:pt x="2424835" y="240507"/>
                    <a:pt x="2442704" y="240507"/>
                  </a:cubicBezTo>
                  <a:lnTo>
                    <a:pt x="2572118" y="240507"/>
                  </a:lnTo>
                  <a:cubicBezTo>
                    <a:pt x="2589986" y="240507"/>
                    <a:pt x="2604472" y="226022"/>
                    <a:pt x="2604472" y="208153"/>
                  </a:cubicBezTo>
                  <a:lnTo>
                    <a:pt x="2604472" y="74898"/>
                  </a:lnTo>
                  <a:cubicBezTo>
                    <a:pt x="2604472" y="57029"/>
                    <a:pt x="2589986" y="42544"/>
                    <a:pt x="2572118" y="42544"/>
                  </a:cubicBezTo>
                  <a:close/>
                  <a:moveTo>
                    <a:pt x="2139689" y="42544"/>
                  </a:moveTo>
                  <a:cubicBezTo>
                    <a:pt x="2121820" y="42544"/>
                    <a:pt x="2107335" y="57029"/>
                    <a:pt x="2107335" y="74898"/>
                  </a:cubicBezTo>
                  <a:lnTo>
                    <a:pt x="2107335" y="208153"/>
                  </a:lnTo>
                  <a:cubicBezTo>
                    <a:pt x="2107335" y="226022"/>
                    <a:pt x="2121820" y="240507"/>
                    <a:pt x="2139689" y="240507"/>
                  </a:cubicBezTo>
                  <a:lnTo>
                    <a:pt x="2269102" y="240507"/>
                  </a:lnTo>
                  <a:cubicBezTo>
                    <a:pt x="2286971" y="240507"/>
                    <a:pt x="2301456" y="226022"/>
                    <a:pt x="2301456" y="208153"/>
                  </a:cubicBezTo>
                  <a:lnTo>
                    <a:pt x="2301456" y="74898"/>
                  </a:lnTo>
                  <a:cubicBezTo>
                    <a:pt x="2301456" y="57029"/>
                    <a:pt x="2286971" y="42544"/>
                    <a:pt x="2269102" y="42544"/>
                  </a:cubicBezTo>
                  <a:close/>
                  <a:moveTo>
                    <a:pt x="1836676" y="42544"/>
                  </a:moveTo>
                  <a:cubicBezTo>
                    <a:pt x="1818807" y="42544"/>
                    <a:pt x="1804322" y="57029"/>
                    <a:pt x="1804322" y="74898"/>
                  </a:cubicBezTo>
                  <a:lnTo>
                    <a:pt x="1804322" y="208153"/>
                  </a:lnTo>
                  <a:cubicBezTo>
                    <a:pt x="1804322" y="226022"/>
                    <a:pt x="1818807" y="240507"/>
                    <a:pt x="1836676" y="240507"/>
                  </a:cubicBezTo>
                  <a:lnTo>
                    <a:pt x="1966089" y="240507"/>
                  </a:lnTo>
                  <a:cubicBezTo>
                    <a:pt x="1983958" y="240507"/>
                    <a:pt x="1998443" y="226022"/>
                    <a:pt x="1998443" y="208153"/>
                  </a:cubicBezTo>
                  <a:lnTo>
                    <a:pt x="1998443" y="74898"/>
                  </a:lnTo>
                  <a:cubicBezTo>
                    <a:pt x="1998443" y="57029"/>
                    <a:pt x="1983958" y="42544"/>
                    <a:pt x="1966089" y="42544"/>
                  </a:cubicBezTo>
                  <a:close/>
                  <a:moveTo>
                    <a:pt x="1533661" y="42544"/>
                  </a:moveTo>
                  <a:cubicBezTo>
                    <a:pt x="1515791" y="42544"/>
                    <a:pt x="1501306" y="57029"/>
                    <a:pt x="1501306" y="74898"/>
                  </a:cubicBezTo>
                  <a:lnTo>
                    <a:pt x="1501306" y="208153"/>
                  </a:lnTo>
                  <a:cubicBezTo>
                    <a:pt x="1501306" y="226022"/>
                    <a:pt x="1515791" y="240507"/>
                    <a:pt x="1533661" y="240507"/>
                  </a:cubicBezTo>
                  <a:lnTo>
                    <a:pt x="1663073" y="240507"/>
                  </a:lnTo>
                  <a:cubicBezTo>
                    <a:pt x="1680942" y="240507"/>
                    <a:pt x="1695428" y="226022"/>
                    <a:pt x="1695428" y="208153"/>
                  </a:cubicBezTo>
                  <a:lnTo>
                    <a:pt x="1695428" y="74898"/>
                  </a:lnTo>
                  <a:cubicBezTo>
                    <a:pt x="1695428" y="57029"/>
                    <a:pt x="1680942" y="42544"/>
                    <a:pt x="1663073" y="42544"/>
                  </a:cubicBezTo>
                  <a:close/>
                  <a:moveTo>
                    <a:pt x="1230649" y="42544"/>
                  </a:moveTo>
                  <a:cubicBezTo>
                    <a:pt x="1212780" y="42544"/>
                    <a:pt x="1198295" y="57029"/>
                    <a:pt x="1198295" y="74898"/>
                  </a:cubicBezTo>
                  <a:lnTo>
                    <a:pt x="1198295" y="208153"/>
                  </a:lnTo>
                  <a:cubicBezTo>
                    <a:pt x="1198295" y="226022"/>
                    <a:pt x="1212780" y="240507"/>
                    <a:pt x="1230649" y="240507"/>
                  </a:cubicBezTo>
                  <a:lnTo>
                    <a:pt x="1360062" y="240507"/>
                  </a:lnTo>
                  <a:cubicBezTo>
                    <a:pt x="1377931" y="240507"/>
                    <a:pt x="1392416" y="226022"/>
                    <a:pt x="1392416" y="208153"/>
                  </a:cubicBezTo>
                  <a:lnTo>
                    <a:pt x="1392416" y="74898"/>
                  </a:lnTo>
                  <a:cubicBezTo>
                    <a:pt x="1392416" y="57029"/>
                    <a:pt x="1377931" y="42544"/>
                    <a:pt x="1360062" y="42544"/>
                  </a:cubicBezTo>
                  <a:close/>
                  <a:moveTo>
                    <a:pt x="927634" y="42544"/>
                  </a:moveTo>
                  <a:cubicBezTo>
                    <a:pt x="909765" y="42544"/>
                    <a:pt x="895280" y="57029"/>
                    <a:pt x="895280" y="74898"/>
                  </a:cubicBezTo>
                  <a:lnTo>
                    <a:pt x="895280" y="208153"/>
                  </a:lnTo>
                  <a:cubicBezTo>
                    <a:pt x="895280" y="226022"/>
                    <a:pt x="909765" y="240507"/>
                    <a:pt x="927634" y="240507"/>
                  </a:cubicBezTo>
                  <a:lnTo>
                    <a:pt x="1057047" y="240507"/>
                  </a:lnTo>
                  <a:cubicBezTo>
                    <a:pt x="1074916" y="240507"/>
                    <a:pt x="1089401" y="226022"/>
                    <a:pt x="1089401" y="208153"/>
                  </a:cubicBezTo>
                  <a:lnTo>
                    <a:pt x="1089401" y="74898"/>
                  </a:lnTo>
                  <a:cubicBezTo>
                    <a:pt x="1089401" y="57029"/>
                    <a:pt x="1074916" y="42544"/>
                    <a:pt x="1057047" y="42544"/>
                  </a:cubicBezTo>
                  <a:close/>
                  <a:moveTo>
                    <a:pt x="624621" y="42544"/>
                  </a:moveTo>
                  <a:cubicBezTo>
                    <a:pt x="606752" y="42544"/>
                    <a:pt x="592267" y="57029"/>
                    <a:pt x="592267" y="74898"/>
                  </a:cubicBezTo>
                  <a:lnTo>
                    <a:pt x="592267" y="208153"/>
                  </a:lnTo>
                  <a:cubicBezTo>
                    <a:pt x="592267" y="226022"/>
                    <a:pt x="606752" y="240507"/>
                    <a:pt x="624621" y="240507"/>
                  </a:cubicBezTo>
                  <a:lnTo>
                    <a:pt x="754033" y="240507"/>
                  </a:lnTo>
                  <a:cubicBezTo>
                    <a:pt x="771903" y="240507"/>
                    <a:pt x="786388" y="226022"/>
                    <a:pt x="786388" y="208153"/>
                  </a:cubicBezTo>
                  <a:lnTo>
                    <a:pt x="786388" y="74898"/>
                  </a:lnTo>
                  <a:cubicBezTo>
                    <a:pt x="786388" y="57029"/>
                    <a:pt x="771903" y="42544"/>
                    <a:pt x="754033" y="42544"/>
                  </a:cubicBezTo>
                  <a:close/>
                  <a:moveTo>
                    <a:pt x="321606" y="42544"/>
                  </a:moveTo>
                  <a:cubicBezTo>
                    <a:pt x="303737" y="42544"/>
                    <a:pt x="289252" y="57029"/>
                    <a:pt x="289252" y="74898"/>
                  </a:cubicBezTo>
                  <a:lnTo>
                    <a:pt x="289252" y="208153"/>
                  </a:lnTo>
                  <a:cubicBezTo>
                    <a:pt x="289252" y="226022"/>
                    <a:pt x="303737" y="240507"/>
                    <a:pt x="321606" y="240507"/>
                  </a:cubicBezTo>
                  <a:lnTo>
                    <a:pt x="451020" y="240507"/>
                  </a:lnTo>
                  <a:cubicBezTo>
                    <a:pt x="468889" y="240507"/>
                    <a:pt x="483374" y="226022"/>
                    <a:pt x="483374" y="208153"/>
                  </a:cubicBezTo>
                  <a:lnTo>
                    <a:pt x="483374" y="74898"/>
                  </a:lnTo>
                  <a:cubicBezTo>
                    <a:pt x="483374" y="57029"/>
                    <a:pt x="468889" y="42544"/>
                    <a:pt x="451020" y="42544"/>
                  </a:cubicBezTo>
                  <a:close/>
                  <a:moveTo>
                    <a:pt x="0" y="0"/>
                  </a:moveTo>
                  <a:lnTo>
                    <a:pt x="7696195" y="0"/>
                  </a:lnTo>
                  <a:lnTo>
                    <a:pt x="7696195" y="42544"/>
                  </a:lnTo>
                  <a:lnTo>
                    <a:pt x="7593937" y="42544"/>
                  </a:lnTo>
                  <a:cubicBezTo>
                    <a:pt x="7576068" y="42544"/>
                    <a:pt x="7561583" y="57029"/>
                    <a:pt x="7561583" y="74898"/>
                  </a:cubicBezTo>
                  <a:lnTo>
                    <a:pt x="7561583" y="208153"/>
                  </a:lnTo>
                  <a:cubicBezTo>
                    <a:pt x="7561583" y="226022"/>
                    <a:pt x="7576068" y="240507"/>
                    <a:pt x="7593937" y="240507"/>
                  </a:cubicBezTo>
                  <a:lnTo>
                    <a:pt x="7696195" y="240507"/>
                  </a:lnTo>
                  <a:lnTo>
                    <a:pt x="7696195" y="2322144"/>
                  </a:lnTo>
                  <a:lnTo>
                    <a:pt x="7593937" y="2322144"/>
                  </a:lnTo>
                  <a:cubicBezTo>
                    <a:pt x="7576068" y="2322144"/>
                    <a:pt x="7561583" y="2336629"/>
                    <a:pt x="7561583" y="2354498"/>
                  </a:cubicBezTo>
                  <a:lnTo>
                    <a:pt x="7561583" y="2487753"/>
                  </a:lnTo>
                  <a:cubicBezTo>
                    <a:pt x="7561583" y="2505622"/>
                    <a:pt x="7576068" y="2520107"/>
                    <a:pt x="7593937" y="2520107"/>
                  </a:cubicBezTo>
                  <a:lnTo>
                    <a:pt x="7696195" y="2520107"/>
                  </a:lnTo>
                  <a:lnTo>
                    <a:pt x="7696195" y="2564091"/>
                  </a:lnTo>
                  <a:lnTo>
                    <a:pt x="0" y="2564091"/>
                  </a:lnTo>
                  <a:lnTo>
                    <a:pt x="0" y="2512407"/>
                  </a:lnTo>
                  <a:lnTo>
                    <a:pt x="18590" y="2520107"/>
                  </a:lnTo>
                  <a:lnTo>
                    <a:pt x="148003" y="2520107"/>
                  </a:lnTo>
                  <a:cubicBezTo>
                    <a:pt x="165872" y="2520107"/>
                    <a:pt x="180357" y="2505622"/>
                    <a:pt x="180357" y="2487753"/>
                  </a:cubicBezTo>
                  <a:lnTo>
                    <a:pt x="180357" y="2354498"/>
                  </a:lnTo>
                  <a:cubicBezTo>
                    <a:pt x="180357" y="2336629"/>
                    <a:pt x="165872" y="2322144"/>
                    <a:pt x="148003" y="2322144"/>
                  </a:cubicBezTo>
                  <a:lnTo>
                    <a:pt x="18590" y="2322144"/>
                  </a:lnTo>
                  <a:lnTo>
                    <a:pt x="0" y="2329844"/>
                  </a:lnTo>
                  <a:lnTo>
                    <a:pt x="0" y="232806"/>
                  </a:lnTo>
                  <a:lnTo>
                    <a:pt x="18593" y="240507"/>
                  </a:lnTo>
                  <a:lnTo>
                    <a:pt x="148006" y="240507"/>
                  </a:lnTo>
                  <a:cubicBezTo>
                    <a:pt x="165875" y="240507"/>
                    <a:pt x="180360" y="226022"/>
                    <a:pt x="180360" y="208153"/>
                  </a:cubicBezTo>
                  <a:lnTo>
                    <a:pt x="180360" y="74898"/>
                  </a:lnTo>
                  <a:cubicBezTo>
                    <a:pt x="180360" y="57029"/>
                    <a:pt x="165875" y="42544"/>
                    <a:pt x="148006" y="42544"/>
                  </a:cubicBezTo>
                  <a:lnTo>
                    <a:pt x="18593" y="42544"/>
                  </a:lnTo>
                  <a:lnTo>
                    <a:pt x="0" y="50245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0" name="Rounded Rectangle 389"/>
            <p:cNvSpPr/>
            <p:nvPr/>
          </p:nvSpPr>
          <p:spPr bwMode="auto">
            <a:xfrm>
              <a:off x="2675858" y="4076200"/>
              <a:ext cx="2478563" cy="1844842"/>
            </a:xfrm>
            <a:prstGeom prst="roundRect">
              <a:avLst>
                <a:gd name="adj" fmla="val 7971"/>
              </a:avLst>
            </a:prstGeom>
            <a:solidFill>
              <a:schemeClr val="tx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1" name="Rounded Rectangle 390"/>
            <p:cNvSpPr/>
            <p:nvPr/>
          </p:nvSpPr>
          <p:spPr bwMode="auto">
            <a:xfrm>
              <a:off x="5227710" y="4076200"/>
              <a:ext cx="2478563" cy="1844842"/>
            </a:xfrm>
            <a:prstGeom prst="roundRect">
              <a:avLst>
                <a:gd name="adj" fmla="val 7971"/>
              </a:avLst>
            </a:prstGeom>
            <a:solidFill>
              <a:schemeClr val="tx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2" name="Rounded Rectangle 391"/>
            <p:cNvSpPr/>
            <p:nvPr/>
          </p:nvSpPr>
          <p:spPr bwMode="auto">
            <a:xfrm>
              <a:off x="123935" y="4097996"/>
              <a:ext cx="2478563" cy="1844842"/>
            </a:xfrm>
            <a:prstGeom prst="roundRect">
              <a:avLst>
                <a:gd name="adj" fmla="val 7971"/>
              </a:avLst>
            </a:prstGeom>
            <a:solidFill>
              <a:schemeClr val="tx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393" name="Picture 39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2619" y="4091979"/>
              <a:ext cx="2464246" cy="1844842"/>
            </a:xfrm>
            <a:prstGeom prst="rect">
              <a:avLst/>
            </a:prstGeom>
          </p:spPr>
        </p:pic>
        <p:pic>
          <p:nvPicPr>
            <p:cNvPr id="394" name="Picture 39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37731" y="4091979"/>
              <a:ext cx="2464246" cy="1844842"/>
            </a:xfrm>
            <a:prstGeom prst="rect">
              <a:avLst/>
            </a:prstGeom>
          </p:spPr>
        </p:pic>
        <p:pic>
          <p:nvPicPr>
            <p:cNvPr id="395" name="Picture 39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90175" y="4091979"/>
              <a:ext cx="2464246" cy="1844842"/>
            </a:xfrm>
            <a:prstGeom prst="rect">
              <a:avLst/>
            </a:prstGeom>
          </p:spPr>
        </p:pic>
        <p:sp>
          <p:nvSpPr>
            <p:cNvPr id="396" name="Flowchart: Connector 395"/>
            <p:cNvSpPr/>
            <p:nvPr/>
          </p:nvSpPr>
          <p:spPr bwMode="auto">
            <a:xfrm>
              <a:off x="756001" y="4520485"/>
              <a:ext cx="254676" cy="242297"/>
            </a:xfrm>
            <a:prstGeom prst="flowChartConnector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7" name="Flowchart: Connector 396"/>
            <p:cNvSpPr/>
            <p:nvPr/>
          </p:nvSpPr>
          <p:spPr bwMode="auto">
            <a:xfrm>
              <a:off x="1234691" y="4890513"/>
              <a:ext cx="254676" cy="242297"/>
            </a:xfrm>
            <a:prstGeom prst="flowChartConnector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8" name="Flowchart: Connector 397"/>
            <p:cNvSpPr/>
            <p:nvPr/>
          </p:nvSpPr>
          <p:spPr bwMode="auto">
            <a:xfrm>
              <a:off x="2209182" y="5264478"/>
              <a:ext cx="254676" cy="242297"/>
            </a:xfrm>
            <a:prstGeom prst="flowChartConnector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9" name="Flowchart: Connector 398"/>
            <p:cNvSpPr/>
            <p:nvPr/>
          </p:nvSpPr>
          <p:spPr bwMode="auto">
            <a:xfrm>
              <a:off x="1234691" y="5635956"/>
              <a:ext cx="254676" cy="242297"/>
            </a:xfrm>
            <a:prstGeom prst="flowChartConnector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0" name="Flowchart: Connector 399"/>
            <p:cNvSpPr/>
            <p:nvPr/>
          </p:nvSpPr>
          <p:spPr bwMode="auto">
            <a:xfrm>
              <a:off x="4764274" y="5254953"/>
              <a:ext cx="254676" cy="242297"/>
            </a:xfrm>
            <a:prstGeom prst="flowChartConnector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1" name="Flowchart: Connector 400"/>
            <p:cNvSpPr/>
            <p:nvPr/>
          </p:nvSpPr>
          <p:spPr bwMode="auto">
            <a:xfrm>
              <a:off x="3296224" y="4520485"/>
              <a:ext cx="254676" cy="242297"/>
            </a:xfrm>
            <a:prstGeom prst="flowChartConnector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2" name="Flowchart: Connector 401"/>
            <p:cNvSpPr/>
            <p:nvPr/>
          </p:nvSpPr>
          <p:spPr bwMode="auto">
            <a:xfrm>
              <a:off x="4260689" y="4890513"/>
              <a:ext cx="254676" cy="242297"/>
            </a:xfrm>
            <a:prstGeom prst="flowChartConnector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3" name="Flowchart: Connector 402"/>
            <p:cNvSpPr/>
            <p:nvPr/>
          </p:nvSpPr>
          <p:spPr bwMode="auto">
            <a:xfrm>
              <a:off x="3279614" y="5635956"/>
              <a:ext cx="254676" cy="242297"/>
            </a:xfrm>
            <a:prstGeom prst="flowChartConnector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4" name="Flowchart: Connector 403"/>
            <p:cNvSpPr/>
            <p:nvPr/>
          </p:nvSpPr>
          <p:spPr bwMode="auto">
            <a:xfrm>
              <a:off x="6811912" y="5255996"/>
              <a:ext cx="254676" cy="242297"/>
            </a:xfrm>
            <a:prstGeom prst="flowChartConnector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5" name="Flowchart: Connector 404"/>
            <p:cNvSpPr/>
            <p:nvPr/>
          </p:nvSpPr>
          <p:spPr bwMode="auto">
            <a:xfrm>
              <a:off x="5839162" y="4521528"/>
              <a:ext cx="254676" cy="242297"/>
            </a:xfrm>
            <a:prstGeom prst="flowChartConnector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6" name="Flowchart: Connector 405"/>
            <p:cNvSpPr/>
            <p:nvPr/>
          </p:nvSpPr>
          <p:spPr bwMode="auto">
            <a:xfrm>
              <a:off x="6327377" y="4891556"/>
              <a:ext cx="254676" cy="242297"/>
            </a:xfrm>
            <a:prstGeom prst="flowChartConnector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7" name="Flowchart: Connector 406"/>
            <p:cNvSpPr/>
            <p:nvPr/>
          </p:nvSpPr>
          <p:spPr bwMode="auto">
            <a:xfrm>
              <a:off x="5841602" y="5636999"/>
              <a:ext cx="254676" cy="242297"/>
            </a:xfrm>
            <a:prstGeom prst="flowChartConnector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61" name="Group 960"/>
          <p:cNvGrpSpPr/>
          <p:nvPr/>
        </p:nvGrpSpPr>
        <p:grpSpPr>
          <a:xfrm>
            <a:off x="-8138092" y="8932423"/>
            <a:ext cx="7696195" cy="2564091"/>
            <a:chOff x="34358" y="6424188"/>
            <a:chExt cx="7696195" cy="2564091"/>
          </a:xfrm>
        </p:grpSpPr>
        <p:sp>
          <p:nvSpPr>
            <p:cNvPr id="428" name="Freeform 427"/>
            <p:cNvSpPr/>
            <p:nvPr/>
          </p:nvSpPr>
          <p:spPr bwMode="auto">
            <a:xfrm>
              <a:off x="34358" y="6424188"/>
              <a:ext cx="7696195" cy="2564091"/>
            </a:xfrm>
            <a:custGeom>
              <a:avLst/>
              <a:gdLst>
                <a:gd name="connsiteX0" fmla="*/ 7290923 w 7696195"/>
                <a:gd name="connsiteY0" fmla="*/ 2322144 h 2564091"/>
                <a:gd name="connsiteX1" fmla="*/ 7258569 w 7696195"/>
                <a:gd name="connsiteY1" fmla="*/ 2354498 h 2564091"/>
                <a:gd name="connsiteX2" fmla="*/ 7258569 w 7696195"/>
                <a:gd name="connsiteY2" fmla="*/ 2487753 h 2564091"/>
                <a:gd name="connsiteX3" fmla="*/ 7290923 w 7696195"/>
                <a:gd name="connsiteY3" fmla="*/ 2520107 h 2564091"/>
                <a:gd name="connsiteX4" fmla="*/ 7420336 w 7696195"/>
                <a:gd name="connsiteY4" fmla="*/ 2520107 h 2564091"/>
                <a:gd name="connsiteX5" fmla="*/ 7452690 w 7696195"/>
                <a:gd name="connsiteY5" fmla="*/ 2487753 h 2564091"/>
                <a:gd name="connsiteX6" fmla="*/ 7452690 w 7696195"/>
                <a:gd name="connsiteY6" fmla="*/ 2354498 h 2564091"/>
                <a:gd name="connsiteX7" fmla="*/ 7420336 w 7696195"/>
                <a:gd name="connsiteY7" fmla="*/ 2322144 h 2564091"/>
                <a:gd name="connsiteX8" fmla="*/ 6987909 w 7696195"/>
                <a:gd name="connsiteY8" fmla="*/ 2322144 h 2564091"/>
                <a:gd name="connsiteX9" fmla="*/ 6955555 w 7696195"/>
                <a:gd name="connsiteY9" fmla="*/ 2354498 h 2564091"/>
                <a:gd name="connsiteX10" fmla="*/ 6955555 w 7696195"/>
                <a:gd name="connsiteY10" fmla="*/ 2487753 h 2564091"/>
                <a:gd name="connsiteX11" fmla="*/ 6987909 w 7696195"/>
                <a:gd name="connsiteY11" fmla="*/ 2520107 h 2564091"/>
                <a:gd name="connsiteX12" fmla="*/ 7117322 w 7696195"/>
                <a:gd name="connsiteY12" fmla="*/ 2520107 h 2564091"/>
                <a:gd name="connsiteX13" fmla="*/ 7149676 w 7696195"/>
                <a:gd name="connsiteY13" fmla="*/ 2487753 h 2564091"/>
                <a:gd name="connsiteX14" fmla="*/ 7149676 w 7696195"/>
                <a:gd name="connsiteY14" fmla="*/ 2354498 h 2564091"/>
                <a:gd name="connsiteX15" fmla="*/ 7117322 w 7696195"/>
                <a:gd name="connsiteY15" fmla="*/ 2322144 h 2564091"/>
                <a:gd name="connsiteX16" fmla="*/ 6684895 w 7696195"/>
                <a:gd name="connsiteY16" fmla="*/ 2322144 h 2564091"/>
                <a:gd name="connsiteX17" fmla="*/ 6652541 w 7696195"/>
                <a:gd name="connsiteY17" fmla="*/ 2354498 h 2564091"/>
                <a:gd name="connsiteX18" fmla="*/ 6652541 w 7696195"/>
                <a:gd name="connsiteY18" fmla="*/ 2487753 h 2564091"/>
                <a:gd name="connsiteX19" fmla="*/ 6684895 w 7696195"/>
                <a:gd name="connsiteY19" fmla="*/ 2520107 h 2564091"/>
                <a:gd name="connsiteX20" fmla="*/ 6814308 w 7696195"/>
                <a:gd name="connsiteY20" fmla="*/ 2520107 h 2564091"/>
                <a:gd name="connsiteX21" fmla="*/ 6846662 w 7696195"/>
                <a:gd name="connsiteY21" fmla="*/ 2487753 h 2564091"/>
                <a:gd name="connsiteX22" fmla="*/ 6846662 w 7696195"/>
                <a:gd name="connsiteY22" fmla="*/ 2354498 h 2564091"/>
                <a:gd name="connsiteX23" fmla="*/ 6814308 w 7696195"/>
                <a:gd name="connsiteY23" fmla="*/ 2322144 h 2564091"/>
                <a:gd name="connsiteX24" fmla="*/ 6381881 w 7696195"/>
                <a:gd name="connsiteY24" fmla="*/ 2322144 h 2564091"/>
                <a:gd name="connsiteX25" fmla="*/ 6349527 w 7696195"/>
                <a:gd name="connsiteY25" fmla="*/ 2354498 h 2564091"/>
                <a:gd name="connsiteX26" fmla="*/ 6349527 w 7696195"/>
                <a:gd name="connsiteY26" fmla="*/ 2487753 h 2564091"/>
                <a:gd name="connsiteX27" fmla="*/ 6381881 w 7696195"/>
                <a:gd name="connsiteY27" fmla="*/ 2520107 h 2564091"/>
                <a:gd name="connsiteX28" fmla="*/ 6511294 w 7696195"/>
                <a:gd name="connsiteY28" fmla="*/ 2520107 h 2564091"/>
                <a:gd name="connsiteX29" fmla="*/ 6543648 w 7696195"/>
                <a:gd name="connsiteY29" fmla="*/ 2487753 h 2564091"/>
                <a:gd name="connsiteX30" fmla="*/ 6543648 w 7696195"/>
                <a:gd name="connsiteY30" fmla="*/ 2354498 h 2564091"/>
                <a:gd name="connsiteX31" fmla="*/ 6511294 w 7696195"/>
                <a:gd name="connsiteY31" fmla="*/ 2322144 h 2564091"/>
                <a:gd name="connsiteX32" fmla="*/ 6078867 w 7696195"/>
                <a:gd name="connsiteY32" fmla="*/ 2322144 h 2564091"/>
                <a:gd name="connsiteX33" fmla="*/ 6046513 w 7696195"/>
                <a:gd name="connsiteY33" fmla="*/ 2354498 h 2564091"/>
                <a:gd name="connsiteX34" fmla="*/ 6046513 w 7696195"/>
                <a:gd name="connsiteY34" fmla="*/ 2487753 h 2564091"/>
                <a:gd name="connsiteX35" fmla="*/ 6078867 w 7696195"/>
                <a:gd name="connsiteY35" fmla="*/ 2520107 h 2564091"/>
                <a:gd name="connsiteX36" fmla="*/ 6208280 w 7696195"/>
                <a:gd name="connsiteY36" fmla="*/ 2520107 h 2564091"/>
                <a:gd name="connsiteX37" fmla="*/ 6240634 w 7696195"/>
                <a:gd name="connsiteY37" fmla="*/ 2487753 h 2564091"/>
                <a:gd name="connsiteX38" fmla="*/ 6240634 w 7696195"/>
                <a:gd name="connsiteY38" fmla="*/ 2354498 h 2564091"/>
                <a:gd name="connsiteX39" fmla="*/ 6208280 w 7696195"/>
                <a:gd name="connsiteY39" fmla="*/ 2322144 h 2564091"/>
                <a:gd name="connsiteX40" fmla="*/ 5775853 w 7696195"/>
                <a:gd name="connsiteY40" fmla="*/ 2322144 h 2564091"/>
                <a:gd name="connsiteX41" fmla="*/ 5743499 w 7696195"/>
                <a:gd name="connsiteY41" fmla="*/ 2354498 h 2564091"/>
                <a:gd name="connsiteX42" fmla="*/ 5743499 w 7696195"/>
                <a:gd name="connsiteY42" fmla="*/ 2487753 h 2564091"/>
                <a:gd name="connsiteX43" fmla="*/ 5775853 w 7696195"/>
                <a:gd name="connsiteY43" fmla="*/ 2520107 h 2564091"/>
                <a:gd name="connsiteX44" fmla="*/ 5905266 w 7696195"/>
                <a:gd name="connsiteY44" fmla="*/ 2520107 h 2564091"/>
                <a:gd name="connsiteX45" fmla="*/ 5937620 w 7696195"/>
                <a:gd name="connsiteY45" fmla="*/ 2487753 h 2564091"/>
                <a:gd name="connsiteX46" fmla="*/ 5937620 w 7696195"/>
                <a:gd name="connsiteY46" fmla="*/ 2354498 h 2564091"/>
                <a:gd name="connsiteX47" fmla="*/ 5905266 w 7696195"/>
                <a:gd name="connsiteY47" fmla="*/ 2322144 h 2564091"/>
                <a:gd name="connsiteX48" fmla="*/ 5472839 w 7696195"/>
                <a:gd name="connsiteY48" fmla="*/ 2322144 h 2564091"/>
                <a:gd name="connsiteX49" fmla="*/ 5440485 w 7696195"/>
                <a:gd name="connsiteY49" fmla="*/ 2354498 h 2564091"/>
                <a:gd name="connsiteX50" fmla="*/ 5440485 w 7696195"/>
                <a:gd name="connsiteY50" fmla="*/ 2487753 h 2564091"/>
                <a:gd name="connsiteX51" fmla="*/ 5472839 w 7696195"/>
                <a:gd name="connsiteY51" fmla="*/ 2520107 h 2564091"/>
                <a:gd name="connsiteX52" fmla="*/ 5602252 w 7696195"/>
                <a:gd name="connsiteY52" fmla="*/ 2520107 h 2564091"/>
                <a:gd name="connsiteX53" fmla="*/ 5634606 w 7696195"/>
                <a:gd name="connsiteY53" fmla="*/ 2487753 h 2564091"/>
                <a:gd name="connsiteX54" fmla="*/ 5634606 w 7696195"/>
                <a:gd name="connsiteY54" fmla="*/ 2354498 h 2564091"/>
                <a:gd name="connsiteX55" fmla="*/ 5602252 w 7696195"/>
                <a:gd name="connsiteY55" fmla="*/ 2322144 h 2564091"/>
                <a:gd name="connsiteX56" fmla="*/ 5169825 w 7696195"/>
                <a:gd name="connsiteY56" fmla="*/ 2322144 h 2564091"/>
                <a:gd name="connsiteX57" fmla="*/ 5137471 w 7696195"/>
                <a:gd name="connsiteY57" fmla="*/ 2354498 h 2564091"/>
                <a:gd name="connsiteX58" fmla="*/ 5137471 w 7696195"/>
                <a:gd name="connsiteY58" fmla="*/ 2487753 h 2564091"/>
                <a:gd name="connsiteX59" fmla="*/ 5169825 w 7696195"/>
                <a:gd name="connsiteY59" fmla="*/ 2520107 h 2564091"/>
                <a:gd name="connsiteX60" fmla="*/ 5299238 w 7696195"/>
                <a:gd name="connsiteY60" fmla="*/ 2520107 h 2564091"/>
                <a:gd name="connsiteX61" fmla="*/ 5331592 w 7696195"/>
                <a:gd name="connsiteY61" fmla="*/ 2487753 h 2564091"/>
                <a:gd name="connsiteX62" fmla="*/ 5331592 w 7696195"/>
                <a:gd name="connsiteY62" fmla="*/ 2354498 h 2564091"/>
                <a:gd name="connsiteX63" fmla="*/ 5299238 w 7696195"/>
                <a:gd name="connsiteY63" fmla="*/ 2322144 h 2564091"/>
                <a:gd name="connsiteX64" fmla="*/ 4866811 w 7696195"/>
                <a:gd name="connsiteY64" fmla="*/ 2322144 h 2564091"/>
                <a:gd name="connsiteX65" fmla="*/ 4834457 w 7696195"/>
                <a:gd name="connsiteY65" fmla="*/ 2354498 h 2564091"/>
                <a:gd name="connsiteX66" fmla="*/ 4834457 w 7696195"/>
                <a:gd name="connsiteY66" fmla="*/ 2487753 h 2564091"/>
                <a:gd name="connsiteX67" fmla="*/ 4866811 w 7696195"/>
                <a:gd name="connsiteY67" fmla="*/ 2520107 h 2564091"/>
                <a:gd name="connsiteX68" fmla="*/ 4996224 w 7696195"/>
                <a:gd name="connsiteY68" fmla="*/ 2520107 h 2564091"/>
                <a:gd name="connsiteX69" fmla="*/ 5028578 w 7696195"/>
                <a:gd name="connsiteY69" fmla="*/ 2487753 h 2564091"/>
                <a:gd name="connsiteX70" fmla="*/ 5028578 w 7696195"/>
                <a:gd name="connsiteY70" fmla="*/ 2354498 h 2564091"/>
                <a:gd name="connsiteX71" fmla="*/ 4996224 w 7696195"/>
                <a:gd name="connsiteY71" fmla="*/ 2322144 h 2564091"/>
                <a:gd name="connsiteX72" fmla="*/ 4563797 w 7696195"/>
                <a:gd name="connsiteY72" fmla="*/ 2322144 h 2564091"/>
                <a:gd name="connsiteX73" fmla="*/ 4531443 w 7696195"/>
                <a:gd name="connsiteY73" fmla="*/ 2354498 h 2564091"/>
                <a:gd name="connsiteX74" fmla="*/ 4531443 w 7696195"/>
                <a:gd name="connsiteY74" fmla="*/ 2487753 h 2564091"/>
                <a:gd name="connsiteX75" fmla="*/ 4563797 w 7696195"/>
                <a:gd name="connsiteY75" fmla="*/ 2520107 h 2564091"/>
                <a:gd name="connsiteX76" fmla="*/ 4693210 w 7696195"/>
                <a:gd name="connsiteY76" fmla="*/ 2520107 h 2564091"/>
                <a:gd name="connsiteX77" fmla="*/ 4725564 w 7696195"/>
                <a:gd name="connsiteY77" fmla="*/ 2487753 h 2564091"/>
                <a:gd name="connsiteX78" fmla="*/ 4725564 w 7696195"/>
                <a:gd name="connsiteY78" fmla="*/ 2354498 h 2564091"/>
                <a:gd name="connsiteX79" fmla="*/ 4693210 w 7696195"/>
                <a:gd name="connsiteY79" fmla="*/ 2322144 h 2564091"/>
                <a:gd name="connsiteX80" fmla="*/ 4260783 w 7696195"/>
                <a:gd name="connsiteY80" fmla="*/ 2322144 h 2564091"/>
                <a:gd name="connsiteX81" fmla="*/ 4228429 w 7696195"/>
                <a:gd name="connsiteY81" fmla="*/ 2354498 h 2564091"/>
                <a:gd name="connsiteX82" fmla="*/ 4228429 w 7696195"/>
                <a:gd name="connsiteY82" fmla="*/ 2487753 h 2564091"/>
                <a:gd name="connsiteX83" fmla="*/ 4260783 w 7696195"/>
                <a:gd name="connsiteY83" fmla="*/ 2520107 h 2564091"/>
                <a:gd name="connsiteX84" fmla="*/ 4390196 w 7696195"/>
                <a:gd name="connsiteY84" fmla="*/ 2520107 h 2564091"/>
                <a:gd name="connsiteX85" fmla="*/ 4422550 w 7696195"/>
                <a:gd name="connsiteY85" fmla="*/ 2487753 h 2564091"/>
                <a:gd name="connsiteX86" fmla="*/ 4422550 w 7696195"/>
                <a:gd name="connsiteY86" fmla="*/ 2354498 h 2564091"/>
                <a:gd name="connsiteX87" fmla="*/ 4390196 w 7696195"/>
                <a:gd name="connsiteY87" fmla="*/ 2322144 h 2564091"/>
                <a:gd name="connsiteX88" fmla="*/ 3957769 w 7696195"/>
                <a:gd name="connsiteY88" fmla="*/ 2322144 h 2564091"/>
                <a:gd name="connsiteX89" fmla="*/ 3925415 w 7696195"/>
                <a:gd name="connsiteY89" fmla="*/ 2354498 h 2564091"/>
                <a:gd name="connsiteX90" fmla="*/ 3925415 w 7696195"/>
                <a:gd name="connsiteY90" fmla="*/ 2487753 h 2564091"/>
                <a:gd name="connsiteX91" fmla="*/ 3957769 w 7696195"/>
                <a:gd name="connsiteY91" fmla="*/ 2520107 h 2564091"/>
                <a:gd name="connsiteX92" fmla="*/ 4087182 w 7696195"/>
                <a:gd name="connsiteY92" fmla="*/ 2520107 h 2564091"/>
                <a:gd name="connsiteX93" fmla="*/ 4119536 w 7696195"/>
                <a:gd name="connsiteY93" fmla="*/ 2487753 h 2564091"/>
                <a:gd name="connsiteX94" fmla="*/ 4119536 w 7696195"/>
                <a:gd name="connsiteY94" fmla="*/ 2354498 h 2564091"/>
                <a:gd name="connsiteX95" fmla="*/ 4087182 w 7696195"/>
                <a:gd name="connsiteY95" fmla="*/ 2322144 h 2564091"/>
                <a:gd name="connsiteX96" fmla="*/ 3654755 w 7696195"/>
                <a:gd name="connsiteY96" fmla="*/ 2322144 h 2564091"/>
                <a:gd name="connsiteX97" fmla="*/ 3622401 w 7696195"/>
                <a:gd name="connsiteY97" fmla="*/ 2354498 h 2564091"/>
                <a:gd name="connsiteX98" fmla="*/ 3622401 w 7696195"/>
                <a:gd name="connsiteY98" fmla="*/ 2487753 h 2564091"/>
                <a:gd name="connsiteX99" fmla="*/ 3654755 w 7696195"/>
                <a:gd name="connsiteY99" fmla="*/ 2520107 h 2564091"/>
                <a:gd name="connsiteX100" fmla="*/ 3784168 w 7696195"/>
                <a:gd name="connsiteY100" fmla="*/ 2520107 h 2564091"/>
                <a:gd name="connsiteX101" fmla="*/ 3816522 w 7696195"/>
                <a:gd name="connsiteY101" fmla="*/ 2487753 h 2564091"/>
                <a:gd name="connsiteX102" fmla="*/ 3816522 w 7696195"/>
                <a:gd name="connsiteY102" fmla="*/ 2354498 h 2564091"/>
                <a:gd name="connsiteX103" fmla="*/ 3784168 w 7696195"/>
                <a:gd name="connsiteY103" fmla="*/ 2322144 h 2564091"/>
                <a:gd name="connsiteX104" fmla="*/ 3351742 w 7696195"/>
                <a:gd name="connsiteY104" fmla="*/ 2322144 h 2564091"/>
                <a:gd name="connsiteX105" fmla="*/ 3319388 w 7696195"/>
                <a:gd name="connsiteY105" fmla="*/ 2354498 h 2564091"/>
                <a:gd name="connsiteX106" fmla="*/ 3319388 w 7696195"/>
                <a:gd name="connsiteY106" fmla="*/ 2487753 h 2564091"/>
                <a:gd name="connsiteX107" fmla="*/ 3351742 w 7696195"/>
                <a:gd name="connsiteY107" fmla="*/ 2520107 h 2564091"/>
                <a:gd name="connsiteX108" fmla="*/ 3481155 w 7696195"/>
                <a:gd name="connsiteY108" fmla="*/ 2520107 h 2564091"/>
                <a:gd name="connsiteX109" fmla="*/ 3513508 w 7696195"/>
                <a:gd name="connsiteY109" fmla="*/ 2487753 h 2564091"/>
                <a:gd name="connsiteX110" fmla="*/ 3513508 w 7696195"/>
                <a:gd name="connsiteY110" fmla="*/ 2354498 h 2564091"/>
                <a:gd name="connsiteX111" fmla="*/ 3481155 w 7696195"/>
                <a:gd name="connsiteY111" fmla="*/ 2322144 h 2564091"/>
                <a:gd name="connsiteX112" fmla="*/ 3048729 w 7696195"/>
                <a:gd name="connsiteY112" fmla="*/ 2322144 h 2564091"/>
                <a:gd name="connsiteX113" fmla="*/ 3016375 w 7696195"/>
                <a:gd name="connsiteY113" fmla="*/ 2354498 h 2564091"/>
                <a:gd name="connsiteX114" fmla="*/ 3016375 w 7696195"/>
                <a:gd name="connsiteY114" fmla="*/ 2487753 h 2564091"/>
                <a:gd name="connsiteX115" fmla="*/ 3048729 w 7696195"/>
                <a:gd name="connsiteY115" fmla="*/ 2520107 h 2564091"/>
                <a:gd name="connsiteX116" fmla="*/ 3178143 w 7696195"/>
                <a:gd name="connsiteY116" fmla="*/ 2520107 h 2564091"/>
                <a:gd name="connsiteX117" fmla="*/ 3210496 w 7696195"/>
                <a:gd name="connsiteY117" fmla="*/ 2487753 h 2564091"/>
                <a:gd name="connsiteX118" fmla="*/ 3210496 w 7696195"/>
                <a:gd name="connsiteY118" fmla="*/ 2354498 h 2564091"/>
                <a:gd name="connsiteX119" fmla="*/ 3178143 w 7696195"/>
                <a:gd name="connsiteY119" fmla="*/ 2322144 h 2564091"/>
                <a:gd name="connsiteX120" fmla="*/ 2745714 w 7696195"/>
                <a:gd name="connsiteY120" fmla="*/ 2322144 h 2564091"/>
                <a:gd name="connsiteX121" fmla="*/ 2713360 w 7696195"/>
                <a:gd name="connsiteY121" fmla="*/ 2354498 h 2564091"/>
                <a:gd name="connsiteX122" fmla="*/ 2713360 w 7696195"/>
                <a:gd name="connsiteY122" fmla="*/ 2487753 h 2564091"/>
                <a:gd name="connsiteX123" fmla="*/ 2745714 w 7696195"/>
                <a:gd name="connsiteY123" fmla="*/ 2520107 h 2564091"/>
                <a:gd name="connsiteX124" fmla="*/ 2875127 w 7696195"/>
                <a:gd name="connsiteY124" fmla="*/ 2520107 h 2564091"/>
                <a:gd name="connsiteX125" fmla="*/ 2907481 w 7696195"/>
                <a:gd name="connsiteY125" fmla="*/ 2487753 h 2564091"/>
                <a:gd name="connsiteX126" fmla="*/ 2907481 w 7696195"/>
                <a:gd name="connsiteY126" fmla="*/ 2354498 h 2564091"/>
                <a:gd name="connsiteX127" fmla="*/ 2875127 w 7696195"/>
                <a:gd name="connsiteY127" fmla="*/ 2322144 h 2564091"/>
                <a:gd name="connsiteX128" fmla="*/ 2442702 w 7696195"/>
                <a:gd name="connsiteY128" fmla="*/ 2322144 h 2564091"/>
                <a:gd name="connsiteX129" fmla="*/ 2410347 w 7696195"/>
                <a:gd name="connsiteY129" fmla="*/ 2354498 h 2564091"/>
                <a:gd name="connsiteX130" fmla="*/ 2410347 w 7696195"/>
                <a:gd name="connsiteY130" fmla="*/ 2487753 h 2564091"/>
                <a:gd name="connsiteX131" fmla="*/ 2442702 w 7696195"/>
                <a:gd name="connsiteY131" fmla="*/ 2520107 h 2564091"/>
                <a:gd name="connsiteX132" fmla="*/ 2572115 w 7696195"/>
                <a:gd name="connsiteY132" fmla="*/ 2520107 h 2564091"/>
                <a:gd name="connsiteX133" fmla="*/ 2604469 w 7696195"/>
                <a:gd name="connsiteY133" fmla="*/ 2487753 h 2564091"/>
                <a:gd name="connsiteX134" fmla="*/ 2604469 w 7696195"/>
                <a:gd name="connsiteY134" fmla="*/ 2354498 h 2564091"/>
                <a:gd name="connsiteX135" fmla="*/ 2572115 w 7696195"/>
                <a:gd name="connsiteY135" fmla="*/ 2322144 h 2564091"/>
                <a:gd name="connsiteX136" fmla="*/ 2139686 w 7696195"/>
                <a:gd name="connsiteY136" fmla="*/ 2322144 h 2564091"/>
                <a:gd name="connsiteX137" fmla="*/ 2107332 w 7696195"/>
                <a:gd name="connsiteY137" fmla="*/ 2354498 h 2564091"/>
                <a:gd name="connsiteX138" fmla="*/ 2107332 w 7696195"/>
                <a:gd name="connsiteY138" fmla="*/ 2487753 h 2564091"/>
                <a:gd name="connsiteX139" fmla="*/ 2139686 w 7696195"/>
                <a:gd name="connsiteY139" fmla="*/ 2520107 h 2564091"/>
                <a:gd name="connsiteX140" fmla="*/ 2269099 w 7696195"/>
                <a:gd name="connsiteY140" fmla="*/ 2520107 h 2564091"/>
                <a:gd name="connsiteX141" fmla="*/ 2301453 w 7696195"/>
                <a:gd name="connsiteY141" fmla="*/ 2487753 h 2564091"/>
                <a:gd name="connsiteX142" fmla="*/ 2301453 w 7696195"/>
                <a:gd name="connsiteY142" fmla="*/ 2354498 h 2564091"/>
                <a:gd name="connsiteX143" fmla="*/ 2269099 w 7696195"/>
                <a:gd name="connsiteY143" fmla="*/ 2322144 h 2564091"/>
                <a:gd name="connsiteX144" fmla="*/ 1836673 w 7696195"/>
                <a:gd name="connsiteY144" fmla="*/ 2322144 h 2564091"/>
                <a:gd name="connsiteX145" fmla="*/ 1804319 w 7696195"/>
                <a:gd name="connsiteY145" fmla="*/ 2354498 h 2564091"/>
                <a:gd name="connsiteX146" fmla="*/ 1804319 w 7696195"/>
                <a:gd name="connsiteY146" fmla="*/ 2487753 h 2564091"/>
                <a:gd name="connsiteX147" fmla="*/ 1836673 w 7696195"/>
                <a:gd name="connsiteY147" fmla="*/ 2520107 h 2564091"/>
                <a:gd name="connsiteX148" fmla="*/ 1966086 w 7696195"/>
                <a:gd name="connsiteY148" fmla="*/ 2520107 h 2564091"/>
                <a:gd name="connsiteX149" fmla="*/ 1998440 w 7696195"/>
                <a:gd name="connsiteY149" fmla="*/ 2487753 h 2564091"/>
                <a:gd name="connsiteX150" fmla="*/ 1998440 w 7696195"/>
                <a:gd name="connsiteY150" fmla="*/ 2354498 h 2564091"/>
                <a:gd name="connsiteX151" fmla="*/ 1966086 w 7696195"/>
                <a:gd name="connsiteY151" fmla="*/ 2322144 h 2564091"/>
                <a:gd name="connsiteX152" fmla="*/ 1533658 w 7696195"/>
                <a:gd name="connsiteY152" fmla="*/ 2322144 h 2564091"/>
                <a:gd name="connsiteX153" fmla="*/ 1501304 w 7696195"/>
                <a:gd name="connsiteY153" fmla="*/ 2354498 h 2564091"/>
                <a:gd name="connsiteX154" fmla="*/ 1501304 w 7696195"/>
                <a:gd name="connsiteY154" fmla="*/ 2487753 h 2564091"/>
                <a:gd name="connsiteX155" fmla="*/ 1533658 w 7696195"/>
                <a:gd name="connsiteY155" fmla="*/ 2520107 h 2564091"/>
                <a:gd name="connsiteX156" fmla="*/ 1663071 w 7696195"/>
                <a:gd name="connsiteY156" fmla="*/ 2520107 h 2564091"/>
                <a:gd name="connsiteX157" fmla="*/ 1695425 w 7696195"/>
                <a:gd name="connsiteY157" fmla="*/ 2487753 h 2564091"/>
                <a:gd name="connsiteX158" fmla="*/ 1695425 w 7696195"/>
                <a:gd name="connsiteY158" fmla="*/ 2354498 h 2564091"/>
                <a:gd name="connsiteX159" fmla="*/ 1663071 w 7696195"/>
                <a:gd name="connsiteY159" fmla="*/ 2322144 h 2564091"/>
                <a:gd name="connsiteX160" fmla="*/ 1230646 w 7696195"/>
                <a:gd name="connsiteY160" fmla="*/ 2322144 h 2564091"/>
                <a:gd name="connsiteX161" fmla="*/ 1198292 w 7696195"/>
                <a:gd name="connsiteY161" fmla="*/ 2354498 h 2564091"/>
                <a:gd name="connsiteX162" fmla="*/ 1198292 w 7696195"/>
                <a:gd name="connsiteY162" fmla="*/ 2487753 h 2564091"/>
                <a:gd name="connsiteX163" fmla="*/ 1230646 w 7696195"/>
                <a:gd name="connsiteY163" fmla="*/ 2520107 h 2564091"/>
                <a:gd name="connsiteX164" fmla="*/ 1360059 w 7696195"/>
                <a:gd name="connsiteY164" fmla="*/ 2520107 h 2564091"/>
                <a:gd name="connsiteX165" fmla="*/ 1392413 w 7696195"/>
                <a:gd name="connsiteY165" fmla="*/ 2487753 h 2564091"/>
                <a:gd name="connsiteX166" fmla="*/ 1392413 w 7696195"/>
                <a:gd name="connsiteY166" fmla="*/ 2354498 h 2564091"/>
                <a:gd name="connsiteX167" fmla="*/ 1360059 w 7696195"/>
                <a:gd name="connsiteY167" fmla="*/ 2322144 h 2564091"/>
                <a:gd name="connsiteX168" fmla="*/ 927630 w 7696195"/>
                <a:gd name="connsiteY168" fmla="*/ 2322144 h 2564091"/>
                <a:gd name="connsiteX169" fmla="*/ 895276 w 7696195"/>
                <a:gd name="connsiteY169" fmla="*/ 2354498 h 2564091"/>
                <a:gd name="connsiteX170" fmla="*/ 895276 w 7696195"/>
                <a:gd name="connsiteY170" fmla="*/ 2487753 h 2564091"/>
                <a:gd name="connsiteX171" fmla="*/ 927630 w 7696195"/>
                <a:gd name="connsiteY171" fmla="*/ 2520107 h 2564091"/>
                <a:gd name="connsiteX172" fmla="*/ 1057044 w 7696195"/>
                <a:gd name="connsiteY172" fmla="*/ 2520107 h 2564091"/>
                <a:gd name="connsiteX173" fmla="*/ 1089398 w 7696195"/>
                <a:gd name="connsiteY173" fmla="*/ 2487753 h 2564091"/>
                <a:gd name="connsiteX174" fmla="*/ 1089398 w 7696195"/>
                <a:gd name="connsiteY174" fmla="*/ 2354498 h 2564091"/>
                <a:gd name="connsiteX175" fmla="*/ 1057044 w 7696195"/>
                <a:gd name="connsiteY175" fmla="*/ 2322144 h 2564091"/>
                <a:gd name="connsiteX176" fmla="*/ 624618 w 7696195"/>
                <a:gd name="connsiteY176" fmla="*/ 2322144 h 2564091"/>
                <a:gd name="connsiteX177" fmla="*/ 592264 w 7696195"/>
                <a:gd name="connsiteY177" fmla="*/ 2354498 h 2564091"/>
                <a:gd name="connsiteX178" fmla="*/ 592264 w 7696195"/>
                <a:gd name="connsiteY178" fmla="*/ 2487753 h 2564091"/>
                <a:gd name="connsiteX179" fmla="*/ 624618 w 7696195"/>
                <a:gd name="connsiteY179" fmla="*/ 2520107 h 2564091"/>
                <a:gd name="connsiteX180" fmla="*/ 754031 w 7696195"/>
                <a:gd name="connsiteY180" fmla="*/ 2520107 h 2564091"/>
                <a:gd name="connsiteX181" fmla="*/ 786385 w 7696195"/>
                <a:gd name="connsiteY181" fmla="*/ 2487753 h 2564091"/>
                <a:gd name="connsiteX182" fmla="*/ 786385 w 7696195"/>
                <a:gd name="connsiteY182" fmla="*/ 2354498 h 2564091"/>
                <a:gd name="connsiteX183" fmla="*/ 754031 w 7696195"/>
                <a:gd name="connsiteY183" fmla="*/ 2322144 h 2564091"/>
                <a:gd name="connsiteX184" fmla="*/ 321604 w 7696195"/>
                <a:gd name="connsiteY184" fmla="*/ 2322144 h 2564091"/>
                <a:gd name="connsiteX185" fmla="*/ 289250 w 7696195"/>
                <a:gd name="connsiteY185" fmla="*/ 2354498 h 2564091"/>
                <a:gd name="connsiteX186" fmla="*/ 289250 w 7696195"/>
                <a:gd name="connsiteY186" fmla="*/ 2487753 h 2564091"/>
                <a:gd name="connsiteX187" fmla="*/ 321604 w 7696195"/>
                <a:gd name="connsiteY187" fmla="*/ 2520107 h 2564091"/>
                <a:gd name="connsiteX188" fmla="*/ 451017 w 7696195"/>
                <a:gd name="connsiteY188" fmla="*/ 2520107 h 2564091"/>
                <a:gd name="connsiteX189" fmla="*/ 483371 w 7696195"/>
                <a:gd name="connsiteY189" fmla="*/ 2487753 h 2564091"/>
                <a:gd name="connsiteX190" fmla="*/ 483371 w 7696195"/>
                <a:gd name="connsiteY190" fmla="*/ 2354498 h 2564091"/>
                <a:gd name="connsiteX191" fmla="*/ 451017 w 7696195"/>
                <a:gd name="connsiteY191" fmla="*/ 2322144 h 2564091"/>
                <a:gd name="connsiteX192" fmla="*/ 7290923 w 7696195"/>
                <a:gd name="connsiteY192" fmla="*/ 42544 h 2564091"/>
                <a:gd name="connsiteX193" fmla="*/ 7258569 w 7696195"/>
                <a:gd name="connsiteY193" fmla="*/ 74898 h 2564091"/>
                <a:gd name="connsiteX194" fmla="*/ 7258569 w 7696195"/>
                <a:gd name="connsiteY194" fmla="*/ 208153 h 2564091"/>
                <a:gd name="connsiteX195" fmla="*/ 7290923 w 7696195"/>
                <a:gd name="connsiteY195" fmla="*/ 240507 h 2564091"/>
                <a:gd name="connsiteX196" fmla="*/ 7420336 w 7696195"/>
                <a:gd name="connsiteY196" fmla="*/ 240507 h 2564091"/>
                <a:gd name="connsiteX197" fmla="*/ 7452690 w 7696195"/>
                <a:gd name="connsiteY197" fmla="*/ 208153 h 2564091"/>
                <a:gd name="connsiteX198" fmla="*/ 7452690 w 7696195"/>
                <a:gd name="connsiteY198" fmla="*/ 74898 h 2564091"/>
                <a:gd name="connsiteX199" fmla="*/ 7420336 w 7696195"/>
                <a:gd name="connsiteY199" fmla="*/ 42544 h 2564091"/>
                <a:gd name="connsiteX200" fmla="*/ 6987909 w 7696195"/>
                <a:gd name="connsiteY200" fmla="*/ 42544 h 2564091"/>
                <a:gd name="connsiteX201" fmla="*/ 6955555 w 7696195"/>
                <a:gd name="connsiteY201" fmla="*/ 74898 h 2564091"/>
                <a:gd name="connsiteX202" fmla="*/ 6955555 w 7696195"/>
                <a:gd name="connsiteY202" fmla="*/ 208153 h 2564091"/>
                <a:gd name="connsiteX203" fmla="*/ 6987909 w 7696195"/>
                <a:gd name="connsiteY203" fmla="*/ 240507 h 2564091"/>
                <a:gd name="connsiteX204" fmla="*/ 7117322 w 7696195"/>
                <a:gd name="connsiteY204" fmla="*/ 240507 h 2564091"/>
                <a:gd name="connsiteX205" fmla="*/ 7149676 w 7696195"/>
                <a:gd name="connsiteY205" fmla="*/ 208153 h 2564091"/>
                <a:gd name="connsiteX206" fmla="*/ 7149676 w 7696195"/>
                <a:gd name="connsiteY206" fmla="*/ 74898 h 2564091"/>
                <a:gd name="connsiteX207" fmla="*/ 7117322 w 7696195"/>
                <a:gd name="connsiteY207" fmla="*/ 42544 h 2564091"/>
                <a:gd name="connsiteX208" fmla="*/ 6684895 w 7696195"/>
                <a:gd name="connsiteY208" fmla="*/ 42544 h 2564091"/>
                <a:gd name="connsiteX209" fmla="*/ 6652541 w 7696195"/>
                <a:gd name="connsiteY209" fmla="*/ 74898 h 2564091"/>
                <a:gd name="connsiteX210" fmla="*/ 6652541 w 7696195"/>
                <a:gd name="connsiteY210" fmla="*/ 208153 h 2564091"/>
                <a:gd name="connsiteX211" fmla="*/ 6684895 w 7696195"/>
                <a:gd name="connsiteY211" fmla="*/ 240507 h 2564091"/>
                <a:gd name="connsiteX212" fmla="*/ 6814308 w 7696195"/>
                <a:gd name="connsiteY212" fmla="*/ 240507 h 2564091"/>
                <a:gd name="connsiteX213" fmla="*/ 6846662 w 7696195"/>
                <a:gd name="connsiteY213" fmla="*/ 208153 h 2564091"/>
                <a:gd name="connsiteX214" fmla="*/ 6846662 w 7696195"/>
                <a:gd name="connsiteY214" fmla="*/ 74898 h 2564091"/>
                <a:gd name="connsiteX215" fmla="*/ 6814308 w 7696195"/>
                <a:gd name="connsiteY215" fmla="*/ 42544 h 2564091"/>
                <a:gd name="connsiteX216" fmla="*/ 6381881 w 7696195"/>
                <a:gd name="connsiteY216" fmla="*/ 42544 h 2564091"/>
                <a:gd name="connsiteX217" fmla="*/ 6349527 w 7696195"/>
                <a:gd name="connsiteY217" fmla="*/ 74898 h 2564091"/>
                <a:gd name="connsiteX218" fmla="*/ 6349527 w 7696195"/>
                <a:gd name="connsiteY218" fmla="*/ 208153 h 2564091"/>
                <a:gd name="connsiteX219" fmla="*/ 6381881 w 7696195"/>
                <a:gd name="connsiteY219" fmla="*/ 240507 h 2564091"/>
                <a:gd name="connsiteX220" fmla="*/ 6511294 w 7696195"/>
                <a:gd name="connsiteY220" fmla="*/ 240507 h 2564091"/>
                <a:gd name="connsiteX221" fmla="*/ 6543648 w 7696195"/>
                <a:gd name="connsiteY221" fmla="*/ 208153 h 2564091"/>
                <a:gd name="connsiteX222" fmla="*/ 6543648 w 7696195"/>
                <a:gd name="connsiteY222" fmla="*/ 74898 h 2564091"/>
                <a:gd name="connsiteX223" fmla="*/ 6511294 w 7696195"/>
                <a:gd name="connsiteY223" fmla="*/ 42544 h 2564091"/>
                <a:gd name="connsiteX224" fmla="*/ 6078867 w 7696195"/>
                <a:gd name="connsiteY224" fmla="*/ 42544 h 2564091"/>
                <a:gd name="connsiteX225" fmla="*/ 6046513 w 7696195"/>
                <a:gd name="connsiteY225" fmla="*/ 74898 h 2564091"/>
                <a:gd name="connsiteX226" fmla="*/ 6046513 w 7696195"/>
                <a:gd name="connsiteY226" fmla="*/ 208153 h 2564091"/>
                <a:gd name="connsiteX227" fmla="*/ 6078867 w 7696195"/>
                <a:gd name="connsiteY227" fmla="*/ 240507 h 2564091"/>
                <a:gd name="connsiteX228" fmla="*/ 6208280 w 7696195"/>
                <a:gd name="connsiteY228" fmla="*/ 240507 h 2564091"/>
                <a:gd name="connsiteX229" fmla="*/ 6240634 w 7696195"/>
                <a:gd name="connsiteY229" fmla="*/ 208153 h 2564091"/>
                <a:gd name="connsiteX230" fmla="*/ 6240634 w 7696195"/>
                <a:gd name="connsiteY230" fmla="*/ 74898 h 2564091"/>
                <a:gd name="connsiteX231" fmla="*/ 6208280 w 7696195"/>
                <a:gd name="connsiteY231" fmla="*/ 42544 h 2564091"/>
                <a:gd name="connsiteX232" fmla="*/ 5775853 w 7696195"/>
                <a:gd name="connsiteY232" fmla="*/ 42544 h 2564091"/>
                <a:gd name="connsiteX233" fmla="*/ 5743499 w 7696195"/>
                <a:gd name="connsiteY233" fmla="*/ 74898 h 2564091"/>
                <a:gd name="connsiteX234" fmla="*/ 5743499 w 7696195"/>
                <a:gd name="connsiteY234" fmla="*/ 208153 h 2564091"/>
                <a:gd name="connsiteX235" fmla="*/ 5775853 w 7696195"/>
                <a:gd name="connsiteY235" fmla="*/ 240507 h 2564091"/>
                <a:gd name="connsiteX236" fmla="*/ 5905266 w 7696195"/>
                <a:gd name="connsiteY236" fmla="*/ 240507 h 2564091"/>
                <a:gd name="connsiteX237" fmla="*/ 5937620 w 7696195"/>
                <a:gd name="connsiteY237" fmla="*/ 208153 h 2564091"/>
                <a:gd name="connsiteX238" fmla="*/ 5937620 w 7696195"/>
                <a:gd name="connsiteY238" fmla="*/ 74898 h 2564091"/>
                <a:gd name="connsiteX239" fmla="*/ 5905266 w 7696195"/>
                <a:gd name="connsiteY239" fmla="*/ 42544 h 2564091"/>
                <a:gd name="connsiteX240" fmla="*/ 5472839 w 7696195"/>
                <a:gd name="connsiteY240" fmla="*/ 42544 h 2564091"/>
                <a:gd name="connsiteX241" fmla="*/ 5440485 w 7696195"/>
                <a:gd name="connsiteY241" fmla="*/ 74898 h 2564091"/>
                <a:gd name="connsiteX242" fmla="*/ 5440485 w 7696195"/>
                <a:gd name="connsiteY242" fmla="*/ 208153 h 2564091"/>
                <a:gd name="connsiteX243" fmla="*/ 5472839 w 7696195"/>
                <a:gd name="connsiteY243" fmla="*/ 240507 h 2564091"/>
                <a:gd name="connsiteX244" fmla="*/ 5602252 w 7696195"/>
                <a:gd name="connsiteY244" fmla="*/ 240507 h 2564091"/>
                <a:gd name="connsiteX245" fmla="*/ 5634606 w 7696195"/>
                <a:gd name="connsiteY245" fmla="*/ 208153 h 2564091"/>
                <a:gd name="connsiteX246" fmla="*/ 5634606 w 7696195"/>
                <a:gd name="connsiteY246" fmla="*/ 74898 h 2564091"/>
                <a:gd name="connsiteX247" fmla="*/ 5602252 w 7696195"/>
                <a:gd name="connsiteY247" fmla="*/ 42544 h 2564091"/>
                <a:gd name="connsiteX248" fmla="*/ 5169825 w 7696195"/>
                <a:gd name="connsiteY248" fmla="*/ 42544 h 2564091"/>
                <a:gd name="connsiteX249" fmla="*/ 5137471 w 7696195"/>
                <a:gd name="connsiteY249" fmla="*/ 74898 h 2564091"/>
                <a:gd name="connsiteX250" fmla="*/ 5137471 w 7696195"/>
                <a:gd name="connsiteY250" fmla="*/ 208153 h 2564091"/>
                <a:gd name="connsiteX251" fmla="*/ 5169825 w 7696195"/>
                <a:gd name="connsiteY251" fmla="*/ 240507 h 2564091"/>
                <a:gd name="connsiteX252" fmla="*/ 5299238 w 7696195"/>
                <a:gd name="connsiteY252" fmla="*/ 240507 h 2564091"/>
                <a:gd name="connsiteX253" fmla="*/ 5331592 w 7696195"/>
                <a:gd name="connsiteY253" fmla="*/ 208153 h 2564091"/>
                <a:gd name="connsiteX254" fmla="*/ 5331592 w 7696195"/>
                <a:gd name="connsiteY254" fmla="*/ 74898 h 2564091"/>
                <a:gd name="connsiteX255" fmla="*/ 5299238 w 7696195"/>
                <a:gd name="connsiteY255" fmla="*/ 42544 h 2564091"/>
                <a:gd name="connsiteX256" fmla="*/ 4866811 w 7696195"/>
                <a:gd name="connsiteY256" fmla="*/ 42544 h 2564091"/>
                <a:gd name="connsiteX257" fmla="*/ 4834457 w 7696195"/>
                <a:gd name="connsiteY257" fmla="*/ 74898 h 2564091"/>
                <a:gd name="connsiteX258" fmla="*/ 4834457 w 7696195"/>
                <a:gd name="connsiteY258" fmla="*/ 208153 h 2564091"/>
                <a:gd name="connsiteX259" fmla="*/ 4866811 w 7696195"/>
                <a:gd name="connsiteY259" fmla="*/ 240507 h 2564091"/>
                <a:gd name="connsiteX260" fmla="*/ 4996224 w 7696195"/>
                <a:gd name="connsiteY260" fmla="*/ 240507 h 2564091"/>
                <a:gd name="connsiteX261" fmla="*/ 5028578 w 7696195"/>
                <a:gd name="connsiteY261" fmla="*/ 208153 h 2564091"/>
                <a:gd name="connsiteX262" fmla="*/ 5028578 w 7696195"/>
                <a:gd name="connsiteY262" fmla="*/ 74898 h 2564091"/>
                <a:gd name="connsiteX263" fmla="*/ 4996224 w 7696195"/>
                <a:gd name="connsiteY263" fmla="*/ 42544 h 2564091"/>
                <a:gd name="connsiteX264" fmla="*/ 4563797 w 7696195"/>
                <a:gd name="connsiteY264" fmla="*/ 42544 h 2564091"/>
                <a:gd name="connsiteX265" fmla="*/ 4531443 w 7696195"/>
                <a:gd name="connsiteY265" fmla="*/ 74898 h 2564091"/>
                <a:gd name="connsiteX266" fmla="*/ 4531443 w 7696195"/>
                <a:gd name="connsiteY266" fmla="*/ 208153 h 2564091"/>
                <a:gd name="connsiteX267" fmla="*/ 4563797 w 7696195"/>
                <a:gd name="connsiteY267" fmla="*/ 240507 h 2564091"/>
                <a:gd name="connsiteX268" fmla="*/ 4693210 w 7696195"/>
                <a:gd name="connsiteY268" fmla="*/ 240507 h 2564091"/>
                <a:gd name="connsiteX269" fmla="*/ 4725564 w 7696195"/>
                <a:gd name="connsiteY269" fmla="*/ 208153 h 2564091"/>
                <a:gd name="connsiteX270" fmla="*/ 4725564 w 7696195"/>
                <a:gd name="connsiteY270" fmla="*/ 74898 h 2564091"/>
                <a:gd name="connsiteX271" fmla="*/ 4693210 w 7696195"/>
                <a:gd name="connsiteY271" fmla="*/ 42544 h 2564091"/>
                <a:gd name="connsiteX272" fmla="*/ 4260783 w 7696195"/>
                <a:gd name="connsiteY272" fmla="*/ 42544 h 2564091"/>
                <a:gd name="connsiteX273" fmla="*/ 4228429 w 7696195"/>
                <a:gd name="connsiteY273" fmla="*/ 74898 h 2564091"/>
                <a:gd name="connsiteX274" fmla="*/ 4228429 w 7696195"/>
                <a:gd name="connsiteY274" fmla="*/ 208153 h 2564091"/>
                <a:gd name="connsiteX275" fmla="*/ 4260783 w 7696195"/>
                <a:gd name="connsiteY275" fmla="*/ 240507 h 2564091"/>
                <a:gd name="connsiteX276" fmla="*/ 4390196 w 7696195"/>
                <a:gd name="connsiteY276" fmla="*/ 240507 h 2564091"/>
                <a:gd name="connsiteX277" fmla="*/ 4422550 w 7696195"/>
                <a:gd name="connsiteY277" fmla="*/ 208153 h 2564091"/>
                <a:gd name="connsiteX278" fmla="*/ 4422550 w 7696195"/>
                <a:gd name="connsiteY278" fmla="*/ 74898 h 2564091"/>
                <a:gd name="connsiteX279" fmla="*/ 4390196 w 7696195"/>
                <a:gd name="connsiteY279" fmla="*/ 42544 h 2564091"/>
                <a:gd name="connsiteX280" fmla="*/ 3957769 w 7696195"/>
                <a:gd name="connsiteY280" fmla="*/ 42544 h 2564091"/>
                <a:gd name="connsiteX281" fmla="*/ 3925415 w 7696195"/>
                <a:gd name="connsiteY281" fmla="*/ 74898 h 2564091"/>
                <a:gd name="connsiteX282" fmla="*/ 3925415 w 7696195"/>
                <a:gd name="connsiteY282" fmla="*/ 208153 h 2564091"/>
                <a:gd name="connsiteX283" fmla="*/ 3957769 w 7696195"/>
                <a:gd name="connsiteY283" fmla="*/ 240507 h 2564091"/>
                <a:gd name="connsiteX284" fmla="*/ 4087182 w 7696195"/>
                <a:gd name="connsiteY284" fmla="*/ 240507 h 2564091"/>
                <a:gd name="connsiteX285" fmla="*/ 4119536 w 7696195"/>
                <a:gd name="connsiteY285" fmla="*/ 208153 h 2564091"/>
                <a:gd name="connsiteX286" fmla="*/ 4119536 w 7696195"/>
                <a:gd name="connsiteY286" fmla="*/ 74898 h 2564091"/>
                <a:gd name="connsiteX287" fmla="*/ 4087182 w 7696195"/>
                <a:gd name="connsiteY287" fmla="*/ 42544 h 2564091"/>
                <a:gd name="connsiteX288" fmla="*/ 3654755 w 7696195"/>
                <a:gd name="connsiteY288" fmla="*/ 42544 h 2564091"/>
                <a:gd name="connsiteX289" fmla="*/ 3622401 w 7696195"/>
                <a:gd name="connsiteY289" fmla="*/ 74898 h 2564091"/>
                <a:gd name="connsiteX290" fmla="*/ 3622401 w 7696195"/>
                <a:gd name="connsiteY290" fmla="*/ 208153 h 2564091"/>
                <a:gd name="connsiteX291" fmla="*/ 3654755 w 7696195"/>
                <a:gd name="connsiteY291" fmla="*/ 240507 h 2564091"/>
                <a:gd name="connsiteX292" fmla="*/ 3784168 w 7696195"/>
                <a:gd name="connsiteY292" fmla="*/ 240507 h 2564091"/>
                <a:gd name="connsiteX293" fmla="*/ 3816522 w 7696195"/>
                <a:gd name="connsiteY293" fmla="*/ 208153 h 2564091"/>
                <a:gd name="connsiteX294" fmla="*/ 3816522 w 7696195"/>
                <a:gd name="connsiteY294" fmla="*/ 74898 h 2564091"/>
                <a:gd name="connsiteX295" fmla="*/ 3784168 w 7696195"/>
                <a:gd name="connsiteY295" fmla="*/ 42544 h 2564091"/>
                <a:gd name="connsiteX296" fmla="*/ 3351746 w 7696195"/>
                <a:gd name="connsiteY296" fmla="*/ 42544 h 2564091"/>
                <a:gd name="connsiteX297" fmla="*/ 3319391 w 7696195"/>
                <a:gd name="connsiteY297" fmla="*/ 74898 h 2564091"/>
                <a:gd name="connsiteX298" fmla="*/ 3319391 w 7696195"/>
                <a:gd name="connsiteY298" fmla="*/ 208153 h 2564091"/>
                <a:gd name="connsiteX299" fmla="*/ 3351746 w 7696195"/>
                <a:gd name="connsiteY299" fmla="*/ 240507 h 2564091"/>
                <a:gd name="connsiteX300" fmla="*/ 3481157 w 7696195"/>
                <a:gd name="connsiteY300" fmla="*/ 240507 h 2564091"/>
                <a:gd name="connsiteX301" fmla="*/ 3513508 w 7696195"/>
                <a:gd name="connsiteY301" fmla="*/ 208153 h 2564091"/>
                <a:gd name="connsiteX302" fmla="*/ 3513508 w 7696195"/>
                <a:gd name="connsiteY302" fmla="*/ 74898 h 2564091"/>
                <a:gd name="connsiteX303" fmla="*/ 3481157 w 7696195"/>
                <a:gd name="connsiteY303" fmla="*/ 42544 h 2564091"/>
                <a:gd name="connsiteX304" fmla="*/ 3048731 w 7696195"/>
                <a:gd name="connsiteY304" fmla="*/ 42544 h 2564091"/>
                <a:gd name="connsiteX305" fmla="*/ 3016377 w 7696195"/>
                <a:gd name="connsiteY305" fmla="*/ 74898 h 2564091"/>
                <a:gd name="connsiteX306" fmla="*/ 3016377 w 7696195"/>
                <a:gd name="connsiteY306" fmla="*/ 208153 h 2564091"/>
                <a:gd name="connsiteX307" fmla="*/ 3048731 w 7696195"/>
                <a:gd name="connsiteY307" fmla="*/ 240507 h 2564091"/>
                <a:gd name="connsiteX308" fmla="*/ 3178147 w 7696195"/>
                <a:gd name="connsiteY308" fmla="*/ 240507 h 2564091"/>
                <a:gd name="connsiteX309" fmla="*/ 3210500 w 7696195"/>
                <a:gd name="connsiteY309" fmla="*/ 208153 h 2564091"/>
                <a:gd name="connsiteX310" fmla="*/ 3210500 w 7696195"/>
                <a:gd name="connsiteY310" fmla="*/ 74898 h 2564091"/>
                <a:gd name="connsiteX311" fmla="*/ 3178147 w 7696195"/>
                <a:gd name="connsiteY311" fmla="*/ 42544 h 2564091"/>
                <a:gd name="connsiteX312" fmla="*/ 2745717 w 7696195"/>
                <a:gd name="connsiteY312" fmla="*/ 42544 h 2564091"/>
                <a:gd name="connsiteX313" fmla="*/ 2713363 w 7696195"/>
                <a:gd name="connsiteY313" fmla="*/ 74898 h 2564091"/>
                <a:gd name="connsiteX314" fmla="*/ 2713363 w 7696195"/>
                <a:gd name="connsiteY314" fmla="*/ 208153 h 2564091"/>
                <a:gd name="connsiteX315" fmla="*/ 2745717 w 7696195"/>
                <a:gd name="connsiteY315" fmla="*/ 240507 h 2564091"/>
                <a:gd name="connsiteX316" fmla="*/ 2875130 w 7696195"/>
                <a:gd name="connsiteY316" fmla="*/ 240507 h 2564091"/>
                <a:gd name="connsiteX317" fmla="*/ 2907483 w 7696195"/>
                <a:gd name="connsiteY317" fmla="*/ 208153 h 2564091"/>
                <a:gd name="connsiteX318" fmla="*/ 2907483 w 7696195"/>
                <a:gd name="connsiteY318" fmla="*/ 74898 h 2564091"/>
                <a:gd name="connsiteX319" fmla="*/ 2875130 w 7696195"/>
                <a:gd name="connsiteY319" fmla="*/ 42544 h 2564091"/>
                <a:gd name="connsiteX320" fmla="*/ 2442704 w 7696195"/>
                <a:gd name="connsiteY320" fmla="*/ 42544 h 2564091"/>
                <a:gd name="connsiteX321" fmla="*/ 2410349 w 7696195"/>
                <a:gd name="connsiteY321" fmla="*/ 74898 h 2564091"/>
                <a:gd name="connsiteX322" fmla="*/ 2410349 w 7696195"/>
                <a:gd name="connsiteY322" fmla="*/ 208153 h 2564091"/>
                <a:gd name="connsiteX323" fmla="*/ 2442704 w 7696195"/>
                <a:gd name="connsiteY323" fmla="*/ 240507 h 2564091"/>
                <a:gd name="connsiteX324" fmla="*/ 2572118 w 7696195"/>
                <a:gd name="connsiteY324" fmla="*/ 240507 h 2564091"/>
                <a:gd name="connsiteX325" fmla="*/ 2604472 w 7696195"/>
                <a:gd name="connsiteY325" fmla="*/ 208153 h 2564091"/>
                <a:gd name="connsiteX326" fmla="*/ 2604472 w 7696195"/>
                <a:gd name="connsiteY326" fmla="*/ 74898 h 2564091"/>
                <a:gd name="connsiteX327" fmla="*/ 2572118 w 7696195"/>
                <a:gd name="connsiteY327" fmla="*/ 42544 h 2564091"/>
                <a:gd name="connsiteX328" fmla="*/ 2139689 w 7696195"/>
                <a:gd name="connsiteY328" fmla="*/ 42544 h 2564091"/>
                <a:gd name="connsiteX329" fmla="*/ 2107335 w 7696195"/>
                <a:gd name="connsiteY329" fmla="*/ 74898 h 2564091"/>
                <a:gd name="connsiteX330" fmla="*/ 2107335 w 7696195"/>
                <a:gd name="connsiteY330" fmla="*/ 208153 h 2564091"/>
                <a:gd name="connsiteX331" fmla="*/ 2139689 w 7696195"/>
                <a:gd name="connsiteY331" fmla="*/ 240507 h 2564091"/>
                <a:gd name="connsiteX332" fmla="*/ 2269102 w 7696195"/>
                <a:gd name="connsiteY332" fmla="*/ 240507 h 2564091"/>
                <a:gd name="connsiteX333" fmla="*/ 2301456 w 7696195"/>
                <a:gd name="connsiteY333" fmla="*/ 208153 h 2564091"/>
                <a:gd name="connsiteX334" fmla="*/ 2301456 w 7696195"/>
                <a:gd name="connsiteY334" fmla="*/ 74898 h 2564091"/>
                <a:gd name="connsiteX335" fmla="*/ 2269102 w 7696195"/>
                <a:gd name="connsiteY335" fmla="*/ 42544 h 2564091"/>
                <a:gd name="connsiteX336" fmla="*/ 1836676 w 7696195"/>
                <a:gd name="connsiteY336" fmla="*/ 42544 h 2564091"/>
                <a:gd name="connsiteX337" fmla="*/ 1804322 w 7696195"/>
                <a:gd name="connsiteY337" fmla="*/ 74898 h 2564091"/>
                <a:gd name="connsiteX338" fmla="*/ 1804322 w 7696195"/>
                <a:gd name="connsiteY338" fmla="*/ 208153 h 2564091"/>
                <a:gd name="connsiteX339" fmla="*/ 1836676 w 7696195"/>
                <a:gd name="connsiteY339" fmla="*/ 240507 h 2564091"/>
                <a:gd name="connsiteX340" fmla="*/ 1966089 w 7696195"/>
                <a:gd name="connsiteY340" fmla="*/ 240507 h 2564091"/>
                <a:gd name="connsiteX341" fmla="*/ 1998443 w 7696195"/>
                <a:gd name="connsiteY341" fmla="*/ 208153 h 2564091"/>
                <a:gd name="connsiteX342" fmla="*/ 1998443 w 7696195"/>
                <a:gd name="connsiteY342" fmla="*/ 74898 h 2564091"/>
                <a:gd name="connsiteX343" fmla="*/ 1966089 w 7696195"/>
                <a:gd name="connsiteY343" fmla="*/ 42544 h 2564091"/>
                <a:gd name="connsiteX344" fmla="*/ 1533661 w 7696195"/>
                <a:gd name="connsiteY344" fmla="*/ 42544 h 2564091"/>
                <a:gd name="connsiteX345" fmla="*/ 1501306 w 7696195"/>
                <a:gd name="connsiteY345" fmla="*/ 74898 h 2564091"/>
                <a:gd name="connsiteX346" fmla="*/ 1501306 w 7696195"/>
                <a:gd name="connsiteY346" fmla="*/ 208153 h 2564091"/>
                <a:gd name="connsiteX347" fmla="*/ 1533661 w 7696195"/>
                <a:gd name="connsiteY347" fmla="*/ 240507 h 2564091"/>
                <a:gd name="connsiteX348" fmla="*/ 1663073 w 7696195"/>
                <a:gd name="connsiteY348" fmla="*/ 240507 h 2564091"/>
                <a:gd name="connsiteX349" fmla="*/ 1695428 w 7696195"/>
                <a:gd name="connsiteY349" fmla="*/ 208153 h 2564091"/>
                <a:gd name="connsiteX350" fmla="*/ 1695428 w 7696195"/>
                <a:gd name="connsiteY350" fmla="*/ 74898 h 2564091"/>
                <a:gd name="connsiteX351" fmla="*/ 1663073 w 7696195"/>
                <a:gd name="connsiteY351" fmla="*/ 42544 h 2564091"/>
                <a:gd name="connsiteX352" fmla="*/ 1230649 w 7696195"/>
                <a:gd name="connsiteY352" fmla="*/ 42544 h 2564091"/>
                <a:gd name="connsiteX353" fmla="*/ 1198295 w 7696195"/>
                <a:gd name="connsiteY353" fmla="*/ 74898 h 2564091"/>
                <a:gd name="connsiteX354" fmla="*/ 1198295 w 7696195"/>
                <a:gd name="connsiteY354" fmla="*/ 208153 h 2564091"/>
                <a:gd name="connsiteX355" fmla="*/ 1230649 w 7696195"/>
                <a:gd name="connsiteY355" fmla="*/ 240507 h 2564091"/>
                <a:gd name="connsiteX356" fmla="*/ 1360062 w 7696195"/>
                <a:gd name="connsiteY356" fmla="*/ 240507 h 2564091"/>
                <a:gd name="connsiteX357" fmla="*/ 1392416 w 7696195"/>
                <a:gd name="connsiteY357" fmla="*/ 208153 h 2564091"/>
                <a:gd name="connsiteX358" fmla="*/ 1392416 w 7696195"/>
                <a:gd name="connsiteY358" fmla="*/ 74898 h 2564091"/>
                <a:gd name="connsiteX359" fmla="*/ 1360062 w 7696195"/>
                <a:gd name="connsiteY359" fmla="*/ 42544 h 2564091"/>
                <a:gd name="connsiteX360" fmla="*/ 927634 w 7696195"/>
                <a:gd name="connsiteY360" fmla="*/ 42544 h 2564091"/>
                <a:gd name="connsiteX361" fmla="*/ 895280 w 7696195"/>
                <a:gd name="connsiteY361" fmla="*/ 74898 h 2564091"/>
                <a:gd name="connsiteX362" fmla="*/ 895280 w 7696195"/>
                <a:gd name="connsiteY362" fmla="*/ 208153 h 2564091"/>
                <a:gd name="connsiteX363" fmla="*/ 927634 w 7696195"/>
                <a:gd name="connsiteY363" fmla="*/ 240507 h 2564091"/>
                <a:gd name="connsiteX364" fmla="*/ 1057047 w 7696195"/>
                <a:gd name="connsiteY364" fmla="*/ 240507 h 2564091"/>
                <a:gd name="connsiteX365" fmla="*/ 1089401 w 7696195"/>
                <a:gd name="connsiteY365" fmla="*/ 208153 h 2564091"/>
                <a:gd name="connsiteX366" fmla="*/ 1089401 w 7696195"/>
                <a:gd name="connsiteY366" fmla="*/ 74898 h 2564091"/>
                <a:gd name="connsiteX367" fmla="*/ 1057047 w 7696195"/>
                <a:gd name="connsiteY367" fmla="*/ 42544 h 2564091"/>
                <a:gd name="connsiteX368" fmla="*/ 624621 w 7696195"/>
                <a:gd name="connsiteY368" fmla="*/ 42544 h 2564091"/>
                <a:gd name="connsiteX369" fmla="*/ 592267 w 7696195"/>
                <a:gd name="connsiteY369" fmla="*/ 74898 h 2564091"/>
                <a:gd name="connsiteX370" fmla="*/ 592267 w 7696195"/>
                <a:gd name="connsiteY370" fmla="*/ 208153 h 2564091"/>
                <a:gd name="connsiteX371" fmla="*/ 624621 w 7696195"/>
                <a:gd name="connsiteY371" fmla="*/ 240507 h 2564091"/>
                <a:gd name="connsiteX372" fmla="*/ 754033 w 7696195"/>
                <a:gd name="connsiteY372" fmla="*/ 240507 h 2564091"/>
                <a:gd name="connsiteX373" fmla="*/ 786388 w 7696195"/>
                <a:gd name="connsiteY373" fmla="*/ 208153 h 2564091"/>
                <a:gd name="connsiteX374" fmla="*/ 786388 w 7696195"/>
                <a:gd name="connsiteY374" fmla="*/ 74898 h 2564091"/>
                <a:gd name="connsiteX375" fmla="*/ 754033 w 7696195"/>
                <a:gd name="connsiteY375" fmla="*/ 42544 h 2564091"/>
                <a:gd name="connsiteX376" fmla="*/ 321606 w 7696195"/>
                <a:gd name="connsiteY376" fmla="*/ 42544 h 2564091"/>
                <a:gd name="connsiteX377" fmla="*/ 289252 w 7696195"/>
                <a:gd name="connsiteY377" fmla="*/ 74898 h 2564091"/>
                <a:gd name="connsiteX378" fmla="*/ 289252 w 7696195"/>
                <a:gd name="connsiteY378" fmla="*/ 208153 h 2564091"/>
                <a:gd name="connsiteX379" fmla="*/ 321606 w 7696195"/>
                <a:gd name="connsiteY379" fmla="*/ 240507 h 2564091"/>
                <a:gd name="connsiteX380" fmla="*/ 451020 w 7696195"/>
                <a:gd name="connsiteY380" fmla="*/ 240507 h 2564091"/>
                <a:gd name="connsiteX381" fmla="*/ 483374 w 7696195"/>
                <a:gd name="connsiteY381" fmla="*/ 208153 h 2564091"/>
                <a:gd name="connsiteX382" fmla="*/ 483374 w 7696195"/>
                <a:gd name="connsiteY382" fmla="*/ 74898 h 2564091"/>
                <a:gd name="connsiteX383" fmla="*/ 451020 w 7696195"/>
                <a:gd name="connsiteY383" fmla="*/ 42544 h 2564091"/>
                <a:gd name="connsiteX384" fmla="*/ 0 w 7696195"/>
                <a:gd name="connsiteY384" fmla="*/ 0 h 2564091"/>
                <a:gd name="connsiteX385" fmla="*/ 7696195 w 7696195"/>
                <a:gd name="connsiteY385" fmla="*/ 0 h 2564091"/>
                <a:gd name="connsiteX386" fmla="*/ 7696195 w 7696195"/>
                <a:gd name="connsiteY386" fmla="*/ 42544 h 2564091"/>
                <a:gd name="connsiteX387" fmla="*/ 7593937 w 7696195"/>
                <a:gd name="connsiteY387" fmla="*/ 42544 h 2564091"/>
                <a:gd name="connsiteX388" fmla="*/ 7561583 w 7696195"/>
                <a:gd name="connsiteY388" fmla="*/ 74898 h 2564091"/>
                <a:gd name="connsiteX389" fmla="*/ 7561583 w 7696195"/>
                <a:gd name="connsiteY389" fmla="*/ 208153 h 2564091"/>
                <a:gd name="connsiteX390" fmla="*/ 7593937 w 7696195"/>
                <a:gd name="connsiteY390" fmla="*/ 240507 h 2564091"/>
                <a:gd name="connsiteX391" fmla="*/ 7696195 w 7696195"/>
                <a:gd name="connsiteY391" fmla="*/ 240507 h 2564091"/>
                <a:gd name="connsiteX392" fmla="*/ 7696195 w 7696195"/>
                <a:gd name="connsiteY392" fmla="*/ 2322144 h 2564091"/>
                <a:gd name="connsiteX393" fmla="*/ 7593937 w 7696195"/>
                <a:gd name="connsiteY393" fmla="*/ 2322144 h 2564091"/>
                <a:gd name="connsiteX394" fmla="*/ 7561583 w 7696195"/>
                <a:gd name="connsiteY394" fmla="*/ 2354498 h 2564091"/>
                <a:gd name="connsiteX395" fmla="*/ 7561583 w 7696195"/>
                <a:gd name="connsiteY395" fmla="*/ 2487753 h 2564091"/>
                <a:gd name="connsiteX396" fmla="*/ 7593937 w 7696195"/>
                <a:gd name="connsiteY396" fmla="*/ 2520107 h 2564091"/>
                <a:gd name="connsiteX397" fmla="*/ 7696195 w 7696195"/>
                <a:gd name="connsiteY397" fmla="*/ 2520107 h 2564091"/>
                <a:gd name="connsiteX398" fmla="*/ 7696195 w 7696195"/>
                <a:gd name="connsiteY398" fmla="*/ 2564091 h 2564091"/>
                <a:gd name="connsiteX399" fmla="*/ 0 w 7696195"/>
                <a:gd name="connsiteY399" fmla="*/ 2564091 h 2564091"/>
                <a:gd name="connsiteX400" fmla="*/ 0 w 7696195"/>
                <a:gd name="connsiteY400" fmla="*/ 2512407 h 2564091"/>
                <a:gd name="connsiteX401" fmla="*/ 18590 w 7696195"/>
                <a:gd name="connsiteY401" fmla="*/ 2520107 h 2564091"/>
                <a:gd name="connsiteX402" fmla="*/ 148003 w 7696195"/>
                <a:gd name="connsiteY402" fmla="*/ 2520107 h 2564091"/>
                <a:gd name="connsiteX403" fmla="*/ 180357 w 7696195"/>
                <a:gd name="connsiteY403" fmla="*/ 2487753 h 2564091"/>
                <a:gd name="connsiteX404" fmla="*/ 180357 w 7696195"/>
                <a:gd name="connsiteY404" fmla="*/ 2354498 h 2564091"/>
                <a:gd name="connsiteX405" fmla="*/ 148003 w 7696195"/>
                <a:gd name="connsiteY405" fmla="*/ 2322144 h 2564091"/>
                <a:gd name="connsiteX406" fmla="*/ 18590 w 7696195"/>
                <a:gd name="connsiteY406" fmla="*/ 2322144 h 2564091"/>
                <a:gd name="connsiteX407" fmla="*/ 0 w 7696195"/>
                <a:gd name="connsiteY407" fmla="*/ 2329844 h 2564091"/>
                <a:gd name="connsiteX408" fmla="*/ 0 w 7696195"/>
                <a:gd name="connsiteY408" fmla="*/ 232806 h 2564091"/>
                <a:gd name="connsiteX409" fmla="*/ 18593 w 7696195"/>
                <a:gd name="connsiteY409" fmla="*/ 240507 h 2564091"/>
                <a:gd name="connsiteX410" fmla="*/ 148006 w 7696195"/>
                <a:gd name="connsiteY410" fmla="*/ 240507 h 2564091"/>
                <a:gd name="connsiteX411" fmla="*/ 180360 w 7696195"/>
                <a:gd name="connsiteY411" fmla="*/ 208153 h 2564091"/>
                <a:gd name="connsiteX412" fmla="*/ 180360 w 7696195"/>
                <a:gd name="connsiteY412" fmla="*/ 74898 h 2564091"/>
                <a:gd name="connsiteX413" fmla="*/ 148006 w 7696195"/>
                <a:gd name="connsiteY413" fmla="*/ 42544 h 2564091"/>
                <a:gd name="connsiteX414" fmla="*/ 18593 w 7696195"/>
                <a:gd name="connsiteY414" fmla="*/ 42544 h 2564091"/>
                <a:gd name="connsiteX415" fmla="*/ 0 w 7696195"/>
                <a:gd name="connsiteY415" fmla="*/ 50245 h 256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</a:cxnLst>
              <a:rect l="l" t="t" r="r" b="b"/>
              <a:pathLst>
                <a:path w="7696195" h="2564091">
                  <a:moveTo>
                    <a:pt x="7290923" y="2322144"/>
                  </a:moveTo>
                  <a:cubicBezTo>
                    <a:pt x="7273054" y="2322144"/>
                    <a:pt x="7258569" y="2336629"/>
                    <a:pt x="7258569" y="2354498"/>
                  </a:cubicBezTo>
                  <a:lnTo>
                    <a:pt x="7258569" y="2487753"/>
                  </a:lnTo>
                  <a:cubicBezTo>
                    <a:pt x="7258569" y="2505622"/>
                    <a:pt x="7273054" y="2520107"/>
                    <a:pt x="7290923" y="2520107"/>
                  </a:cubicBezTo>
                  <a:lnTo>
                    <a:pt x="7420336" y="2520107"/>
                  </a:lnTo>
                  <a:cubicBezTo>
                    <a:pt x="7438205" y="2520107"/>
                    <a:pt x="7452690" y="2505622"/>
                    <a:pt x="7452690" y="2487753"/>
                  </a:cubicBezTo>
                  <a:lnTo>
                    <a:pt x="7452690" y="2354498"/>
                  </a:lnTo>
                  <a:cubicBezTo>
                    <a:pt x="7452690" y="2336629"/>
                    <a:pt x="7438205" y="2322144"/>
                    <a:pt x="7420336" y="2322144"/>
                  </a:cubicBezTo>
                  <a:close/>
                  <a:moveTo>
                    <a:pt x="6987909" y="2322144"/>
                  </a:moveTo>
                  <a:cubicBezTo>
                    <a:pt x="6970040" y="2322144"/>
                    <a:pt x="6955555" y="2336629"/>
                    <a:pt x="6955555" y="2354498"/>
                  </a:cubicBezTo>
                  <a:lnTo>
                    <a:pt x="6955555" y="2487753"/>
                  </a:lnTo>
                  <a:cubicBezTo>
                    <a:pt x="6955555" y="2505622"/>
                    <a:pt x="6970040" y="2520107"/>
                    <a:pt x="6987909" y="2520107"/>
                  </a:cubicBezTo>
                  <a:lnTo>
                    <a:pt x="7117322" y="2520107"/>
                  </a:lnTo>
                  <a:cubicBezTo>
                    <a:pt x="7135191" y="2520107"/>
                    <a:pt x="7149676" y="2505622"/>
                    <a:pt x="7149676" y="2487753"/>
                  </a:cubicBezTo>
                  <a:lnTo>
                    <a:pt x="7149676" y="2354498"/>
                  </a:lnTo>
                  <a:cubicBezTo>
                    <a:pt x="7149676" y="2336629"/>
                    <a:pt x="7135191" y="2322144"/>
                    <a:pt x="7117322" y="2322144"/>
                  </a:cubicBezTo>
                  <a:close/>
                  <a:moveTo>
                    <a:pt x="6684895" y="2322144"/>
                  </a:moveTo>
                  <a:cubicBezTo>
                    <a:pt x="6667026" y="2322144"/>
                    <a:pt x="6652541" y="2336629"/>
                    <a:pt x="6652541" y="2354498"/>
                  </a:cubicBezTo>
                  <a:lnTo>
                    <a:pt x="6652541" y="2487753"/>
                  </a:lnTo>
                  <a:cubicBezTo>
                    <a:pt x="6652541" y="2505622"/>
                    <a:pt x="6667026" y="2520107"/>
                    <a:pt x="6684895" y="2520107"/>
                  </a:cubicBezTo>
                  <a:lnTo>
                    <a:pt x="6814308" y="2520107"/>
                  </a:lnTo>
                  <a:cubicBezTo>
                    <a:pt x="6832177" y="2520107"/>
                    <a:pt x="6846662" y="2505622"/>
                    <a:pt x="6846662" y="2487753"/>
                  </a:cubicBezTo>
                  <a:lnTo>
                    <a:pt x="6846662" y="2354498"/>
                  </a:lnTo>
                  <a:cubicBezTo>
                    <a:pt x="6846662" y="2336629"/>
                    <a:pt x="6832177" y="2322144"/>
                    <a:pt x="6814308" y="2322144"/>
                  </a:cubicBezTo>
                  <a:close/>
                  <a:moveTo>
                    <a:pt x="6381881" y="2322144"/>
                  </a:moveTo>
                  <a:cubicBezTo>
                    <a:pt x="6364012" y="2322144"/>
                    <a:pt x="6349527" y="2336629"/>
                    <a:pt x="6349527" y="2354498"/>
                  </a:cubicBezTo>
                  <a:lnTo>
                    <a:pt x="6349527" y="2487753"/>
                  </a:lnTo>
                  <a:cubicBezTo>
                    <a:pt x="6349527" y="2505622"/>
                    <a:pt x="6364012" y="2520107"/>
                    <a:pt x="6381881" y="2520107"/>
                  </a:cubicBezTo>
                  <a:lnTo>
                    <a:pt x="6511294" y="2520107"/>
                  </a:lnTo>
                  <a:cubicBezTo>
                    <a:pt x="6529163" y="2520107"/>
                    <a:pt x="6543648" y="2505622"/>
                    <a:pt x="6543648" y="2487753"/>
                  </a:cubicBezTo>
                  <a:lnTo>
                    <a:pt x="6543648" y="2354498"/>
                  </a:lnTo>
                  <a:cubicBezTo>
                    <a:pt x="6543648" y="2336629"/>
                    <a:pt x="6529163" y="2322144"/>
                    <a:pt x="6511294" y="2322144"/>
                  </a:cubicBezTo>
                  <a:close/>
                  <a:moveTo>
                    <a:pt x="6078867" y="2322144"/>
                  </a:moveTo>
                  <a:cubicBezTo>
                    <a:pt x="6060998" y="2322144"/>
                    <a:pt x="6046513" y="2336629"/>
                    <a:pt x="6046513" y="2354498"/>
                  </a:cubicBezTo>
                  <a:lnTo>
                    <a:pt x="6046513" y="2487753"/>
                  </a:lnTo>
                  <a:cubicBezTo>
                    <a:pt x="6046513" y="2505622"/>
                    <a:pt x="6060998" y="2520107"/>
                    <a:pt x="6078867" y="2520107"/>
                  </a:cubicBezTo>
                  <a:lnTo>
                    <a:pt x="6208280" y="2520107"/>
                  </a:lnTo>
                  <a:cubicBezTo>
                    <a:pt x="6226149" y="2520107"/>
                    <a:pt x="6240634" y="2505622"/>
                    <a:pt x="6240634" y="2487753"/>
                  </a:cubicBezTo>
                  <a:lnTo>
                    <a:pt x="6240634" y="2354498"/>
                  </a:lnTo>
                  <a:cubicBezTo>
                    <a:pt x="6240634" y="2336629"/>
                    <a:pt x="6226149" y="2322144"/>
                    <a:pt x="6208280" y="2322144"/>
                  </a:cubicBezTo>
                  <a:close/>
                  <a:moveTo>
                    <a:pt x="5775853" y="2322144"/>
                  </a:moveTo>
                  <a:cubicBezTo>
                    <a:pt x="5757984" y="2322144"/>
                    <a:pt x="5743499" y="2336629"/>
                    <a:pt x="5743499" y="2354498"/>
                  </a:cubicBezTo>
                  <a:lnTo>
                    <a:pt x="5743499" y="2487753"/>
                  </a:lnTo>
                  <a:cubicBezTo>
                    <a:pt x="5743499" y="2505622"/>
                    <a:pt x="5757984" y="2520107"/>
                    <a:pt x="5775853" y="2520107"/>
                  </a:cubicBezTo>
                  <a:lnTo>
                    <a:pt x="5905266" y="2520107"/>
                  </a:lnTo>
                  <a:cubicBezTo>
                    <a:pt x="5923135" y="2520107"/>
                    <a:pt x="5937620" y="2505622"/>
                    <a:pt x="5937620" y="2487753"/>
                  </a:cubicBezTo>
                  <a:lnTo>
                    <a:pt x="5937620" y="2354498"/>
                  </a:lnTo>
                  <a:cubicBezTo>
                    <a:pt x="5937620" y="2336629"/>
                    <a:pt x="5923135" y="2322144"/>
                    <a:pt x="5905266" y="2322144"/>
                  </a:cubicBezTo>
                  <a:close/>
                  <a:moveTo>
                    <a:pt x="5472839" y="2322144"/>
                  </a:moveTo>
                  <a:cubicBezTo>
                    <a:pt x="5454970" y="2322144"/>
                    <a:pt x="5440485" y="2336629"/>
                    <a:pt x="5440485" y="2354498"/>
                  </a:cubicBezTo>
                  <a:lnTo>
                    <a:pt x="5440485" y="2487753"/>
                  </a:lnTo>
                  <a:cubicBezTo>
                    <a:pt x="5440485" y="2505622"/>
                    <a:pt x="5454970" y="2520107"/>
                    <a:pt x="5472839" y="2520107"/>
                  </a:cubicBezTo>
                  <a:lnTo>
                    <a:pt x="5602252" y="2520107"/>
                  </a:lnTo>
                  <a:cubicBezTo>
                    <a:pt x="5620121" y="2520107"/>
                    <a:pt x="5634606" y="2505622"/>
                    <a:pt x="5634606" y="2487753"/>
                  </a:cubicBezTo>
                  <a:lnTo>
                    <a:pt x="5634606" y="2354498"/>
                  </a:lnTo>
                  <a:cubicBezTo>
                    <a:pt x="5634606" y="2336629"/>
                    <a:pt x="5620121" y="2322144"/>
                    <a:pt x="5602252" y="2322144"/>
                  </a:cubicBezTo>
                  <a:close/>
                  <a:moveTo>
                    <a:pt x="5169825" y="2322144"/>
                  </a:moveTo>
                  <a:cubicBezTo>
                    <a:pt x="5151956" y="2322144"/>
                    <a:pt x="5137471" y="2336629"/>
                    <a:pt x="5137471" y="2354498"/>
                  </a:cubicBezTo>
                  <a:lnTo>
                    <a:pt x="5137471" y="2487753"/>
                  </a:lnTo>
                  <a:cubicBezTo>
                    <a:pt x="5137471" y="2505622"/>
                    <a:pt x="5151956" y="2520107"/>
                    <a:pt x="5169825" y="2520107"/>
                  </a:cubicBezTo>
                  <a:lnTo>
                    <a:pt x="5299238" y="2520107"/>
                  </a:lnTo>
                  <a:cubicBezTo>
                    <a:pt x="5317107" y="2520107"/>
                    <a:pt x="5331592" y="2505622"/>
                    <a:pt x="5331592" y="2487753"/>
                  </a:cubicBezTo>
                  <a:lnTo>
                    <a:pt x="5331592" y="2354498"/>
                  </a:lnTo>
                  <a:cubicBezTo>
                    <a:pt x="5331592" y="2336629"/>
                    <a:pt x="5317107" y="2322144"/>
                    <a:pt x="5299238" y="2322144"/>
                  </a:cubicBezTo>
                  <a:close/>
                  <a:moveTo>
                    <a:pt x="4866811" y="2322144"/>
                  </a:moveTo>
                  <a:cubicBezTo>
                    <a:pt x="4848942" y="2322144"/>
                    <a:pt x="4834457" y="2336629"/>
                    <a:pt x="4834457" y="2354498"/>
                  </a:cubicBezTo>
                  <a:lnTo>
                    <a:pt x="4834457" y="2487753"/>
                  </a:lnTo>
                  <a:cubicBezTo>
                    <a:pt x="4834457" y="2505622"/>
                    <a:pt x="4848942" y="2520107"/>
                    <a:pt x="4866811" y="2520107"/>
                  </a:cubicBezTo>
                  <a:lnTo>
                    <a:pt x="4996224" y="2520107"/>
                  </a:lnTo>
                  <a:cubicBezTo>
                    <a:pt x="5014093" y="2520107"/>
                    <a:pt x="5028578" y="2505622"/>
                    <a:pt x="5028578" y="2487753"/>
                  </a:cubicBezTo>
                  <a:lnTo>
                    <a:pt x="5028578" y="2354498"/>
                  </a:lnTo>
                  <a:cubicBezTo>
                    <a:pt x="5028578" y="2336629"/>
                    <a:pt x="5014093" y="2322144"/>
                    <a:pt x="4996224" y="2322144"/>
                  </a:cubicBezTo>
                  <a:close/>
                  <a:moveTo>
                    <a:pt x="4563797" y="2322144"/>
                  </a:moveTo>
                  <a:cubicBezTo>
                    <a:pt x="4545928" y="2322144"/>
                    <a:pt x="4531443" y="2336629"/>
                    <a:pt x="4531443" y="2354498"/>
                  </a:cubicBezTo>
                  <a:lnTo>
                    <a:pt x="4531443" y="2487753"/>
                  </a:lnTo>
                  <a:cubicBezTo>
                    <a:pt x="4531443" y="2505622"/>
                    <a:pt x="4545928" y="2520107"/>
                    <a:pt x="4563797" y="2520107"/>
                  </a:cubicBezTo>
                  <a:lnTo>
                    <a:pt x="4693210" y="2520107"/>
                  </a:lnTo>
                  <a:cubicBezTo>
                    <a:pt x="4711079" y="2520107"/>
                    <a:pt x="4725564" y="2505622"/>
                    <a:pt x="4725564" y="2487753"/>
                  </a:cubicBezTo>
                  <a:lnTo>
                    <a:pt x="4725564" y="2354498"/>
                  </a:lnTo>
                  <a:cubicBezTo>
                    <a:pt x="4725564" y="2336629"/>
                    <a:pt x="4711079" y="2322144"/>
                    <a:pt x="4693210" y="2322144"/>
                  </a:cubicBezTo>
                  <a:close/>
                  <a:moveTo>
                    <a:pt x="4260783" y="2322144"/>
                  </a:moveTo>
                  <a:cubicBezTo>
                    <a:pt x="4242914" y="2322144"/>
                    <a:pt x="4228429" y="2336629"/>
                    <a:pt x="4228429" y="2354498"/>
                  </a:cubicBezTo>
                  <a:lnTo>
                    <a:pt x="4228429" y="2487753"/>
                  </a:lnTo>
                  <a:cubicBezTo>
                    <a:pt x="4228429" y="2505622"/>
                    <a:pt x="4242914" y="2520107"/>
                    <a:pt x="4260783" y="2520107"/>
                  </a:cubicBezTo>
                  <a:lnTo>
                    <a:pt x="4390196" y="2520107"/>
                  </a:lnTo>
                  <a:cubicBezTo>
                    <a:pt x="4408065" y="2520107"/>
                    <a:pt x="4422550" y="2505622"/>
                    <a:pt x="4422550" y="2487753"/>
                  </a:cubicBezTo>
                  <a:lnTo>
                    <a:pt x="4422550" y="2354498"/>
                  </a:lnTo>
                  <a:cubicBezTo>
                    <a:pt x="4422550" y="2336629"/>
                    <a:pt x="4408065" y="2322144"/>
                    <a:pt x="4390196" y="2322144"/>
                  </a:cubicBezTo>
                  <a:close/>
                  <a:moveTo>
                    <a:pt x="3957769" y="2322144"/>
                  </a:moveTo>
                  <a:cubicBezTo>
                    <a:pt x="3939900" y="2322144"/>
                    <a:pt x="3925415" y="2336629"/>
                    <a:pt x="3925415" y="2354498"/>
                  </a:cubicBezTo>
                  <a:lnTo>
                    <a:pt x="3925415" y="2487753"/>
                  </a:lnTo>
                  <a:cubicBezTo>
                    <a:pt x="3925415" y="2505622"/>
                    <a:pt x="3939900" y="2520107"/>
                    <a:pt x="3957769" y="2520107"/>
                  </a:cubicBezTo>
                  <a:lnTo>
                    <a:pt x="4087182" y="2520107"/>
                  </a:lnTo>
                  <a:cubicBezTo>
                    <a:pt x="4105051" y="2520107"/>
                    <a:pt x="4119536" y="2505622"/>
                    <a:pt x="4119536" y="2487753"/>
                  </a:cubicBezTo>
                  <a:lnTo>
                    <a:pt x="4119536" y="2354498"/>
                  </a:lnTo>
                  <a:cubicBezTo>
                    <a:pt x="4119536" y="2336629"/>
                    <a:pt x="4105051" y="2322144"/>
                    <a:pt x="4087182" y="2322144"/>
                  </a:cubicBezTo>
                  <a:close/>
                  <a:moveTo>
                    <a:pt x="3654755" y="2322144"/>
                  </a:moveTo>
                  <a:cubicBezTo>
                    <a:pt x="3636886" y="2322144"/>
                    <a:pt x="3622401" y="2336629"/>
                    <a:pt x="3622401" y="2354498"/>
                  </a:cubicBezTo>
                  <a:lnTo>
                    <a:pt x="3622401" y="2487753"/>
                  </a:lnTo>
                  <a:cubicBezTo>
                    <a:pt x="3622401" y="2505622"/>
                    <a:pt x="3636886" y="2520107"/>
                    <a:pt x="3654755" y="2520107"/>
                  </a:cubicBezTo>
                  <a:lnTo>
                    <a:pt x="3784168" y="2520107"/>
                  </a:lnTo>
                  <a:cubicBezTo>
                    <a:pt x="3802037" y="2520107"/>
                    <a:pt x="3816522" y="2505622"/>
                    <a:pt x="3816522" y="2487753"/>
                  </a:cubicBezTo>
                  <a:lnTo>
                    <a:pt x="3816522" y="2354498"/>
                  </a:lnTo>
                  <a:cubicBezTo>
                    <a:pt x="3816522" y="2336629"/>
                    <a:pt x="3802037" y="2322144"/>
                    <a:pt x="3784168" y="2322144"/>
                  </a:cubicBezTo>
                  <a:close/>
                  <a:moveTo>
                    <a:pt x="3351742" y="2322144"/>
                  </a:moveTo>
                  <a:cubicBezTo>
                    <a:pt x="3333873" y="2322144"/>
                    <a:pt x="3319388" y="2336629"/>
                    <a:pt x="3319388" y="2354498"/>
                  </a:cubicBezTo>
                  <a:lnTo>
                    <a:pt x="3319388" y="2487753"/>
                  </a:lnTo>
                  <a:cubicBezTo>
                    <a:pt x="3319388" y="2505622"/>
                    <a:pt x="3333873" y="2520107"/>
                    <a:pt x="3351742" y="2520107"/>
                  </a:cubicBezTo>
                  <a:lnTo>
                    <a:pt x="3481155" y="2520107"/>
                  </a:lnTo>
                  <a:cubicBezTo>
                    <a:pt x="3499024" y="2520107"/>
                    <a:pt x="3513508" y="2505622"/>
                    <a:pt x="3513508" y="2487753"/>
                  </a:cubicBezTo>
                  <a:lnTo>
                    <a:pt x="3513508" y="2354498"/>
                  </a:lnTo>
                  <a:cubicBezTo>
                    <a:pt x="3513508" y="2336629"/>
                    <a:pt x="3499024" y="2322144"/>
                    <a:pt x="3481155" y="2322144"/>
                  </a:cubicBezTo>
                  <a:close/>
                  <a:moveTo>
                    <a:pt x="3048729" y="2322144"/>
                  </a:moveTo>
                  <a:cubicBezTo>
                    <a:pt x="3030860" y="2322144"/>
                    <a:pt x="3016375" y="2336629"/>
                    <a:pt x="3016375" y="2354498"/>
                  </a:cubicBezTo>
                  <a:lnTo>
                    <a:pt x="3016375" y="2487753"/>
                  </a:lnTo>
                  <a:cubicBezTo>
                    <a:pt x="3016375" y="2505622"/>
                    <a:pt x="3030860" y="2520107"/>
                    <a:pt x="3048729" y="2520107"/>
                  </a:cubicBezTo>
                  <a:lnTo>
                    <a:pt x="3178143" y="2520107"/>
                  </a:lnTo>
                  <a:cubicBezTo>
                    <a:pt x="3196012" y="2520107"/>
                    <a:pt x="3210496" y="2505622"/>
                    <a:pt x="3210496" y="2487753"/>
                  </a:cubicBezTo>
                  <a:lnTo>
                    <a:pt x="3210496" y="2354498"/>
                  </a:lnTo>
                  <a:cubicBezTo>
                    <a:pt x="3210496" y="2336629"/>
                    <a:pt x="3196012" y="2322144"/>
                    <a:pt x="3178143" y="2322144"/>
                  </a:cubicBezTo>
                  <a:close/>
                  <a:moveTo>
                    <a:pt x="2745714" y="2322144"/>
                  </a:moveTo>
                  <a:cubicBezTo>
                    <a:pt x="2727845" y="2322144"/>
                    <a:pt x="2713360" y="2336629"/>
                    <a:pt x="2713360" y="2354498"/>
                  </a:cubicBezTo>
                  <a:lnTo>
                    <a:pt x="2713360" y="2487753"/>
                  </a:lnTo>
                  <a:cubicBezTo>
                    <a:pt x="2713360" y="2505622"/>
                    <a:pt x="2727845" y="2520107"/>
                    <a:pt x="2745714" y="2520107"/>
                  </a:cubicBezTo>
                  <a:lnTo>
                    <a:pt x="2875127" y="2520107"/>
                  </a:lnTo>
                  <a:cubicBezTo>
                    <a:pt x="2892996" y="2520107"/>
                    <a:pt x="2907481" y="2505622"/>
                    <a:pt x="2907481" y="2487753"/>
                  </a:cubicBezTo>
                  <a:lnTo>
                    <a:pt x="2907481" y="2354498"/>
                  </a:lnTo>
                  <a:cubicBezTo>
                    <a:pt x="2907481" y="2336629"/>
                    <a:pt x="2892996" y="2322144"/>
                    <a:pt x="2875127" y="2322144"/>
                  </a:cubicBezTo>
                  <a:close/>
                  <a:moveTo>
                    <a:pt x="2442702" y="2322144"/>
                  </a:moveTo>
                  <a:cubicBezTo>
                    <a:pt x="2424832" y="2322144"/>
                    <a:pt x="2410347" y="2336629"/>
                    <a:pt x="2410347" y="2354498"/>
                  </a:cubicBezTo>
                  <a:lnTo>
                    <a:pt x="2410347" y="2487753"/>
                  </a:lnTo>
                  <a:cubicBezTo>
                    <a:pt x="2410347" y="2505622"/>
                    <a:pt x="2424832" y="2520107"/>
                    <a:pt x="2442702" y="2520107"/>
                  </a:cubicBezTo>
                  <a:lnTo>
                    <a:pt x="2572115" y="2520107"/>
                  </a:lnTo>
                  <a:cubicBezTo>
                    <a:pt x="2589983" y="2520107"/>
                    <a:pt x="2604469" y="2505622"/>
                    <a:pt x="2604469" y="2487753"/>
                  </a:cubicBezTo>
                  <a:lnTo>
                    <a:pt x="2604469" y="2354498"/>
                  </a:lnTo>
                  <a:cubicBezTo>
                    <a:pt x="2604469" y="2336629"/>
                    <a:pt x="2589983" y="2322144"/>
                    <a:pt x="2572115" y="2322144"/>
                  </a:cubicBezTo>
                  <a:close/>
                  <a:moveTo>
                    <a:pt x="2139686" y="2322144"/>
                  </a:moveTo>
                  <a:cubicBezTo>
                    <a:pt x="2121817" y="2322144"/>
                    <a:pt x="2107332" y="2336629"/>
                    <a:pt x="2107332" y="2354498"/>
                  </a:cubicBezTo>
                  <a:lnTo>
                    <a:pt x="2107332" y="2487753"/>
                  </a:lnTo>
                  <a:cubicBezTo>
                    <a:pt x="2107332" y="2505622"/>
                    <a:pt x="2121817" y="2520107"/>
                    <a:pt x="2139686" y="2520107"/>
                  </a:cubicBezTo>
                  <a:lnTo>
                    <a:pt x="2269099" y="2520107"/>
                  </a:lnTo>
                  <a:cubicBezTo>
                    <a:pt x="2286969" y="2520107"/>
                    <a:pt x="2301453" y="2505622"/>
                    <a:pt x="2301453" y="2487753"/>
                  </a:cubicBezTo>
                  <a:lnTo>
                    <a:pt x="2301453" y="2354498"/>
                  </a:lnTo>
                  <a:cubicBezTo>
                    <a:pt x="2301453" y="2336629"/>
                    <a:pt x="2286969" y="2322144"/>
                    <a:pt x="2269099" y="2322144"/>
                  </a:cubicBezTo>
                  <a:close/>
                  <a:moveTo>
                    <a:pt x="1836673" y="2322144"/>
                  </a:moveTo>
                  <a:cubicBezTo>
                    <a:pt x="1818804" y="2322144"/>
                    <a:pt x="1804319" y="2336629"/>
                    <a:pt x="1804319" y="2354498"/>
                  </a:cubicBezTo>
                  <a:lnTo>
                    <a:pt x="1804319" y="2487753"/>
                  </a:lnTo>
                  <a:cubicBezTo>
                    <a:pt x="1804319" y="2505622"/>
                    <a:pt x="1818804" y="2520107"/>
                    <a:pt x="1836673" y="2520107"/>
                  </a:cubicBezTo>
                  <a:lnTo>
                    <a:pt x="1966086" y="2520107"/>
                  </a:lnTo>
                  <a:cubicBezTo>
                    <a:pt x="1983955" y="2520107"/>
                    <a:pt x="1998440" y="2505622"/>
                    <a:pt x="1998440" y="2487753"/>
                  </a:cubicBezTo>
                  <a:lnTo>
                    <a:pt x="1998440" y="2354498"/>
                  </a:lnTo>
                  <a:cubicBezTo>
                    <a:pt x="1998440" y="2336629"/>
                    <a:pt x="1983955" y="2322144"/>
                    <a:pt x="1966086" y="2322144"/>
                  </a:cubicBezTo>
                  <a:close/>
                  <a:moveTo>
                    <a:pt x="1533658" y="2322144"/>
                  </a:moveTo>
                  <a:cubicBezTo>
                    <a:pt x="1515789" y="2322144"/>
                    <a:pt x="1501304" y="2336629"/>
                    <a:pt x="1501304" y="2354498"/>
                  </a:cubicBezTo>
                  <a:lnTo>
                    <a:pt x="1501304" y="2487753"/>
                  </a:lnTo>
                  <a:cubicBezTo>
                    <a:pt x="1501304" y="2505622"/>
                    <a:pt x="1515789" y="2520107"/>
                    <a:pt x="1533658" y="2520107"/>
                  </a:cubicBezTo>
                  <a:lnTo>
                    <a:pt x="1663071" y="2520107"/>
                  </a:lnTo>
                  <a:cubicBezTo>
                    <a:pt x="1680940" y="2520107"/>
                    <a:pt x="1695425" y="2505622"/>
                    <a:pt x="1695425" y="2487753"/>
                  </a:cubicBezTo>
                  <a:lnTo>
                    <a:pt x="1695425" y="2354498"/>
                  </a:lnTo>
                  <a:cubicBezTo>
                    <a:pt x="1695425" y="2336629"/>
                    <a:pt x="1680940" y="2322144"/>
                    <a:pt x="1663071" y="2322144"/>
                  </a:cubicBezTo>
                  <a:close/>
                  <a:moveTo>
                    <a:pt x="1230646" y="2322144"/>
                  </a:moveTo>
                  <a:cubicBezTo>
                    <a:pt x="1212777" y="2322144"/>
                    <a:pt x="1198292" y="2336629"/>
                    <a:pt x="1198292" y="2354498"/>
                  </a:cubicBezTo>
                  <a:lnTo>
                    <a:pt x="1198292" y="2487753"/>
                  </a:lnTo>
                  <a:cubicBezTo>
                    <a:pt x="1198292" y="2505622"/>
                    <a:pt x="1212777" y="2520107"/>
                    <a:pt x="1230646" y="2520107"/>
                  </a:cubicBezTo>
                  <a:lnTo>
                    <a:pt x="1360059" y="2520107"/>
                  </a:lnTo>
                  <a:cubicBezTo>
                    <a:pt x="1377928" y="2520107"/>
                    <a:pt x="1392413" y="2505622"/>
                    <a:pt x="1392413" y="2487753"/>
                  </a:cubicBezTo>
                  <a:lnTo>
                    <a:pt x="1392413" y="2354498"/>
                  </a:lnTo>
                  <a:cubicBezTo>
                    <a:pt x="1392413" y="2336629"/>
                    <a:pt x="1377928" y="2322144"/>
                    <a:pt x="1360059" y="2322144"/>
                  </a:cubicBezTo>
                  <a:close/>
                  <a:moveTo>
                    <a:pt x="927630" y="2322144"/>
                  </a:moveTo>
                  <a:cubicBezTo>
                    <a:pt x="909762" y="2322144"/>
                    <a:pt x="895276" y="2336629"/>
                    <a:pt x="895276" y="2354498"/>
                  </a:cubicBezTo>
                  <a:lnTo>
                    <a:pt x="895276" y="2487753"/>
                  </a:lnTo>
                  <a:cubicBezTo>
                    <a:pt x="895276" y="2505622"/>
                    <a:pt x="909762" y="2520107"/>
                    <a:pt x="927630" y="2520107"/>
                  </a:cubicBezTo>
                  <a:lnTo>
                    <a:pt x="1057044" y="2520107"/>
                  </a:lnTo>
                  <a:cubicBezTo>
                    <a:pt x="1074912" y="2520107"/>
                    <a:pt x="1089398" y="2505622"/>
                    <a:pt x="1089398" y="2487753"/>
                  </a:cubicBezTo>
                  <a:lnTo>
                    <a:pt x="1089398" y="2354498"/>
                  </a:lnTo>
                  <a:cubicBezTo>
                    <a:pt x="1089398" y="2336629"/>
                    <a:pt x="1074912" y="2322144"/>
                    <a:pt x="1057044" y="2322144"/>
                  </a:cubicBezTo>
                  <a:close/>
                  <a:moveTo>
                    <a:pt x="624618" y="2322144"/>
                  </a:moveTo>
                  <a:cubicBezTo>
                    <a:pt x="606749" y="2322144"/>
                    <a:pt x="592264" y="2336629"/>
                    <a:pt x="592264" y="2354498"/>
                  </a:cubicBezTo>
                  <a:lnTo>
                    <a:pt x="592264" y="2487753"/>
                  </a:lnTo>
                  <a:cubicBezTo>
                    <a:pt x="592264" y="2505622"/>
                    <a:pt x="606749" y="2520107"/>
                    <a:pt x="624618" y="2520107"/>
                  </a:cubicBezTo>
                  <a:lnTo>
                    <a:pt x="754031" y="2520107"/>
                  </a:lnTo>
                  <a:cubicBezTo>
                    <a:pt x="771900" y="2520107"/>
                    <a:pt x="786385" y="2505622"/>
                    <a:pt x="786385" y="2487753"/>
                  </a:cubicBezTo>
                  <a:lnTo>
                    <a:pt x="786385" y="2354498"/>
                  </a:lnTo>
                  <a:cubicBezTo>
                    <a:pt x="786385" y="2336629"/>
                    <a:pt x="771900" y="2322144"/>
                    <a:pt x="754031" y="2322144"/>
                  </a:cubicBezTo>
                  <a:close/>
                  <a:moveTo>
                    <a:pt x="321604" y="2322144"/>
                  </a:moveTo>
                  <a:cubicBezTo>
                    <a:pt x="303735" y="2322144"/>
                    <a:pt x="289250" y="2336629"/>
                    <a:pt x="289250" y="2354498"/>
                  </a:cubicBezTo>
                  <a:lnTo>
                    <a:pt x="289250" y="2487753"/>
                  </a:lnTo>
                  <a:cubicBezTo>
                    <a:pt x="289250" y="2505622"/>
                    <a:pt x="303735" y="2520107"/>
                    <a:pt x="321604" y="2520107"/>
                  </a:cubicBezTo>
                  <a:lnTo>
                    <a:pt x="451017" y="2520107"/>
                  </a:lnTo>
                  <a:cubicBezTo>
                    <a:pt x="468886" y="2520107"/>
                    <a:pt x="483371" y="2505622"/>
                    <a:pt x="483371" y="2487753"/>
                  </a:cubicBezTo>
                  <a:lnTo>
                    <a:pt x="483371" y="2354498"/>
                  </a:lnTo>
                  <a:cubicBezTo>
                    <a:pt x="483371" y="2336629"/>
                    <a:pt x="468886" y="2322144"/>
                    <a:pt x="451017" y="2322144"/>
                  </a:cubicBezTo>
                  <a:close/>
                  <a:moveTo>
                    <a:pt x="7290923" y="42544"/>
                  </a:moveTo>
                  <a:cubicBezTo>
                    <a:pt x="7273054" y="42544"/>
                    <a:pt x="7258569" y="57029"/>
                    <a:pt x="7258569" y="74898"/>
                  </a:cubicBezTo>
                  <a:lnTo>
                    <a:pt x="7258569" y="208153"/>
                  </a:lnTo>
                  <a:cubicBezTo>
                    <a:pt x="7258569" y="226022"/>
                    <a:pt x="7273054" y="240507"/>
                    <a:pt x="7290923" y="240507"/>
                  </a:cubicBezTo>
                  <a:lnTo>
                    <a:pt x="7420336" y="240507"/>
                  </a:lnTo>
                  <a:cubicBezTo>
                    <a:pt x="7438205" y="240507"/>
                    <a:pt x="7452690" y="226022"/>
                    <a:pt x="7452690" y="208153"/>
                  </a:cubicBezTo>
                  <a:lnTo>
                    <a:pt x="7452690" y="74898"/>
                  </a:lnTo>
                  <a:cubicBezTo>
                    <a:pt x="7452690" y="57029"/>
                    <a:pt x="7438205" y="42544"/>
                    <a:pt x="7420336" y="42544"/>
                  </a:cubicBezTo>
                  <a:close/>
                  <a:moveTo>
                    <a:pt x="6987909" y="42544"/>
                  </a:moveTo>
                  <a:cubicBezTo>
                    <a:pt x="6970040" y="42544"/>
                    <a:pt x="6955555" y="57029"/>
                    <a:pt x="6955555" y="74898"/>
                  </a:cubicBezTo>
                  <a:lnTo>
                    <a:pt x="6955555" y="208153"/>
                  </a:lnTo>
                  <a:cubicBezTo>
                    <a:pt x="6955555" y="226022"/>
                    <a:pt x="6970040" y="240507"/>
                    <a:pt x="6987909" y="240507"/>
                  </a:cubicBezTo>
                  <a:lnTo>
                    <a:pt x="7117322" y="240507"/>
                  </a:lnTo>
                  <a:cubicBezTo>
                    <a:pt x="7135191" y="240507"/>
                    <a:pt x="7149676" y="226022"/>
                    <a:pt x="7149676" y="208153"/>
                  </a:cubicBezTo>
                  <a:lnTo>
                    <a:pt x="7149676" y="74898"/>
                  </a:lnTo>
                  <a:cubicBezTo>
                    <a:pt x="7149676" y="57029"/>
                    <a:pt x="7135191" y="42544"/>
                    <a:pt x="7117322" y="42544"/>
                  </a:cubicBezTo>
                  <a:close/>
                  <a:moveTo>
                    <a:pt x="6684895" y="42544"/>
                  </a:moveTo>
                  <a:cubicBezTo>
                    <a:pt x="6667026" y="42544"/>
                    <a:pt x="6652541" y="57029"/>
                    <a:pt x="6652541" y="74898"/>
                  </a:cubicBezTo>
                  <a:lnTo>
                    <a:pt x="6652541" y="208153"/>
                  </a:lnTo>
                  <a:cubicBezTo>
                    <a:pt x="6652541" y="226022"/>
                    <a:pt x="6667026" y="240507"/>
                    <a:pt x="6684895" y="240507"/>
                  </a:cubicBezTo>
                  <a:lnTo>
                    <a:pt x="6814308" y="240507"/>
                  </a:lnTo>
                  <a:cubicBezTo>
                    <a:pt x="6832177" y="240507"/>
                    <a:pt x="6846662" y="226022"/>
                    <a:pt x="6846662" y="208153"/>
                  </a:cubicBezTo>
                  <a:lnTo>
                    <a:pt x="6846662" y="74898"/>
                  </a:lnTo>
                  <a:cubicBezTo>
                    <a:pt x="6846662" y="57029"/>
                    <a:pt x="6832177" y="42544"/>
                    <a:pt x="6814308" y="42544"/>
                  </a:cubicBezTo>
                  <a:close/>
                  <a:moveTo>
                    <a:pt x="6381881" y="42544"/>
                  </a:moveTo>
                  <a:cubicBezTo>
                    <a:pt x="6364012" y="42544"/>
                    <a:pt x="6349527" y="57029"/>
                    <a:pt x="6349527" y="74898"/>
                  </a:cubicBezTo>
                  <a:lnTo>
                    <a:pt x="6349527" y="208153"/>
                  </a:lnTo>
                  <a:cubicBezTo>
                    <a:pt x="6349527" y="226022"/>
                    <a:pt x="6364012" y="240507"/>
                    <a:pt x="6381881" y="240507"/>
                  </a:cubicBezTo>
                  <a:lnTo>
                    <a:pt x="6511294" y="240507"/>
                  </a:lnTo>
                  <a:cubicBezTo>
                    <a:pt x="6529163" y="240507"/>
                    <a:pt x="6543648" y="226022"/>
                    <a:pt x="6543648" y="208153"/>
                  </a:cubicBezTo>
                  <a:lnTo>
                    <a:pt x="6543648" y="74898"/>
                  </a:lnTo>
                  <a:cubicBezTo>
                    <a:pt x="6543648" y="57029"/>
                    <a:pt x="6529163" y="42544"/>
                    <a:pt x="6511294" y="42544"/>
                  </a:cubicBezTo>
                  <a:close/>
                  <a:moveTo>
                    <a:pt x="6078867" y="42544"/>
                  </a:moveTo>
                  <a:cubicBezTo>
                    <a:pt x="6060998" y="42544"/>
                    <a:pt x="6046513" y="57029"/>
                    <a:pt x="6046513" y="74898"/>
                  </a:cubicBezTo>
                  <a:lnTo>
                    <a:pt x="6046513" y="208153"/>
                  </a:lnTo>
                  <a:cubicBezTo>
                    <a:pt x="6046513" y="226022"/>
                    <a:pt x="6060998" y="240507"/>
                    <a:pt x="6078867" y="240507"/>
                  </a:cubicBezTo>
                  <a:lnTo>
                    <a:pt x="6208280" y="240507"/>
                  </a:lnTo>
                  <a:cubicBezTo>
                    <a:pt x="6226149" y="240507"/>
                    <a:pt x="6240634" y="226022"/>
                    <a:pt x="6240634" y="208153"/>
                  </a:cubicBezTo>
                  <a:lnTo>
                    <a:pt x="6240634" y="74898"/>
                  </a:lnTo>
                  <a:cubicBezTo>
                    <a:pt x="6240634" y="57029"/>
                    <a:pt x="6226149" y="42544"/>
                    <a:pt x="6208280" y="42544"/>
                  </a:cubicBezTo>
                  <a:close/>
                  <a:moveTo>
                    <a:pt x="5775853" y="42544"/>
                  </a:moveTo>
                  <a:cubicBezTo>
                    <a:pt x="5757984" y="42544"/>
                    <a:pt x="5743499" y="57029"/>
                    <a:pt x="5743499" y="74898"/>
                  </a:cubicBezTo>
                  <a:lnTo>
                    <a:pt x="5743499" y="208153"/>
                  </a:lnTo>
                  <a:cubicBezTo>
                    <a:pt x="5743499" y="226022"/>
                    <a:pt x="5757984" y="240507"/>
                    <a:pt x="5775853" y="240507"/>
                  </a:cubicBezTo>
                  <a:lnTo>
                    <a:pt x="5905266" y="240507"/>
                  </a:lnTo>
                  <a:cubicBezTo>
                    <a:pt x="5923135" y="240507"/>
                    <a:pt x="5937620" y="226022"/>
                    <a:pt x="5937620" y="208153"/>
                  </a:cubicBezTo>
                  <a:lnTo>
                    <a:pt x="5937620" y="74898"/>
                  </a:lnTo>
                  <a:cubicBezTo>
                    <a:pt x="5937620" y="57029"/>
                    <a:pt x="5923135" y="42544"/>
                    <a:pt x="5905266" y="42544"/>
                  </a:cubicBezTo>
                  <a:close/>
                  <a:moveTo>
                    <a:pt x="5472839" y="42544"/>
                  </a:moveTo>
                  <a:cubicBezTo>
                    <a:pt x="5454970" y="42544"/>
                    <a:pt x="5440485" y="57029"/>
                    <a:pt x="5440485" y="74898"/>
                  </a:cubicBezTo>
                  <a:lnTo>
                    <a:pt x="5440485" y="208153"/>
                  </a:lnTo>
                  <a:cubicBezTo>
                    <a:pt x="5440485" y="226022"/>
                    <a:pt x="5454970" y="240507"/>
                    <a:pt x="5472839" y="240507"/>
                  </a:cubicBezTo>
                  <a:lnTo>
                    <a:pt x="5602252" y="240507"/>
                  </a:lnTo>
                  <a:cubicBezTo>
                    <a:pt x="5620121" y="240507"/>
                    <a:pt x="5634606" y="226022"/>
                    <a:pt x="5634606" y="208153"/>
                  </a:cubicBezTo>
                  <a:lnTo>
                    <a:pt x="5634606" y="74898"/>
                  </a:lnTo>
                  <a:cubicBezTo>
                    <a:pt x="5634606" y="57029"/>
                    <a:pt x="5620121" y="42544"/>
                    <a:pt x="5602252" y="42544"/>
                  </a:cubicBezTo>
                  <a:close/>
                  <a:moveTo>
                    <a:pt x="5169825" y="42544"/>
                  </a:moveTo>
                  <a:cubicBezTo>
                    <a:pt x="5151956" y="42544"/>
                    <a:pt x="5137471" y="57029"/>
                    <a:pt x="5137471" y="74898"/>
                  </a:cubicBezTo>
                  <a:lnTo>
                    <a:pt x="5137471" y="208153"/>
                  </a:lnTo>
                  <a:cubicBezTo>
                    <a:pt x="5137471" y="226022"/>
                    <a:pt x="5151956" y="240507"/>
                    <a:pt x="5169825" y="240507"/>
                  </a:cubicBezTo>
                  <a:lnTo>
                    <a:pt x="5299238" y="240507"/>
                  </a:lnTo>
                  <a:cubicBezTo>
                    <a:pt x="5317107" y="240507"/>
                    <a:pt x="5331592" y="226022"/>
                    <a:pt x="5331592" y="208153"/>
                  </a:cubicBezTo>
                  <a:lnTo>
                    <a:pt x="5331592" y="74898"/>
                  </a:lnTo>
                  <a:cubicBezTo>
                    <a:pt x="5331592" y="57029"/>
                    <a:pt x="5317107" y="42544"/>
                    <a:pt x="5299238" y="42544"/>
                  </a:cubicBezTo>
                  <a:close/>
                  <a:moveTo>
                    <a:pt x="4866811" y="42544"/>
                  </a:moveTo>
                  <a:cubicBezTo>
                    <a:pt x="4848942" y="42544"/>
                    <a:pt x="4834457" y="57029"/>
                    <a:pt x="4834457" y="74898"/>
                  </a:cubicBezTo>
                  <a:lnTo>
                    <a:pt x="4834457" y="208153"/>
                  </a:lnTo>
                  <a:cubicBezTo>
                    <a:pt x="4834457" y="226022"/>
                    <a:pt x="4848942" y="240507"/>
                    <a:pt x="4866811" y="240507"/>
                  </a:cubicBezTo>
                  <a:lnTo>
                    <a:pt x="4996224" y="240507"/>
                  </a:lnTo>
                  <a:cubicBezTo>
                    <a:pt x="5014093" y="240507"/>
                    <a:pt x="5028578" y="226022"/>
                    <a:pt x="5028578" y="208153"/>
                  </a:cubicBezTo>
                  <a:lnTo>
                    <a:pt x="5028578" y="74898"/>
                  </a:lnTo>
                  <a:cubicBezTo>
                    <a:pt x="5028578" y="57029"/>
                    <a:pt x="5014093" y="42544"/>
                    <a:pt x="4996224" y="42544"/>
                  </a:cubicBezTo>
                  <a:close/>
                  <a:moveTo>
                    <a:pt x="4563797" y="42544"/>
                  </a:moveTo>
                  <a:cubicBezTo>
                    <a:pt x="4545928" y="42544"/>
                    <a:pt x="4531443" y="57029"/>
                    <a:pt x="4531443" y="74898"/>
                  </a:cubicBezTo>
                  <a:lnTo>
                    <a:pt x="4531443" y="208153"/>
                  </a:lnTo>
                  <a:cubicBezTo>
                    <a:pt x="4531443" y="226022"/>
                    <a:pt x="4545928" y="240507"/>
                    <a:pt x="4563797" y="240507"/>
                  </a:cubicBezTo>
                  <a:lnTo>
                    <a:pt x="4693210" y="240507"/>
                  </a:lnTo>
                  <a:cubicBezTo>
                    <a:pt x="4711079" y="240507"/>
                    <a:pt x="4725564" y="226022"/>
                    <a:pt x="4725564" y="208153"/>
                  </a:cubicBezTo>
                  <a:lnTo>
                    <a:pt x="4725564" y="74898"/>
                  </a:lnTo>
                  <a:cubicBezTo>
                    <a:pt x="4725564" y="57029"/>
                    <a:pt x="4711079" y="42544"/>
                    <a:pt x="4693210" y="42544"/>
                  </a:cubicBezTo>
                  <a:close/>
                  <a:moveTo>
                    <a:pt x="4260783" y="42544"/>
                  </a:moveTo>
                  <a:cubicBezTo>
                    <a:pt x="4242914" y="42544"/>
                    <a:pt x="4228429" y="57029"/>
                    <a:pt x="4228429" y="74898"/>
                  </a:cubicBezTo>
                  <a:lnTo>
                    <a:pt x="4228429" y="208153"/>
                  </a:lnTo>
                  <a:cubicBezTo>
                    <a:pt x="4228429" y="226022"/>
                    <a:pt x="4242914" y="240507"/>
                    <a:pt x="4260783" y="240507"/>
                  </a:cubicBezTo>
                  <a:lnTo>
                    <a:pt x="4390196" y="240507"/>
                  </a:lnTo>
                  <a:cubicBezTo>
                    <a:pt x="4408065" y="240507"/>
                    <a:pt x="4422550" y="226022"/>
                    <a:pt x="4422550" y="208153"/>
                  </a:cubicBezTo>
                  <a:lnTo>
                    <a:pt x="4422550" y="74898"/>
                  </a:lnTo>
                  <a:cubicBezTo>
                    <a:pt x="4422550" y="57029"/>
                    <a:pt x="4408065" y="42544"/>
                    <a:pt x="4390196" y="42544"/>
                  </a:cubicBezTo>
                  <a:close/>
                  <a:moveTo>
                    <a:pt x="3957769" y="42544"/>
                  </a:moveTo>
                  <a:cubicBezTo>
                    <a:pt x="3939900" y="42544"/>
                    <a:pt x="3925415" y="57029"/>
                    <a:pt x="3925415" y="74898"/>
                  </a:cubicBezTo>
                  <a:lnTo>
                    <a:pt x="3925415" y="208153"/>
                  </a:lnTo>
                  <a:cubicBezTo>
                    <a:pt x="3925415" y="226022"/>
                    <a:pt x="3939900" y="240507"/>
                    <a:pt x="3957769" y="240507"/>
                  </a:cubicBezTo>
                  <a:lnTo>
                    <a:pt x="4087182" y="240507"/>
                  </a:lnTo>
                  <a:cubicBezTo>
                    <a:pt x="4105051" y="240507"/>
                    <a:pt x="4119536" y="226022"/>
                    <a:pt x="4119536" y="208153"/>
                  </a:cubicBezTo>
                  <a:lnTo>
                    <a:pt x="4119536" y="74898"/>
                  </a:lnTo>
                  <a:cubicBezTo>
                    <a:pt x="4119536" y="57029"/>
                    <a:pt x="4105051" y="42544"/>
                    <a:pt x="4087182" y="42544"/>
                  </a:cubicBezTo>
                  <a:close/>
                  <a:moveTo>
                    <a:pt x="3654755" y="42544"/>
                  </a:moveTo>
                  <a:cubicBezTo>
                    <a:pt x="3636886" y="42544"/>
                    <a:pt x="3622401" y="57029"/>
                    <a:pt x="3622401" y="74898"/>
                  </a:cubicBezTo>
                  <a:lnTo>
                    <a:pt x="3622401" y="208153"/>
                  </a:lnTo>
                  <a:cubicBezTo>
                    <a:pt x="3622401" y="226022"/>
                    <a:pt x="3636886" y="240507"/>
                    <a:pt x="3654755" y="240507"/>
                  </a:cubicBezTo>
                  <a:lnTo>
                    <a:pt x="3784168" y="240507"/>
                  </a:lnTo>
                  <a:cubicBezTo>
                    <a:pt x="3802037" y="240507"/>
                    <a:pt x="3816522" y="226022"/>
                    <a:pt x="3816522" y="208153"/>
                  </a:cubicBezTo>
                  <a:lnTo>
                    <a:pt x="3816522" y="74898"/>
                  </a:lnTo>
                  <a:cubicBezTo>
                    <a:pt x="3816522" y="57029"/>
                    <a:pt x="3802037" y="42544"/>
                    <a:pt x="3784168" y="42544"/>
                  </a:cubicBezTo>
                  <a:close/>
                  <a:moveTo>
                    <a:pt x="3351746" y="42544"/>
                  </a:moveTo>
                  <a:cubicBezTo>
                    <a:pt x="3333876" y="42544"/>
                    <a:pt x="3319391" y="57029"/>
                    <a:pt x="3319391" y="74898"/>
                  </a:cubicBezTo>
                  <a:lnTo>
                    <a:pt x="3319391" y="208153"/>
                  </a:lnTo>
                  <a:cubicBezTo>
                    <a:pt x="3319391" y="226022"/>
                    <a:pt x="3333876" y="240507"/>
                    <a:pt x="3351746" y="240507"/>
                  </a:cubicBezTo>
                  <a:lnTo>
                    <a:pt x="3481157" y="240507"/>
                  </a:lnTo>
                  <a:cubicBezTo>
                    <a:pt x="3499027" y="240507"/>
                    <a:pt x="3513508" y="226022"/>
                    <a:pt x="3513508" y="208153"/>
                  </a:cubicBezTo>
                  <a:lnTo>
                    <a:pt x="3513508" y="74898"/>
                  </a:lnTo>
                  <a:cubicBezTo>
                    <a:pt x="3513508" y="57029"/>
                    <a:pt x="3499027" y="42544"/>
                    <a:pt x="3481157" y="42544"/>
                  </a:cubicBezTo>
                  <a:close/>
                  <a:moveTo>
                    <a:pt x="3048731" y="42544"/>
                  </a:moveTo>
                  <a:cubicBezTo>
                    <a:pt x="3030863" y="42544"/>
                    <a:pt x="3016377" y="57029"/>
                    <a:pt x="3016377" y="74898"/>
                  </a:cubicBezTo>
                  <a:lnTo>
                    <a:pt x="3016377" y="208153"/>
                  </a:lnTo>
                  <a:cubicBezTo>
                    <a:pt x="3016377" y="226022"/>
                    <a:pt x="3030863" y="240507"/>
                    <a:pt x="3048731" y="240507"/>
                  </a:cubicBezTo>
                  <a:lnTo>
                    <a:pt x="3178147" y="240507"/>
                  </a:lnTo>
                  <a:cubicBezTo>
                    <a:pt x="3196015" y="240507"/>
                    <a:pt x="3210500" y="226022"/>
                    <a:pt x="3210500" y="208153"/>
                  </a:cubicBezTo>
                  <a:lnTo>
                    <a:pt x="3210500" y="74898"/>
                  </a:lnTo>
                  <a:cubicBezTo>
                    <a:pt x="3210500" y="57029"/>
                    <a:pt x="3196015" y="42544"/>
                    <a:pt x="3178147" y="42544"/>
                  </a:cubicBezTo>
                  <a:close/>
                  <a:moveTo>
                    <a:pt x="2745717" y="42544"/>
                  </a:moveTo>
                  <a:cubicBezTo>
                    <a:pt x="2727849" y="42544"/>
                    <a:pt x="2713363" y="57029"/>
                    <a:pt x="2713363" y="74898"/>
                  </a:cubicBezTo>
                  <a:lnTo>
                    <a:pt x="2713363" y="208153"/>
                  </a:lnTo>
                  <a:cubicBezTo>
                    <a:pt x="2713363" y="226022"/>
                    <a:pt x="2727849" y="240507"/>
                    <a:pt x="2745717" y="240507"/>
                  </a:cubicBezTo>
                  <a:lnTo>
                    <a:pt x="2875130" y="240507"/>
                  </a:lnTo>
                  <a:cubicBezTo>
                    <a:pt x="2892999" y="240507"/>
                    <a:pt x="2907483" y="226022"/>
                    <a:pt x="2907483" y="208153"/>
                  </a:cubicBezTo>
                  <a:lnTo>
                    <a:pt x="2907483" y="74898"/>
                  </a:lnTo>
                  <a:cubicBezTo>
                    <a:pt x="2907483" y="57029"/>
                    <a:pt x="2892999" y="42544"/>
                    <a:pt x="2875130" y="42544"/>
                  </a:cubicBezTo>
                  <a:close/>
                  <a:moveTo>
                    <a:pt x="2442704" y="42544"/>
                  </a:moveTo>
                  <a:cubicBezTo>
                    <a:pt x="2424835" y="42544"/>
                    <a:pt x="2410349" y="57029"/>
                    <a:pt x="2410349" y="74898"/>
                  </a:cubicBezTo>
                  <a:lnTo>
                    <a:pt x="2410349" y="208153"/>
                  </a:lnTo>
                  <a:cubicBezTo>
                    <a:pt x="2410349" y="226022"/>
                    <a:pt x="2424835" y="240507"/>
                    <a:pt x="2442704" y="240507"/>
                  </a:cubicBezTo>
                  <a:lnTo>
                    <a:pt x="2572118" y="240507"/>
                  </a:lnTo>
                  <a:cubicBezTo>
                    <a:pt x="2589986" y="240507"/>
                    <a:pt x="2604472" y="226022"/>
                    <a:pt x="2604472" y="208153"/>
                  </a:cubicBezTo>
                  <a:lnTo>
                    <a:pt x="2604472" y="74898"/>
                  </a:lnTo>
                  <a:cubicBezTo>
                    <a:pt x="2604472" y="57029"/>
                    <a:pt x="2589986" y="42544"/>
                    <a:pt x="2572118" y="42544"/>
                  </a:cubicBezTo>
                  <a:close/>
                  <a:moveTo>
                    <a:pt x="2139689" y="42544"/>
                  </a:moveTo>
                  <a:cubicBezTo>
                    <a:pt x="2121820" y="42544"/>
                    <a:pt x="2107335" y="57029"/>
                    <a:pt x="2107335" y="74898"/>
                  </a:cubicBezTo>
                  <a:lnTo>
                    <a:pt x="2107335" y="208153"/>
                  </a:lnTo>
                  <a:cubicBezTo>
                    <a:pt x="2107335" y="226022"/>
                    <a:pt x="2121820" y="240507"/>
                    <a:pt x="2139689" y="240507"/>
                  </a:cubicBezTo>
                  <a:lnTo>
                    <a:pt x="2269102" y="240507"/>
                  </a:lnTo>
                  <a:cubicBezTo>
                    <a:pt x="2286971" y="240507"/>
                    <a:pt x="2301456" y="226022"/>
                    <a:pt x="2301456" y="208153"/>
                  </a:cubicBezTo>
                  <a:lnTo>
                    <a:pt x="2301456" y="74898"/>
                  </a:lnTo>
                  <a:cubicBezTo>
                    <a:pt x="2301456" y="57029"/>
                    <a:pt x="2286971" y="42544"/>
                    <a:pt x="2269102" y="42544"/>
                  </a:cubicBezTo>
                  <a:close/>
                  <a:moveTo>
                    <a:pt x="1836676" y="42544"/>
                  </a:moveTo>
                  <a:cubicBezTo>
                    <a:pt x="1818807" y="42544"/>
                    <a:pt x="1804322" y="57029"/>
                    <a:pt x="1804322" y="74898"/>
                  </a:cubicBezTo>
                  <a:lnTo>
                    <a:pt x="1804322" y="208153"/>
                  </a:lnTo>
                  <a:cubicBezTo>
                    <a:pt x="1804322" y="226022"/>
                    <a:pt x="1818807" y="240507"/>
                    <a:pt x="1836676" y="240507"/>
                  </a:cubicBezTo>
                  <a:lnTo>
                    <a:pt x="1966089" y="240507"/>
                  </a:lnTo>
                  <a:cubicBezTo>
                    <a:pt x="1983958" y="240507"/>
                    <a:pt x="1998443" y="226022"/>
                    <a:pt x="1998443" y="208153"/>
                  </a:cubicBezTo>
                  <a:lnTo>
                    <a:pt x="1998443" y="74898"/>
                  </a:lnTo>
                  <a:cubicBezTo>
                    <a:pt x="1998443" y="57029"/>
                    <a:pt x="1983958" y="42544"/>
                    <a:pt x="1966089" y="42544"/>
                  </a:cubicBezTo>
                  <a:close/>
                  <a:moveTo>
                    <a:pt x="1533661" y="42544"/>
                  </a:moveTo>
                  <a:cubicBezTo>
                    <a:pt x="1515791" y="42544"/>
                    <a:pt x="1501306" y="57029"/>
                    <a:pt x="1501306" y="74898"/>
                  </a:cubicBezTo>
                  <a:lnTo>
                    <a:pt x="1501306" y="208153"/>
                  </a:lnTo>
                  <a:cubicBezTo>
                    <a:pt x="1501306" y="226022"/>
                    <a:pt x="1515791" y="240507"/>
                    <a:pt x="1533661" y="240507"/>
                  </a:cubicBezTo>
                  <a:lnTo>
                    <a:pt x="1663073" y="240507"/>
                  </a:lnTo>
                  <a:cubicBezTo>
                    <a:pt x="1680942" y="240507"/>
                    <a:pt x="1695428" y="226022"/>
                    <a:pt x="1695428" y="208153"/>
                  </a:cubicBezTo>
                  <a:lnTo>
                    <a:pt x="1695428" y="74898"/>
                  </a:lnTo>
                  <a:cubicBezTo>
                    <a:pt x="1695428" y="57029"/>
                    <a:pt x="1680942" y="42544"/>
                    <a:pt x="1663073" y="42544"/>
                  </a:cubicBezTo>
                  <a:close/>
                  <a:moveTo>
                    <a:pt x="1230649" y="42544"/>
                  </a:moveTo>
                  <a:cubicBezTo>
                    <a:pt x="1212780" y="42544"/>
                    <a:pt x="1198295" y="57029"/>
                    <a:pt x="1198295" y="74898"/>
                  </a:cubicBezTo>
                  <a:lnTo>
                    <a:pt x="1198295" y="208153"/>
                  </a:lnTo>
                  <a:cubicBezTo>
                    <a:pt x="1198295" y="226022"/>
                    <a:pt x="1212780" y="240507"/>
                    <a:pt x="1230649" y="240507"/>
                  </a:cubicBezTo>
                  <a:lnTo>
                    <a:pt x="1360062" y="240507"/>
                  </a:lnTo>
                  <a:cubicBezTo>
                    <a:pt x="1377931" y="240507"/>
                    <a:pt x="1392416" y="226022"/>
                    <a:pt x="1392416" y="208153"/>
                  </a:cubicBezTo>
                  <a:lnTo>
                    <a:pt x="1392416" y="74898"/>
                  </a:lnTo>
                  <a:cubicBezTo>
                    <a:pt x="1392416" y="57029"/>
                    <a:pt x="1377931" y="42544"/>
                    <a:pt x="1360062" y="42544"/>
                  </a:cubicBezTo>
                  <a:close/>
                  <a:moveTo>
                    <a:pt x="927634" y="42544"/>
                  </a:moveTo>
                  <a:cubicBezTo>
                    <a:pt x="909765" y="42544"/>
                    <a:pt x="895280" y="57029"/>
                    <a:pt x="895280" y="74898"/>
                  </a:cubicBezTo>
                  <a:lnTo>
                    <a:pt x="895280" y="208153"/>
                  </a:lnTo>
                  <a:cubicBezTo>
                    <a:pt x="895280" y="226022"/>
                    <a:pt x="909765" y="240507"/>
                    <a:pt x="927634" y="240507"/>
                  </a:cubicBezTo>
                  <a:lnTo>
                    <a:pt x="1057047" y="240507"/>
                  </a:lnTo>
                  <a:cubicBezTo>
                    <a:pt x="1074916" y="240507"/>
                    <a:pt x="1089401" y="226022"/>
                    <a:pt x="1089401" y="208153"/>
                  </a:cubicBezTo>
                  <a:lnTo>
                    <a:pt x="1089401" y="74898"/>
                  </a:lnTo>
                  <a:cubicBezTo>
                    <a:pt x="1089401" y="57029"/>
                    <a:pt x="1074916" y="42544"/>
                    <a:pt x="1057047" y="42544"/>
                  </a:cubicBezTo>
                  <a:close/>
                  <a:moveTo>
                    <a:pt x="624621" y="42544"/>
                  </a:moveTo>
                  <a:cubicBezTo>
                    <a:pt x="606752" y="42544"/>
                    <a:pt x="592267" y="57029"/>
                    <a:pt x="592267" y="74898"/>
                  </a:cubicBezTo>
                  <a:lnTo>
                    <a:pt x="592267" y="208153"/>
                  </a:lnTo>
                  <a:cubicBezTo>
                    <a:pt x="592267" y="226022"/>
                    <a:pt x="606752" y="240507"/>
                    <a:pt x="624621" y="240507"/>
                  </a:cubicBezTo>
                  <a:lnTo>
                    <a:pt x="754033" y="240507"/>
                  </a:lnTo>
                  <a:cubicBezTo>
                    <a:pt x="771903" y="240507"/>
                    <a:pt x="786388" y="226022"/>
                    <a:pt x="786388" y="208153"/>
                  </a:cubicBezTo>
                  <a:lnTo>
                    <a:pt x="786388" y="74898"/>
                  </a:lnTo>
                  <a:cubicBezTo>
                    <a:pt x="786388" y="57029"/>
                    <a:pt x="771903" y="42544"/>
                    <a:pt x="754033" y="42544"/>
                  </a:cubicBezTo>
                  <a:close/>
                  <a:moveTo>
                    <a:pt x="321606" y="42544"/>
                  </a:moveTo>
                  <a:cubicBezTo>
                    <a:pt x="303737" y="42544"/>
                    <a:pt x="289252" y="57029"/>
                    <a:pt x="289252" y="74898"/>
                  </a:cubicBezTo>
                  <a:lnTo>
                    <a:pt x="289252" y="208153"/>
                  </a:lnTo>
                  <a:cubicBezTo>
                    <a:pt x="289252" y="226022"/>
                    <a:pt x="303737" y="240507"/>
                    <a:pt x="321606" y="240507"/>
                  </a:cubicBezTo>
                  <a:lnTo>
                    <a:pt x="451020" y="240507"/>
                  </a:lnTo>
                  <a:cubicBezTo>
                    <a:pt x="468889" y="240507"/>
                    <a:pt x="483374" y="226022"/>
                    <a:pt x="483374" y="208153"/>
                  </a:cubicBezTo>
                  <a:lnTo>
                    <a:pt x="483374" y="74898"/>
                  </a:lnTo>
                  <a:cubicBezTo>
                    <a:pt x="483374" y="57029"/>
                    <a:pt x="468889" y="42544"/>
                    <a:pt x="451020" y="42544"/>
                  </a:cubicBezTo>
                  <a:close/>
                  <a:moveTo>
                    <a:pt x="0" y="0"/>
                  </a:moveTo>
                  <a:lnTo>
                    <a:pt x="7696195" y="0"/>
                  </a:lnTo>
                  <a:lnTo>
                    <a:pt x="7696195" y="42544"/>
                  </a:lnTo>
                  <a:lnTo>
                    <a:pt x="7593937" y="42544"/>
                  </a:lnTo>
                  <a:cubicBezTo>
                    <a:pt x="7576068" y="42544"/>
                    <a:pt x="7561583" y="57029"/>
                    <a:pt x="7561583" y="74898"/>
                  </a:cubicBezTo>
                  <a:lnTo>
                    <a:pt x="7561583" y="208153"/>
                  </a:lnTo>
                  <a:cubicBezTo>
                    <a:pt x="7561583" y="226022"/>
                    <a:pt x="7576068" y="240507"/>
                    <a:pt x="7593937" y="240507"/>
                  </a:cubicBezTo>
                  <a:lnTo>
                    <a:pt x="7696195" y="240507"/>
                  </a:lnTo>
                  <a:lnTo>
                    <a:pt x="7696195" y="2322144"/>
                  </a:lnTo>
                  <a:lnTo>
                    <a:pt x="7593937" y="2322144"/>
                  </a:lnTo>
                  <a:cubicBezTo>
                    <a:pt x="7576068" y="2322144"/>
                    <a:pt x="7561583" y="2336629"/>
                    <a:pt x="7561583" y="2354498"/>
                  </a:cubicBezTo>
                  <a:lnTo>
                    <a:pt x="7561583" y="2487753"/>
                  </a:lnTo>
                  <a:cubicBezTo>
                    <a:pt x="7561583" y="2505622"/>
                    <a:pt x="7576068" y="2520107"/>
                    <a:pt x="7593937" y="2520107"/>
                  </a:cubicBezTo>
                  <a:lnTo>
                    <a:pt x="7696195" y="2520107"/>
                  </a:lnTo>
                  <a:lnTo>
                    <a:pt x="7696195" y="2564091"/>
                  </a:lnTo>
                  <a:lnTo>
                    <a:pt x="0" y="2564091"/>
                  </a:lnTo>
                  <a:lnTo>
                    <a:pt x="0" y="2512407"/>
                  </a:lnTo>
                  <a:lnTo>
                    <a:pt x="18590" y="2520107"/>
                  </a:lnTo>
                  <a:lnTo>
                    <a:pt x="148003" y="2520107"/>
                  </a:lnTo>
                  <a:cubicBezTo>
                    <a:pt x="165872" y="2520107"/>
                    <a:pt x="180357" y="2505622"/>
                    <a:pt x="180357" y="2487753"/>
                  </a:cubicBezTo>
                  <a:lnTo>
                    <a:pt x="180357" y="2354498"/>
                  </a:lnTo>
                  <a:cubicBezTo>
                    <a:pt x="180357" y="2336629"/>
                    <a:pt x="165872" y="2322144"/>
                    <a:pt x="148003" y="2322144"/>
                  </a:cubicBezTo>
                  <a:lnTo>
                    <a:pt x="18590" y="2322144"/>
                  </a:lnTo>
                  <a:lnTo>
                    <a:pt x="0" y="2329844"/>
                  </a:lnTo>
                  <a:lnTo>
                    <a:pt x="0" y="232806"/>
                  </a:lnTo>
                  <a:lnTo>
                    <a:pt x="18593" y="240507"/>
                  </a:lnTo>
                  <a:lnTo>
                    <a:pt x="148006" y="240507"/>
                  </a:lnTo>
                  <a:cubicBezTo>
                    <a:pt x="165875" y="240507"/>
                    <a:pt x="180360" y="226022"/>
                    <a:pt x="180360" y="208153"/>
                  </a:cubicBezTo>
                  <a:lnTo>
                    <a:pt x="180360" y="74898"/>
                  </a:lnTo>
                  <a:cubicBezTo>
                    <a:pt x="180360" y="57029"/>
                    <a:pt x="165875" y="42544"/>
                    <a:pt x="148006" y="42544"/>
                  </a:cubicBezTo>
                  <a:lnTo>
                    <a:pt x="18593" y="42544"/>
                  </a:lnTo>
                  <a:lnTo>
                    <a:pt x="0" y="50245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9" name="Rounded Rectangle 428"/>
            <p:cNvSpPr/>
            <p:nvPr/>
          </p:nvSpPr>
          <p:spPr bwMode="auto">
            <a:xfrm>
              <a:off x="2643535" y="6767313"/>
              <a:ext cx="2478563" cy="1844842"/>
            </a:xfrm>
            <a:prstGeom prst="roundRect">
              <a:avLst>
                <a:gd name="adj" fmla="val 7971"/>
              </a:avLst>
            </a:prstGeom>
            <a:solidFill>
              <a:schemeClr val="tx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0" name="Rounded Rectangle 429"/>
            <p:cNvSpPr/>
            <p:nvPr/>
          </p:nvSpPr>
          <p:spPr bwMode="auto">
            <a:xfrm>
              <a:off x="5195387" y="6767313"/>
              <a:ext cx="2478563" cy="1844842"/>
            </a:xfrm>
            <a:prstGeom prst="roundRect">
              <a:avLst>
                <a:gd name="adj" fmla="val 7971"/>
              </a:avLst>
            </a:prstGeom>
            <a:solidFill>
              <a:schemeClr val="tx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1" name="Rounded Rectangle 430"/>
            <p:cNvSpPr/>
            <p:nvPr/>
          </p:nvSpPr>
          <p:spPr bwMode="auto">
            <a:xfrm>
              <a:off x="91612" y="6789109"/>
              <a:ext cx="2478563" cy="1844842"/>
            </a:xfrm>
            <a:prstGeom prst="roundRect">
              <a:avLst>
                <a:gd name="adj" fmla="val 7971"/>
              </a:avLst>
            </a:prstGeom>
            <a:solidFill>
              <a:schemeClr val="tx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5" name="Flowchart: Connector 434"/>
            <p:cNvSpPr/>
            <p:nvPr/>
          </p:nvSpPr>
          <p:spPr bwMode="auto">
            <a:xfrm>
              <a:off x="723678" y="7211598"/>
              <a:ext cx="254676" cy="242297"/>
            </a:xfrm>
            <a:prstGeom prst="flowChartConnector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6" name="Flowchart: Connector 435"/>
            <p:cNvSpPr/>
            <p:nvPr/>
          </p:nvSpPr>
          <p:spPr bwMode="auto">
            <a:xfrm>
              <a:off x="1202368" y="7581626"/>
              <a:ext cx="254676" cy="242297"/>
            </a:xfrm>
            <a:prstGeom prst="flowChartConnector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8" name="Flowchart: Connector 437"/>
            <p:cNvSpPr/>
            <p:nvPr/>
          </p:nvSpPr>
          <p:spPr bwMode="auto">
            <a:xfrm>
              <a:off x="1202368" y="8327069"/>
              <a:ext cx="254676" cy="242297"/>
            </a:xfrm>
            <a:prstGeom prst="flowChartConnector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0" name="Flowchart: Connector 439"/>
            <p:cNvSpPr/>
            <p:nvPr/>
          </p:nvSpPr>
          <p:spPr bwMode="auto">
            <a:xfrm>
              <a:off x="3263901" y="7211598"/>
              <a:ext cx="254676" cy="242297"/>
            </a:xfrm>
            <a:prstGeom prst="flowChartConnector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2" name="Flowchart: Connector 441"/>
            <p:cNvSpPr/>
            <p:nvPr/>
          </p:nvSpPr>
          <p:spPr bwMode="auto">
            <a:xfrm>
              <a:off x="3247291" y="8327069"/>
              <a:ext cx="254676" cy="242297"/>
            </a:xfrm>
            <a:prstGeom prst="flowChartConnector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4" name="Flowchart: Connector 443"/>
            <p:cNvSpPr/>
            <p:nvPr/>
          </p:nvSpPr>
          <p:spPr bwMode="auto">
            <a:xfrm>
              <a:off x="5806839" y="7212641"/>
              <a:ext cx="254676" cy="242297"/>
            </a:xfrm>
            <a:prstGeom prst="flowChartConnector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5" name="Flowchart: Connector 444"/>
            <p:cNvSpPr/>
            <p:nvPr/>
          </p:nvSpPr>
          <p:spPr bwMode="auto">
            <a:xfrm>
              <a:off x="6295054" y="7582669"/>
              <a:ext cx="254676" cy="242297"/>
            </a:xfrm>
            <a:prstGeom prst="flowChartConnector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6" name="Flowchart: Connector 445"/>
            <p:cNvSpPr/>
            <p:nvPr/>
          </p:nvSpPr>
          <p:spPr bwMode="auto">
            <a:xfrm>
              <a:off x="5809279" y="8328112"/>
              <a:ext cx="254676" cy="242297"/>
            </a:xfrm>
            <a:prstGeom prst="flowChartConnector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7" name="Flowchart: Connector 446"/>
            <p:cNvSpPr/>
            <p:nvPr/>
          </p:nvSpPr>
          <p:spPr bwMode="auto">
            <a:xfrm>
              <a:off x="3755117" y="7590381"/>
              <a:ext cx="254676" cy="242297"/>
            </a:xfrm>
            <a:prstGeom prst="flowChartConnector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962" name="Picture 96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8070777" y="9294151"/>
            <a:ext cx="2468502" cy="1852492"/>
          </a:xfrm>
          <a:prstGeom prst="rect">
            <a:avLst/>
          </a:prstGeom>
        </p:spPr>
      </p:pic>
      <p:pic>
        <p:nvPicPr>
          <p:cNvPr id="452" name="Picture 4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5518735" y="9294151"/>
            <a:ext cx="2468502" cy="1852492"/>
          </a:xfrm>
          <a:prstGeom prst="rect">
            <a:avLst/>
          </a:prstGeom>
        </p:spPr>
      </p:pic>
      <p:pic>
        <p:nvPicPr>
          <p:cNvPr id="453" name="Picture 4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977281" y="9294151"/>
            <a:ext cx="2468502" cy="1852492"/>
          </a:xfrm>
          <a:prstGeom prst="rect">
            <a:avLst/>
          </a:prstGeom>
        </p:spPr>
      </p:pic>
      <p:pic>
        <p:nvPicPr>
          <p:cNvPr id="963" name="Picture 96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13477" y="146919"/>
            <a:ext cx="5873748" cy="1964108"/>
          </a:xfrm>
          <a:prstGeom prst="rect">
            <a:avLst/>
          </a:prstGeom>
        </p:spPr>
      </p:pic>
      <p:pic>
        <p:nvPicPr>
          <p:cNvPr id="965" name="Picture 96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13477" y="4418172"/>
            <a:ext cx="5873748" cy="1964108"/>
          </a:xfrm>
          <a:prstGeom prst="rect">
            <a:avLst/>
          </a:prstGeom>
        </p:spPr>
      </p:pic>
      <p:pic>
        <p:nvPicPr>
          <p:cNvPr id="971" name="Picture 97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13477" y="2284868"/>
            <a:ext cx="5873748" cy="19594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9534" y="6478868"/>
            <a:ext cx="11984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Dwork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Naor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Pitassi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Rothblum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Differential privacy under continual observation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STOC 2010]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6333395" y="458243"/>
                <a:ext cx="283475" cy="2116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395" y="458243"/>
                <a:ext cx="283475" cy="211632"/>
              </a:xfrm>
              <a:prstGeom prst="rect">
                <a:avLst/>
              </a:prstGeom>
              <a:blipFill rotWithShape="0">
                <a:blip r:embed="rId14"/>
                <a:stretch>
                  <a:fillRect l="-15217" r="-4348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8271733" y="458243"/>
                <a:ext cx="283475" cy="2116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733" y="458243"/>
                <a:ext cx="283475" cy="211632"/>
              </a:xfrm>
              <a:prstGeom prst="rect">
                <a:avLst/>
              </a:prstGeom>
              <a:blipFill rotWithShape="0">
                <a:blip r:embed="rId15"/>
                <a:stretch>
                  <a:fillRect l="-15217" r="-4348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0210071" y="458243"/>
                <a:ext cx="283475" cy="2116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071" y="458243"/>
                <a:ext cx="283475" cy="211632"/>
              </a:xfrm>
              <a:prstGeom prst="rect">
                <a:avLst/>
              </a:prstGeom>
              <a:blipFill rotWithShape="0">
                <a:blip r:embed="rId16"/>
                <a:stretch>
                  <a:fillRect l="-15217" r="-4348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6333395" y="2588452"/>
                <a:ext cx="283475" cy="2116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395" y="2588452"/>
                <a:ext cx="283475" cy="211632"/>
              </a:xfrm>
              <a:prstGeom prst="rect">
                <a:avLst/>
              </a:prstGeom>
              <a:blipFill rotWithShape="0">
                <a:blip r:embed="rId17"/>
                <a:stretch>
                  <a:fillRect l="-15217" r="-4348" b="-29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8271733" y="2588452"/>
                <a:ext cx="283475" cy="2116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733" y="2588452"/>
                <a:ext cx="283475" cy="211632"/>
              </a:xfrm>
              <a:prstGeom prst="rect">
                <a:avLst/>
              </a:prstGeom>
              <a:blipFill rotWithShape="0">
                <a:blip r:embed="rId18"/>
                <a:stretch>
                  <a:fillRect l="-15217" r="-4348" b="-32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0210071" y="2588452"/>
                <a:ext cx="283475" cy="2116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071" y="2588452"/>
                <a:ext cx="283475" cy="211632"/>
              </a:xfrm>
              <a:prstGeom prst="rect">
                <a:avLst/>
              </a:prstGeom>
              <a:blipFill rotWithShape="0">
                <a:blip r:embed="rId19"/>
                <a:stretch>
                  <a:fillRect l="-15217" r="-4348" b="-29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6333395" y="4732543"/>
                <a:ext cx="283475" cy="2116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395" y="4732543"/>
                <a:ext cx="283475" cy="211632"/>
              </a:xfrm>
              <a:prstGeom prst="rect">
                <a:avLst/>
              </a:prstGeom>
              <a:blipFill rotWithShape="0">
                <a:blip r:embed="rId20"/>
                <a:stretch>
                  <a:fillRect l="-15217" r="-4348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8271733" y="4732543"/>
                <a:ext cx="283475" cy="2116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733" y="4732543"/>
                <a:ext cx="283475" cy="211632"/>
              </a:xfrm>
              <a:prstGeom prst="rect">
                <a:avLst/>
              </a:prstGeom>
              <a:blipFill rotWithShape="0">
                <a:blip r:embed="rId21"/>
                <a:stretch>
                  <a:fillRect l="-15217" r="-4348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0210071" y="4732543"/>
                <a:ext cx="283475" cy="2116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071" y="4732543"/>
                <a:ext cx="283475" cy="211632"/>
              </a:xfrm>
              <a:prstGeom prst="rect">
                <a:avLst/>
              </a:prstGeom>
              <a:blipFill rotWithShape="0">
                <a:blip r:embed="rId22"/>
                <a:stretch>
                  <a:fillRect l="-15217" r="-4348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94912D-172C-427D-818C-8A622BA38A01}" type="slidenum">
              <a:rPr lang="en-GB" smtClean="0"/>
              <a:pPr/>
              <a:t>10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88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237" y="3886200"/>
            <a:ext cx="8219871" cy="2057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2236" y="1639609"/>
            <a:ext cx="8214641" cy="205609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w-event neighbour</a:t>
            </a:r>
          </a:p>
        </p:txBody>
      </p:sp>
      <p:sp>
        <p:nvSpPr>
          <p:cNvPr id="967" name="Content Placeholder 966"/>
          <p:cNvSpPr>
            <a:spLocks noGrp="1"/>
          </p:cNvSpPr>
          <p:nvPr>
            <p:ph idx="1"/>
          </p:nvPr>
        </p:nvSpPr>
        <p:spPr>
          <a:xfrm>
            <a:off x="260131" y="1125539"/>
            <a:ext cx="11671740" cy="4967287"/>
          </a:xfrm>
        </p:spPr>
        <p:txBody>
          <a:bodyPr/>
          <a:lstStyle/>
          <a:p>
            <a:r>
              <a:rPr lang="en-GB" dirty="0"/>
              <a:t>w-neighbour sets a trade-off between event- and user-level privacy</a:t>
            </a:r>
          </a:p>
          <a:p>
            <a:r>
              <a:rPr lang="en-GB" dirty="0"/>
              <a:t>Two streams are w-neighbour </a:t>
            </a:r>
            <a:br>
              <a:rPr lang="en-GB" dirty="0"/>
            </a:br>
            <a:r>
              <a:rPr lang="en-GB" dirty="0"/>
              <a:t>if in a sliding window 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at most one snapshot is</a:t>
            </a:r>
            <a:br>
              <a:rPr lang="en-GB" dirty="0"/>
            </a:br>
            <a:r>
              <a:rPr lang="en-GB" dirty="0"/>
              <a:t>neighbour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all the other snapshots are</a:t>
            </a:r>
            <a:br>
              <a:rPr lang="en-GB" dirty="0"/>
            </a:br>
            <a:r>
              <a:rPr lang="en-GB" dirty="0"/>
              <a:t>the same</a:t>
            </a:r>
          </a:p>
          <a:p>
            <a:pPr marL="0" indent="0"/>
            <a:r>
              <a:rPr lang="en-GB" dirty="0"/>
              <a:t>w-event neighbour for w &lt; 4</a:t>
            </a:r>
          </a:p>
          <a:p>
            <a:pPr marL="0" indent="0"/>
            <a:endParaRPr lang="en-GB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082716" y="1886320"/>
            <a:ext cx="6071937" cy="3826043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8" name="Rectangle 237"/>
          <p:cNvSpPr/>
          <p:nvPr/>
        </p:nvSpPr>
        <p:spPr bwMode="auto">
          <a:xfrm>
            <a:off x="6104022" y="1886320"/>
            <a:ext cx="6071937" cy="3826043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9534" y="6478868"/>
            <a:ext cx="11984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Kellaris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Papadopoulos, Xiao &amp;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Papadias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Differentially Private Event Sequences over Infinite Streams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PVLDB 7(12) 2014]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71220" y="1982243"/>
                <a:ext cx="283475" cy="2116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220" y="1982243"/>
                <a:ext cx="283475" cy="211632"/>
              </a:xfrm>
              <a:prstGeom prst="rect">
                <a:avLst/>
              </a:prstGeom>
              <a:blipFill rotWithShape="0">
                <a:blip r:embed="rId8"/>
                <a:stretch>
                  <a:fillRect l="-12766" r="-4255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204808" y="1982243"/>
                <a:ext cx="283475" cy="2116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08" y="1982243"/>
                <a:ext cx="283475" cy="211632"/>
              </a:xfrm>
              <a:prstGeom prst="rect">
                <a:avLst/>
              </a:prstGeom>
              <a:blipFill rotWithShape="0">
                <a:blip r:embed="rId9"/>
                <a:stretch>
                  <a:fillRect l="-15217" r="-4348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228871" y="1982243"/>
                <a:ext cx="283475" cy="2116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871" y="1982243"/>
                <a:ext cx="283475" cy="211632"/>
              </a:xfrm>
              <a:prstGeom prst="rect">
                <a:avLst/>
              </a:prstGeom>
              <a:blipFill rotWithShape="0">
                <a:blip r:embed="rId10"/>
                <a:stretch>
                  <a:fillRect l="-15217" r="-4348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280388" y="1982243"/>
                <a:ext cx="283475" cy="2116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388" y="1982243"/>
                <a:ext cx="283475" cy="211632"/>
              </a:xfrm>
              <a:prstGeom prst="rect">
                <a:avLst/>
              </a:prstGeom>
              <a:blipFill rotWithShape="0">
                <a:blip r:embed="rId11"/>
                <a:stretch>
                  <a:fillRect l="-12766" r="-2128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61695" y="4221443"/>
                <a:ext cx="283475" cy="2116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695" y="4221443"/>
                <a:ext cx="283475" cy="211632"/>
              </a:xfrm>
              <a:prstGeom prst="rect">
                <a:avLst/>
              </a:prstGeom>
              <a:blipFill rotWithShape="0">
                <a:blip r:embed="rId12"/>
                <a:stretch>
                  <a:fillRect l="-15217" r="-4348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195283" y="4221443"/>
                <a:ext cx="283475" cy="2116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283" y="4221443"/>
                <a:ext cx="283475" cy="211632"/>
              </a:xfrm>
              <a:prstGeom prst="rect">
                <a:avLst/>
              </a:prstGeom>
              <a:blipFill rotWithShape="0">
                <a:blip r:embed="rId13"/>
                <a:stretch>
                  <a:fillRect l="-12766" r="-2128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219346" y="4221443"/>
                <a:ext cx="283475" cy="2116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46" y="4221443"/>
                <a:ext cx="283475" cy="211632"/>
              </a:xfrm>
              <a:prstGeom prst="rect">
                <a:avLst/>
              </a:prstGeom>
              <a:blipFill rotWithShape="0">
                <a:blip r:embed="rId14"/>
                <a:stretch>
                  <a:fillRect l="-12766" r="-2128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270863" y="4221443"/>
                <a:ext cx="283475" cy="2116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863" y="4221443"/>
                <a:ext cx="283475" cy="211632"/>
              </a:xfrm>
              <a:prstGeom prst="rect">
                <a:avLst/>
              </a:prstGeom>
              <a:blipFill rotWithShape="0">
                <a:blip r:embed="rId15"/>
                <a:stretch>
                  <a:fillRect l="-15217" r="-4348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94912D-172C-427D-818C-8A622BA38A01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4082716" y="1886320"/>
            <a:ext cx="8093243" cy="3826043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458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38" grpId="0" animBg="1"/>
      <p:bldP spid="238" grpId="1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BD w-event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60132" y="1125540"/>
                <a:ext cx="5365416" cy="2365470"/>
              </a:xfrm>
            </p:spPr>
            <p:txBody>
              <a:bodyPr/>
              <a:lstStyle/>
              <a:p>
                <a:r>
                  <a:rPr lang="en-GB" sz="2400" dirty="0"/>
                  <a:t>No more than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sz="2400" dirty="0"/>
                  <a:t> over w time instants</a:t>
                </a:r>
              </a:p>
              <a:p>
                <a:pPr marL="0" indent="0"/>
                <a:r>
                  <a:rPr lang="en-GB" sz="2400" dirty="0"/>
                  <a:t>Part of the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 to decide if the current answer differs from the last published one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No: skip the answer and save the budget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Yes: create a new answer</a:t>
                </a:r>
                <a:br>
                  <a:rPr lang="en-GB" sz="2400" dirty="0"/>
                </a:br>
                <a:r>
                  <a:rPr lang="en-GB" sz="2400" dirty="0"/>
                  <a:t>and apply the noise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60132" y="1125540"/>
                <a:ext cx="5365416" cy="2365470"/>
              </a:xfrm>
              <a:blipFill rotWithShape="0">
                <a:blip r:embed="rId6"/>
                <a:stretch>
                  <a:fillRect l="-3523" t="-4124" r="-1136" b="-345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4"/>
          <p:cNvSpPr txBox="1">
            <a:spLocks/>
          </p:cNvSpPr>
          <p:nvPr/>
        </p:nvSpPr>
        <p:spPr bwMode="auto">
          <a:xfrm>
            <a:off x="10875654" y="6524625"/>
            <a:ext cx="105621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n-GB" sz="1600" kern="120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94912D-172C-427D-818C-8A622BA38A01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251" name="Freeform 250"/>
          <p:cNvSpPr/>
          <p:nvPr/>
        </p:nvSpPr>
        <p:spPr bwMode="auto">
          <a:xfrm>
            <a:off x="6066596" y="3278361"/>
            <a:ext cx="8341894" cy="1535013"/>
          </a:xfrm>
          <a:custGeom>
            <a:avLst/>
            <a:gdLst>
              <a:gd name="connsiteX0" fmla="*/ 8078440 w 8341894"/>
              <a:gd name="connsiteY0" fmla="*/ 1388284 h 1535013"/>
              <a:gd name="connsiteX1" fmla="*/ 8058688 w 8341894"/>
              <a:gd name="connsiteY1" fmla="*/ 1408036 h 1535013"/>
              <a:gd name="connsiteX2" fmla="*/ 8058688 w 8341894"/>
              <a:gd name="connsiteY2" fmla="*/ 1487044 h 1535013"/>
              <a:gd name="connsiteX3" fmla="*/ 8078440 w 8341894"/>
              <a:gd name="connsiteY3" fmla="*/ 1506796 h 1535013"/>
              <a:gd name="connsiteX4" fmla="*/ 8169606 w 8341894"/>
              <a:gd name="connsiteY4" fmla="*/ 1506796 h 1535013"/>
              <a:gd name="connsiteX5" fmla="*/ 8189358 w 8341894"/>
              <a:gd name="connsiteY5" fmla="*/ 1487044 h 1535013"/>
              <a:gd name="connsiteX6" fmla="*/ 8189358 w 8341894"/>
              <a:gd name="connsiteY6" fmla="*/ 1408036 h 1535013"/>
              <a:gd name="connsiteX7" fmla="*/ 8169606 w 8341894"/>
              <a:gd name="connsiteY7" fmla="*/ 1388284 h 1535013"/>
              <a:gd name="connsiteX8" fmla="*/ 7874460 w 8341894"/>
              <a:gd name="connsiteY8" fmla="*/ 1388284 h 1535013"/>
              <a:gd name="connsiteX9" fmla="*/ 7854708 w 8341894"/>
              <a:gd name="connsiteY9" fmla="*/ 1408036 h 1535013"/>
              <a:gd name="connsiteX10" fmla="*/ 7854708 w 8341894"/>
              <a:gd name="connsiteY10" fmla="*/ 1487044 h 1535013"/>
              <a:gd name="connsiteX11" fmla="*/ 7874460 w 8341894"/>
              <a:gd name="connsiteY11" fmla="*/ 1506796 h 1535013"/>
              <a:gd name="connsiteX12" fmla="*/ 7965626 w 8341894"/>
              <a:gd name="connsiteY12" fmla="*/ 1506796 h 1535013"/>
              <a:gd name="connsiteX13" fmla="*/ 7985378 w 8341894"/>
              <a:gd name="connsiteY13" fmla="*/ 1487044 h 1535013"/>
              <a:gd name="connsiteX14" fmla="*/ 7985378 w 8341894"/>
              <a:gd name="connsiteY14" fmla="*/ 1408036 h 1535013"/>
              <a:gd name="connsiteX15" fmla="*/ 7965626 w 8341894"/>
              <a:gd name="connsiteY15" fmla="*/ 1388284 h 1535013"/>
              <a:gd name="connsiteX16" fmla="*/ 7670490 w 8341894"/>
              <a:gd name="connsiteY16" fmla="*/ 1388284 h 1535013"/>
              <a:gd name="connsiteX17" fmla="*/ 7650738 w 8341894"/>
              <a:gd name="connsiteY17" fmla="*/ 1408036 h 1535013"/>
              <a:gd name="connsiteX18" fmla="*/ 7650738 w 8341894"/>
              <a:gd name="connsiteY18" fmla="*/ 1487044 h 1535013"/>
              <a:gd name="connsiteX19" fmla="*/ 7670490 w 8341894"/>
              <a:gd name="connsiteY19" fmla="*/ 1506796 h 1535013"/>
              <a:gd name="connsiteX20" fmla="*/ 7761656 w 8341894"/>
              <a:gd name="connsiteY20" fmla="*/ 1506796 h 1535013"/>
              <a:gd name="connsiteX21" fmla="*/ 7781408 w 8341894"/>
              <a:gd name="connsiteY21" fmla="*/ 1487044 h 1535013"/>
              <a:gd name="connsiteX22" fmla="*/ 7781408 w 8341894"/>
              <a:gd name="connsiteY22" fmla="*/ 1408036 h 1535013"/>
              <a:gd name="connsiteX23" fmla="*/ 7761656 w 8341894"/>
              <a:gd name="connsiteY23" fmla="*/ 1388284 h 1535013"/>
              <a:gd name="connsiteX24" fmla="*/ 7466519 w 8341894"/>
              <a:gd name="connsiteY24" fmla="*/ 1388284 h 1535013"/>
              <a:gd name="connsiteX25" fmla="*/ 7446767 w 8341894"/>
              <a:gd name="connsiteY25" fmla="*/ 1408036 h 1535013"/>
              <a:gd name="connsiteX26" fmla="*/ 7446767 w 8341894"/>
              <a:gd name="connsiteY26" fmla="*/ 1487044 h 1535013"/>
              <a:gd name="connsiteX27" fmla="*/ 7466519 w 8341894"/>
              <a:gd name="connsiteY27" fmla="*/ 1506796 h 1535013"/>
              <a:gd name="connsiteX28" fmla="*/ 7557685 w 8341894"/>
              <a:gd name="connsiteY28" fmla="*/ 1506796 h 1535013"/>
              <a:gd name="connsiteX29" fmla="*/ 7577437 w 8341894"/>
              <a:gd name="connsiteY29" fmla="*/ 1487044 h 1535013"/>
              <a:gd name="connsiteX30" fmla="*/ 7577437 w 8341894"/>
              <a:gd name="connsiteY30" fmla="*/ 1408036 h 1535013"/>
              <a:gd name="connsiteX31" fmla="*/ 7557685 w 8341894"/>
              <a:gd name="connsiteY31" fmla="*/ 1388284 h 1535013"/>
              <a:gd name="connsiteX32" fmla="*/ 7262549 w 8341894"/>
              <a:gd name="connsiteY32" fmla="*/ 1388284 h 1535013"/>
              <a:gd name="connsiteX33" fmla="*/ 7242797 w 8341894"/>
              <a:gd name="connsiteY33" fmla="*/ 1408036 h 1535013"/>
              <a:gd name="connsiteX34" fmla="*/ 7242797 w 8341894"/>
              <a:gd name="connsiteY34" fmla="*/ 1487044 h 1535013"/>
              <a:gd name="connsiteX35" fmla="*/ 7262549 w 8341894"/>
              <a:gd name="connsiteY35" fmla="*/ 1506796 h 1535013"/>
              <a:gd name="connsiteX36" fmla="*/ 7353715 w 8341894"/>
              <a:gd name="connsiteY36" fmla="*/ 1506796 h 1535013"/>
              <a:gd name="connsiteX37" fmla="*/ 7373467 w 8341894"/>
              <a:gd name="connsiteY37" fmla="*/ 1487044 h 1535013"/>
              <a:gd name="connsiteX38" fmla="*/ 7373467 w 8341894"/>
              <a:gd name="connsiteY38" fmla="*/ 1408036 h 1535013"/>
              <a:gd name="connsiteX39" fmla="*/ 7353715 w 8341894"/>
              <a:gd name="connsiteY39" fmla="*/ 1388284 h 1535013"/>
              <a:gd name="connsiteX40" fmla="*/ 7058578 w 8341894"/>
              <a:gd name="connsiteY40" fmla="*/ 1388284 h 1535013"/>
              <a:gd name="connsiteX41" fmla="*/ 7038826 w 8341894"/>
              <a:gd name="connsiteY41" fmla="*/ 1408036 h 1535013"/>
              <a:gd name="connsiteX42" fmla="*/ 7038826 w 8341894"/>
              <a:gd name="connsiteY42" fmla="*/ 1487044 h 1535013"/>
              <a:gd name="connsiteX43" fmla="*/ 7058578 w 8341894"/>
              <a:gd name="connsiteY43" fmla="*/ 1506796 h 1535013"/>
              <a:gd name="connsiteX44" fmla="*/ 7149744 w 8341894"/>
              <a:gd name="connsiteY44" fmla="*/ 1506796 h 1535013"/>
              <a:gd name="connsiteX45" fmla="*/ 7169496 w 8341894"/>
              <a:gd name="connsiteY45" fmla="*/ 1487044 h 1535013"/>
              <a:gd name="connsiteX46" fmla="*/ 7169496 w 8341894"/>
              <a:gd name="connsiteY46" fmla="*/ 1408036 h 1535013"/>
              <a:gd name="connsiteX47" fmla="*/ 7149744 w 8341894"/>
              <a:gd name="connsiteY47" fmla="*/ 1388284 h 1535013"/>
              <a:gd name="connsiteX48" fmla="*/ 6854607 w 8341894"/>
              <a:gd name="connsiteY48" fmla="*/ 1388284 h 1535013"/>
              <a:gd name="connsiteX49" fmla="*/ 6834855 w 8341894"/>
              <a:gd name="connsiteY49" fmla="*/ 1408036 h 1535013"/>
              <a:gd name="connsiteX50" fmla="*/ 6834855 w 8341894"/>
              <a:gd name="connsiteY50" fmla="*/ 1487044 h 1535013"/>
              <a:gd name="connsiteX51" fmla="*/ 6854607 w 8341894"/>
              <a:gd name="connsiteY51" fmla="*/ 1506796 h 1535013"/>
              <a:gd name="connsiteX52" fmla="*/ 6945773 w 8341894"/>
              <a:gd name="connsiteY52" fmla="*/ 1506796 h 1535013"/>
              <a:gd name="connsiteX53" fmla="*/ 6965525 w 8341894"/>
              <a:gd name="connsiteY53" fmla="*/ 1487044 h 1535013"/>
              <a:gd name="connsiteX54" fmla="*/ 6965525 w 8341894"/>
              <a:gd name="connsiteY54" fmla="*/ 1408036 h 1535013"/>
              <a:gd name="connsiteX55" fmla="*/ 6945773 w 8341894"/>
              <a:gd name="connsiteY55" fmla="*/ 1388284 h 1535013"/>
              <a:gd name="connsiteX56" fmla="*/ 6650637 w 8341894"/>
              <a:gd name="connsiteY56" fmla="*/ 1388284 h 1535013"/>
              <a:gd name="connsiteX57" fmla="*/ 6630885 w 8341894"/>
              <a:gd name="connsiteY57" fmla="*/ 1408036 h 1535013"/>
              <a:gd name="connsiteX58" fmla="*/ 6630885 w 8341894"/>
              <a:gd name="connsiteY58" fmla="*/ 1487044 h 1535013"/>
              <a:gd name="connsiteX59" fmla="*/ 6650637 w 8341894"/>
              <a:gd name="connsiteY59" fmla="*/ 1506796 h 1535013"/>
              <a:gd name="connsiteX60" fmla="*/ 6741803 w 8341894"/>
              <a:gd name="connsiteY60" fmla="*/ 1506796 h 1535013"/>
              <a:gd name="connsiteX61" fmla="*/ 6761555 w 8341894"/>
              <a:gd name="connsiteY61" fmla="*/ 1487044 h 1535013"/>
              <a:gd name="connsiteX62" fmla="*/ 6761555 w 8341894"/>
              <a:gd name="connsiteY62" fmla="*/ 1408036 h 1535013"/>
              <a:gd name="connsiteX63" fmla="*/ 6741803 w 8341894"/>
              <a:gd name="connsiteY63" fmla="*/ 1388284 h 1535013"/>
              <a:gd name="connsiteX64" fmla="*/ 6446666 w 8341894"/>
              <a:gd name="connsiteY64" fmla="*/ 1388284 h 1535013"/>
              <a:gd name="connsiteX65" fmla="*/ 6426914 w 8341894"/>
              <a:gd name="connsiteY65" fmla="*/ 1408036 h 1535013"/>
              <a:gd name="connsiteX66" fmla="*/ 6426914 w 8341894"/>
              <a:gd name="connsiteY66" fmla="*/ 1487044 h 1535013"/>
              <a:gd name="connsiteX67" fmla="*/ 6446666 w 8341894"/>
              <a:gd name="connsiteY67" fmla="*/ 1506796 h 1535013"/>
              <a:gd name="connsiteX68" fmla="*/ 6537832 w 8341894"/>
              <a:gd name="connsiteY68" fmla="*/ 1506796 h 1535013"/>
              <a:gd name="connsiteX69" fmla="*/ 6557584 w 8341894"/>
              <a:gd name="connsiteY69" fmla="*/ 1487044 h 1535013"/>
              <a:gd name="connsiteX70" fmla="*/ 6557584 w 8341894"/>
              <a:gd name="connsiteY70" fmla="*/ 1408036 h 1535013"/>
              <a:gd name="connsiteX71" fmla="*/ 6537832 w 8341894"/>
              <a:gd name="connsiteY71" fmla="*/ 1388284 h 1535013"/>
              <a:gd name="connsiteX72" fmla="*/ 6242696 w 8341894"/>
              <a:gd name="connsiteY72" fmla="*/ 1388284 h 1535013"/>
              <a:gd name="connsiteX73" fmla="*/ 6222944 w 8341894"/>
              <a:gd name="connsiteY73" fmla="*/ 1408036 h 1535013"/>
              <a:gd name="connsiteX74" fmla="*/ 6222944 w 8341894"/>
              <a:gd name="connsiteY74" fmla="*/ 1487044 h 1535013"/>
              <a:gd name="connsiteX75" fmla="*/ 6242696 w 8341894"/>
              <a:gd name="connsiteY75" fmla="*/ 1506796 h 1535013"/>
              <a:gd name="connsiteX76" fmla="*/ 6333862 w 8341894"/>
              <a:gd name="connsiteY76" fmla="*/ 1506796 h 1535013"/>
              <a:gd name="connsiteX77" fmla="*/ 6353614 w 8341894"/>
              <a:gd name="connsiteY77" fmla="*/ 1487044 h 1535013"/>
              <a:gd name="connsiteX78" fmla="*/ 6353614 w 8341894"/>
              <a:gd name="connsiteY78" fmla="*/ 1408036 h 1535013"/>
              <a:gd name="connsiteX79" fmla="*/ 6333862 w 8341894"/>
              <a:gd name="connsiteY79" fmla="*/ 1388284 h 1535013"/>
              <a:gd name="connsiteX80" fmla="*/ 6038725 w 8341894"/>
              <a:gd name="connsiteY80" fmla="*/ 1388284 h 1535013"/>
              <a:gd name="connsiteX81" fmla="*/ 6018973 w 8341894"/>
              <a:gd name="connsiteY81" fmla="*/ 1408036 h 1535013"/>
              <a:gd name="connsiteX82" fmla="*/ 6018973 w 8341894"/>
              <a:gd name="connsiteY82" fmla="*/ 1487044 h 1535013"/>
              <a:gd name="connsiteX83" fmla="*/ 6038725 w 8341894"/>
              <a:gd name="connsiteY83" fmla="*/ 1506796 h 1535013"/>
              <a:gd name="connsiteX84" fmla="*/ 6129891 w 8341894"/>
              <a:gd name="connsiteY84" fmla="*/ 1506796 h 1535013"/>
              <a:gd name="connsiteX85" fmla="*/ 6149643 w 8341894"/>
              <a:gd name="connsiteY85" fmla="*/ 1487044 h 1535013"/>
              <a:gd name="connsiteX86" fmla="*/ 6149643 w 8341894"/>
              <a:gd name="connsiteY86" fmla="*/ 1408036 h 1535013"/>
              <a:gd name="connsiteX87" fmla="*/ 6129891 w 8341894"/>
              <a:gd name="connsiteY87" fmla="*/ 1388284 h 1535013"/>
              <a:gd name="connsiteX88" fmla="*/ 5834755 w 8341894"/>
              <a:gd name="connsiteY88" fmla="*/ 1388284 h 1535013"/>
              <a:gd name="connsiteX89" fmla="*/ 5815003 w 8341894"/>
              <a:gd name="connsiteY89" fmla="*/ 1408036 h 1535013"/>
              <a:gd name="connsiteX90" fmla="*/ 5815003 w 8341894"/>
              <a:gd name="connsiteY90" fmla="*/ 1487044 h 1535013"/>
              <a:gd name="connsiteX91" fmla="*/ 5834755 w 8341894"/>
              <a:gd name="connsiteY91" fmla="*/ 1506796 h 1535013"/>
              <a:gd name="connsiteX92" fmla="*/ 5925921 w 8341894"/>
              <a:gd name="connsiteY92" fmla="*/ 1506796 h 1535013"/>
              <a:gd name="connsiteX93" fmla="*/ 5945673 w 8341894"/>
              <a:gd name="connsiteY93" fmla="*/ 1487044 h 1535013"/>
              <a:gd name="connsiteX94" fmla="*/ 5945673 w 8341894"/>
              <a:gd name="connsiteY94" fmla="*/ 1408036 h 1535013"/>
              <a:gd name="connsiteX95" fmla="*/ 5925921 w 8341894"/>
              <a:gd name="connsiteY95" fmla="*/ 1388284 h 1535013"/>
              <a:gd name="connsiteX96" fmla="*/ 5630784 w 8341894"/>
              <a:gd name="connsiteY96" fmla="*/ 1388284 h 1535013"/>
              <a:gd name="connsiteX97" fmla="*/ 5611032 w 8341894"/>
              <a:gd name="connsiteY97" fmla="*/ 1408036 h 1535013"/>
              <a:gd name="connsiteX98" fmla="*/ 5611032 w 8341894"/>
              <a:gd name="connsiteY98" fmla="*/ 1487044 h 1535013"/>
              <a:gd name="connsiteX99" fmla="*/ 5630784 w 8341894"/>
              <a:gd name="connsiteY99" fmla="*/ 1506796 h 1535013"/>
              <a:gd name="connsiteX100" fmla="*/ 5721950 w 8341894"/>
              <a:gd name="connsiteY100" fmla="*/ 1506796 h 1535013"/>
              <a:gd name="connsiteX101" fmla="*/ 5741702 w 8341894"/>
              <a:gd name="connsiteY101" fmla="*/ 1487044 h 1535013"/>
              <a:gd name="connsiteX102" fmla="*/ 5741702 w 8341894"/>
              <a:gd name="connsiteY102" fmla="*/ 1408036 h 1535013"/>
              <a:gd name="connsiteX103" fmla="*/ 5721950 w 8341894"/>
              <a:gd name="connsiteY103" fmla="*/ 1388284 h 1535013"/>
              <a:gd name="connsiteX104" fmla="*/ 5426814 w 8341894"/>
              <a:gd name="connsiteY104" fmla="*/ 1388284 h 1535013"/>
              <a:gd name="connsiteX105" fmla="*/ 5407062 w 8341894"/>
              <a:gd name="connsiteY105" fmla="*/ 1408036 h 1535013"/>
              <a:gd name="connsiteX106" fmla="*/ 5407062 w 8341894"/>
              <a:gd name="connsiteY106" fmla="*/ 1487044 h 1535013"/>
              <a:gd name="connsiteX107" fmla="*/ 5426814 w 8341894"/>
              <a:gd name="connsiteY107" fmla="*/ 1506796 h 1535013"/>
              <a:gd name="connsiteX108" fmla="*/ 5517980 w 8341894"/>
              <a:gd name="connsiteY108" fmla="*/ 1506796 h 1535013"/>
              <a:gd name="connsiteX109" fmla="*/ 5537732 w 8341894"/>
              <a:gd name="connsiteY109" fmla="*/ 1487044 h 1535013"/>
              <a:gd name="connsiteX110" fmla="*/ 5537732 w 8341894"/>
              <a:gd name="connsiteY110" fmla="*/ 1408036 h 1535013"/>
              <a:gd name="connsiteX111" fmla="*/ 5517980 w 8341894"/>
              <a:gd name="connsiteY111" fmla="*/ 1388284 h 1535013"/>
              <a:gd name="connsiteX112" fmla="*/ 5222843 w 8341894"/>
              <a:gd name="connsiteY112" fmla="*/ 1388284 h 1535013"/>
              <a:gd name="connsiteX113" fmla="*/ 5203091 w 8341894"/>
              <a:gd name="connsiteY113" fmla="*/ 1408036 h 1535013"/>
              <a:gd name="connsiteX114" fmla="*/ 5203091 w 8341894"/>
              <a:gd name="connsiteY114" fmla="*/ 1487044 h 1535013"/>
              <a:gd name="connsiteX115" fmla="*/ 5222843 w 8341894"/>
              <a:gd name="connsiteY115" fmla="*/ 1506796 h 1535013"/>
              <a:gd name="connsiteX116" fmla="*/ 5314009 w 8341894"/>
              <a:gd name="connsiteY116" fmla="*/ 1506796 h 1535013"/>
              <a:gd name="connsiteX117" fmla="*/ 5333761 w 8341894"/>
              <a:gd name="connsiteY117" fmla="*/ 1487044 h 1535013"/>
              <a:gd name="connsiteX118" fmla="*/ 5333761 w 8341894"/>
              <a:gd name="connsiteY118" fmla="*/ 1408036 h 1535013"/>
              <a:gd name="connsiteX119" fmla="*/ 5314009 w 8341894"/>
              <a:gd name="connsiteY119" fmla="*/ 1388284 h 1535013"/>
              <a:gd name="connsiteX120" fmla="*/ 5018872 w 8341894"/>
              <a:gd name="connsiteY120" fmla="*/ 1388284 h 1535013"/>
              <a:gd name="connsiteX121" fmla="*/ 4999120 w 8341894"/>
              <a:gd name="connsiteY121" fmla="*/ 1408036 h 1535013"/>
              <a:gd name="connsiteX122" fmla="*/ 4999120 w 8341894"/>
              <a:gd name="connsiteY122" fmla="*/ 1487044 h 1535013"/>
              <a:gd name="connsiteX123" fmla="*/ 5018872 w 8341894"/>
              <a:gd name="connsiteY123" fmla="*/ 1506796 h 1535013"/>
              <a:gd name="connsiteX124" fmla="*/ 5110038 w 8341894"/>
              <a:gd name="connsiteY124" fmla="*/ 1506796 h 1535013"/>
              <a:gd name="connsiteX125" fmla="*/ 5129790 w 8341894"/>
              <a:gd name="connsiteY125" fmla="*/ 1487044 h 1535013"/>
              <a:gd name="connsiteX126" fmla="*/ 5129790 w 8341894"/>
              <a:gd name="connsiteY126" fmla="*/ 1408036 h 1535013"/>
              <a:gd name="connsiteX127" fmla="*/ 5110038 w 8341894"/>
              <a:gd name="connsiteY127" fmla="*/ 1388284 h 1535013"/>
              <a:gd name="connsiteX128" fmla="*/ 4814902 w 8341894"/>
              <a:gd name="connsiteY128" fmla="*/ 1388284 h 1535013"/>
              <a:gd name="connsiteX129" fmla="*/ 4795150 w 8341894"/>
              <a:gd name="connsiteY129" fmla="*/ 1408036 h 1535013"/>
              <a:gd name="connsiteX130" fmla="*/ 4795150 w 8341894"/>
              <a:gd name="connsiteY130" fmla="*/ 1487044 h 1535013"/>
              <a:gd name="connsiteX131" fmla="*/ 4814902 w 8341894"/>
              <a:gd name="connsiteY131" fmla="*/ 1506796 h 1535013"/>
              <a:gd name="connsiteX132" fmla="*/ 4906068 w 8341894"/>
              <a:gd name="connsiteY132" fmla="*/ 1506796 h 1535013"/>
              <a:gd name="connsiteX133" fmla="*/ 4925820 w 8341894"/>
              <a:gd name="connsiteY133" fmla="*/ 1487044 h 1535013"/>
              <a:gd name="connsiteX134" fmla="*/ 4925820 w 8341894"/>
              <a:gd name="connsiteY134" fmla="*/ 1408036 h 1535013"/>
              <a:gd name="connsiteX135" fmla="*/ 4906068 w 8341894"/>
              <a:gd name="connsiteY135" fmla="*/ 1388284 h 1535013"/>
              <a:gd name="connsiteX136" fmla="*/ 4610931 w 8341894"/>
              <a:gd name="connsiteY136" fmla="*/ 1388284 h 1535013"/>
              <a:gd name="connsiteX137" fmla="*/ 4591179 w 8341894"/>
              <a:gd name="connsiteY137" fmla="*/ 1408036 h 1535013"/>
              <a:gd name="connsiteX138" fmla="*/ 4591179 w 8341894"/>
              <a:gd name="connsiteY138" fmla="*/ 1487044 h 1535013"/>
              <a:gd name="connsiteX139" fmla="*/ 4610931 w 8341894"/>
              <a:gd name="connsiteY139" fmla="*/ 1506796 h 1535013"/>
              <a:gd name="connsiteX140" fmla="*/ 4702097 w 8341894"/>
              <a:gd name="connsiteY140" fmla="*/ 1506796 h 1535013"/>
              <a:gd name="connsiteX141" fmla="*/ 4721849 w 8341894"/>
              <a:gd name="connsiteY141" fmla="*/ 1487044 h 1535013"/>
              <a:gd name="connsiteX142" fmla="*/ 4721849 w 8341894"/>
              <a:gd name="connsiteY142" fmla="*/ 1408036 h 1535013"/>
              <a:gd name="connsiteX143" fmla="*/ 4702097 w 8341894"/>
              <a:gd name="connsiteY143" fmla="*/ 1388284 h 1535013"/>
              <a:gd name="connsiteX144" fmla="*/ 4406961 w 8341894"/>
              <a:gd name="connsiteY144" fmla="*/ 1388284 h 1535013"/>
              <a:gd name="connsiteX145" fmla="*/ 4387209 w 8341894"/>
              <a:gd name="connsiteY145" fmla="*/ 1408036 h 1535013"/>
              <a:gd name="connsiteX146" fmla="*/ 4387209 w 8341894"/>
              <a:gd name="connsiteY146" fmla="*/ 1487044 h 1535013"/>
              <a:gd name="connsiteX147" fmla="*/ 4406961 w 8341894"/>
              <a:gd name="connsiteY147" fmla="*/ 1506796 h 1535013"/>
              <a:gd name="connsiteX148" fmla="*/ 4498127 w 8341894"/>
              <a:gd name="connsiteY148" fmla="*/ 1506796 h 1535013"/>
              <a:gd name="connsiteX149" fmla="*/ 4517879 w 8341894"/>
              <a:gd name="connsiteY149" fmla="*/ 1487044 h 1535013"/>
              <a:gd name="connsiteX150" fmla="*/ 4517879 w 8341894"/>
              <a:gd name="connsiteY150" fmla="*/ 1408036 h 1535013"/>
              <a:gd name="connsiteX151" fmla="*/ 4498127 w 8341894"/>
              <a:gd name="connsiteY151" fmla="*/ 1388284 h 1535013"/>
              <a:gd name="connsiteX152" fmla="*/ 4202990 w 8341894"/>
              <a:gd name="connsiteY152" fmla="*/ 1388284 h 1535013"/>
              <a:gd name="connsiteX153" fmla="*/ 4183238 w 8341894"/>
              <a:gd name="connsiteY153" fmla="*/ 1408036 h 1535013"/>
              <a:gd name="connsiteX154" fmla="*/ 4183238 w 8341894"/>
              <a:gd name="connsiteY154" fmla="*/ 1487044 h 1535013"/>
              <a:gd name="connsiteX155" fmla="*/ 4202990 w 8341894"/>
              <a:gd name="connsiteY155" fmla="*/ 1506796 h 1535013"/>
              <a:gd name="connsiteX156" fmla="*/ 4294156 w 8341894"/>
              <a:gd name="connsiteY156" fmla="*/ 1506796 h 1535013"/>
              <a:gd name="connsiteX157" fmla="*/ 4313908 w 8341894"/>
              <a:gd name="connsiteY157" fmla="*/ 1487044 h 1535013"/>
              <a:gd name="connsiteX158" fmla="*/ 4313908 w 8341894"/>
              <a:gd name="connsiteY158" fmla="*/ 1408036 h 1535013"/>
              <a:gd name="connsiteX159" fmla="*/ 4294156 w 8341894"/>
              <a:gd name="connsiteY159" fmla="*/ 1388284 h 1535013"/>
              <a:gd name="connsiteX160" fmla="*/ 3999020 w 8341894"/>
              <a:gd name="connsiteY160" fmla="*/ 1388284 h 1535013"/>
              <a:gd name="connsiteX161" fmla="*/ 3979268 w 8341894"/>
              <a:gd name="connsiteY161" fmla="*/ 1408036 h 1535013"/>
              <a:gd name="connsiteX162" fmla="*/ 3979268 w 8341894"/>
              <a:gd name="connsiteY162" fmla="*/ 1487044 h 1535013"/>
              <a:gd name="connsiteX163" fmla="*/ 3999020 w 8341894"/>
              <a:gd name="connsiteY163" fmla="*/ 1506796 h 1535013"/>
              <a:gd name="connsiteX164" fmla="*/ 4090186 w 8341894"/>
              <a:gd name="connsiteY164" fmla="*/ 1506796 h 1535013"/>
              <a:gd name="connsiteX165" fmla="*/ 4109938 w 8341894"/>
              <a:gd name="connsiteY165" fmla="*/ 1487044 h 1535013"/>
              <a:gd name="connsiteX166" fmla="*/ 4109938 w 8341894"/>
              <a:gd name="connsiteY166" fmla="*/ 1408036 h 1535013"/>
              <a:gd name="connsiteX167" fmla="*/ 4090186 w 8341894"/>
              <a:gd name="connsiteY167" fmla="*/ 1388284 h 1535013"/>
              <a:gd name="connsiteX168" fmla="*/ 3795049 w 8341894"/>
              <a:gd name="connsiteY168" fmla="*/ 1388284 h 1535013"/>
              <a:gd name="connsiteX169" fmla="*/ 3775297 w 8341894"/>
              <a:gd name="connsiteY169" fmla="*/ 1408036 h 1535013"/>
              <a:gd name="connsiteX170" fmla="*/ 3775297 w 8341894"/>
              <a:gd name="connsiteY170" fmla="*/ 1487044 h 1535013"/>
              <a:gd name="connsiteX171" fmla="*/ 3795049 w 8341894"/>
              <a:gd name="connsiteY171" fmla="*/ 1506796 h 1535013"/>
              <a:gd name="connsiteX172" fmla="*/ 3886215 w 8341894"/>
              <a:gd name="connsiteY172" fmla="*/ 1506796 h 1535013"/>
              <a:gd name="connsiteX173" fmla="*/ 3905967 w 8341894"/>
              <a:gd name="connsiteY173" fmla="*/ 1487044 h 1535013"/>
              <a:gd name="connsiteX174" fmla="*/ 3905967 w 8341894"/>
              <a:gd name="connsiteY174" fmla="*/ 1408036 h 1535013"/>
              <a:gd name="connsiteX175" fmla="*/ 3886215 w 8341894"/>
              <a:gd name="connsiteY175" fmla="*/ 1388284 h 1535013"/>
              <a:gd name="connsiteX176" fmla="*/ 3591079 w 8341894"/>
              <a:gd name="connsiteY176" fmla="*/ 1388284 h 1535013"/>
              <a:gd name="connsiteX177" fmla="*/ 3571327 w 8341894"/>
              <a:gd name="connsiteY177" fmla="*/ 1408036 h 1535013"/>
              <a:gd name="connsiteX178" fmla="*/ 3571327 w 8341894"/>
              <a:gd name="connsiteY178" fmla="*/ 1487044 h 1535013"/>
              <a:gd name="connsiteX179" fmla="*/ 3591079 w 8341894"/>
              <a:gd name="connsiteY179" fmla="*/ 1506796 h 1535013"/>
              <a:gd name="connsiteX180" fmla="*/ 3682245 w 8341894"/>
              <a:gd name="connsiteY180" fmla="*/ 1506796 h 1535013"/>
              <a:gd name="connsiteX181" fmla="*/ 3701997 w 8341894"/>
              <a:gd name="connsiteY181" fmla="*/ 1487044 h 1535013"/>
              <a:gd name="connsiteX182" fmla="*/ 3701997 w 8341894"/>
              <a:gd name="connsiteY182" fmla="*/ 1408036 h 1535013"/>
              <a:gd name="connsiteX183" fmla="*/ 3682245 w 8341894"/>
              <a:gd name="connsiteY183" fmla="*/ 1388284 h 1535013"/>
              <a:gd name="connsiteX184" fmla="*/ 3387108 w 8341894"/>
              <a:gd name="connsiteY184" fmla="*/ 1388284 h 1535013"/>
              <a:gd name="connsiteX185" fmla="*/ 3367356 w 8341894"/>
              <a:gd name="connsiteY185" fmla="*/ 1408036 h 1535013"/>
              <a:gd name="connsiteX186" fmla="*/ 3367356 w 8341894"/>
              <a:gd name="connsiteY186" fmla="*/ 1487044 h 1535013"/>
              <a:gd name="connsiteX187" fmla="*/ 3387108 w 8341894"/>
              <a:gd name="connsiteY187" fmla="*/ 1506796 h 1535013"/>
              <a:gd name="connsiteX188" fmla="*/ 3478274 w 8341894"/>
              <a:gd name="connsiteY188" fmla="*/ 1506796 h 1535013"/>
              <a:gd name="connsiteX189" fmla="*/ 3498026 w 8341894"/>
              <a:gd name="connsiteY189" fmla="*/ 1487044 h 1535013"/>
              <a:gd name="connsiteX190" fmla="*/ 3498026 w 8341894"/>
              <a:gd name="connsiteY190" fmla="*/ 1408036 h 1535013"/>
              <a:gd name="connsiteX191" fmla="*/ 3478274 w 8341894"/>
              <a:gd name="connsiteY191" fmla="*/ 1388284 h 1535013"/>
              <a:gd name="connsiteX192" fmla="*/ 3183137 w 8341894"/>
              <a:gd name="connsiteY192" fmla="*/ 1388284 h 1535013"/>
              <a:gd name="connsiteX193" fmla="*/ 3163385 w 8341894"/>
              <a:gd name="connsiteY193" fmla="*/ 1408036 h 1535013"/>
              <a:gd name="connsiteX194" fmla="*/ 3163385 w 8341894"/>
              <a:gd name="connsiteY194" fmla="*/ 1487044 h 1535013"/>
              <a:gd name="connsiteX195" fmla="*/ 3183137 w 8341894"/>
              <a:gd name="connsiteY195" fmla="*/ 1506796 h 1535013"/>
              <a:gd name="connsiteX196" fmla="*/ 3274303 w 8341894"/>
              <a:gd name="connsiteY196" fmla="*/ 1506796 h 1535013"/>
              <a:gd name="connsiteX197" fmla="*/ 3294055 w 8341894"/>
              <a:gd name="connsiteY197" fmla="*/ 1487044 h 1535013"/>
              <a:gd name="connsiteX198" fmla="*/ 3294055 w 8341894"/>
              <a:gd name="connsiteY198" fmla="*/ 1408036 h 1535013"/>
              <a:gd name="connsiteX199" fmla="*/ 3274303 w 8341894"/>
              <a:gd name="connsiteY199" fmla="*/ 1388284 h 1535013"/>
              <a:gd name="connsiteX200" fmla="*/ 2979167 w 8341894"/>
              <a:gd name="connsiteY200" fmla="*/ 1388284 h 1535013"/>
              <a:gd name="connsiteX201" fmla="*/ 2959415 w 8341894"/>
              <a:gd name="connsiteY201" fmla="*/ 1408036 h 1535013"/>
              <a:gd name="connsiteX202" fmla="*/ 2959415 w 8341894"/>
              <a:gd name="connsiteY202" fmla="*/ 1487044 h 1535013"/>
              <a:gd name="connsiteX203" fmla="*/ 2979167 w 8341894"/>
              <a:gd name="connsiteY203" fmla="*/ 1506796 h 1535013"/>
              <a:gd name="connsiteX204" fmla="*/ 3070333 w 8341894"/>
              <a:gd name="connsiteY204" fmla="*/ 1506796 h 1535013"/>
              <a:gd name="connsiteX205" fmla="*/ 3090085 w 8341894"/>
              <a:gd name="connsiteY205" fmla="*/ 1487044 h 1535013"/>
              <a:gd name="connsiteX206" fmla="*/ 3090085 w 8341894"/>
              <a:gd name="connsiteY206" fmla="*/ 1408036 h 1535013"/>
              <a:gd name="connsiteX207" fmla="*/ 3070333 w 8341894"/>
              <a:gd name="connsiteY207" fmla="*/ 1388284 h 1535013"/>
              <a:gd name="connsiteX208" fmla="*/ 2775196 w 8341894"/>
              <a:gd name="connsiteY208" fmla="*/ 1388284 h 1535013"/>
              <a:gd name="connsiteX209" fmla="*/ 2755444 w 8341894"/>
              <a:gd name="connsiteY209" fmla="*/ 1408036 h 1535013"/>
              <a:gd name="connsiteX210" fmla="*/ 2755444 w 8341894"/>
              <a:gd name="connsiteY210" fmla="*/ 1487044 h 1535013"/>
              <a:gd name="connsiteX211" fmla="*/ 2775196 w 8341894"/>
              <a:gd name="connsiteY211" fmla="*/ 1506796 h 1535013"/>
              <a:gd name="connsiteX212" fmla="*/ 2866362 w 8341894"/>
              <a:gd name="connsiteY212" fmla="*/ 1506796 h 1535013"/>
              <a:gd name="connsiteX213" fmla="*/ 2886114 w 8341894"/>
              <a:gd name="connsiteY213" fmla="*/ 1487044 h 1535013"/>
              <a:gd name="connsiteX214" fmla="*/ 2886114 w 8341894"/>
              <a:gd name="connsiteY214" fmla="*/ 1408036 h 1535013"/>
              <a:gd name="connsiteX215" fmla="*/ 2866362 w 8341894"/>
              <a:gd name="connsiteY215" fmla="*/ 1388284 h 1535013"/>
              <a:gd name="connsiteX216" fmla="*/ 2571226 w 8341894"/>
              <a:gd name="connsiteY216" fmla="*/ 1388284 h 1535013"/>
              <a:gd name="connsiteX217" fmla="*/ 2551474 w 8341894"/>
              <a:gd name="connsiteY217" fmla="*/ 1408036 h 1535013"/>
              <a:gd name="connsiteX218" fmla="*/ 2551474 w 8341894"/>
              <a:gd name="connsiteY218" fmla="*/ 1487044 h 1535013"/>
              <a:gd name="connsiteX219" fmla="*/ 2571226 w 8341894"/>
              <a:gd name="connsiteY219" fmla="*/ 1506796 h 1535013"/>
              <a:gd name="connsiteX220" fmla="*/ 2662392 w 8341894"/>
              <a:gd name="connsiteY220" fmla="*/ 1506796 h 1535013"/>
              <a:gd name="connsiteX221" fmla="*/ 2682144 w 8341894"/>
              <a:gd name="connsiteY221" fmla="*/ 1487044 h 1535013"/>
              <a:gd name="connsiteX222" fmla="*/ 2682144 w 8341894"/>
              <a:gd name="connsiteY222" fmla="*/ 1408036 h 1535013"/>
              <a:gd name="connsiteX223" fmla="*/ 2662392 w 8341894"/>
              <a:gd name="connsiteY223" fmla="*/ 1388284 h 1535013"/>
              <a:gd name="connsiteX224" fmla="*/ 2367255 w 8341894"/>
              <a:gd name="connsiteY224" fmla="*/ 1388284 h 1535013"/>
              <a:gd name="connsiteX225" fmla="*/ 2347503 w 8341894"/>
              <a:gd name="connsiteY225" fmla="*/ 1408036 h 1535013"/>
              <a:gd name="connsiteX226" fmla="*/ 2347503 w 8341894"/>
              <a:gd name="connsiteY226" fmla="*/ 1487044 h 1535013"/>
              <a:gd name="connsiteX227" fmla="*/ 2367255 w 8341894"/>
              <a:gd name="connsiteY227" fmla="*/ 1506796 h 1535013"/>
              <a:gd name="connsiteX228" fmla="*/ 2458421 w 8341894"/>
              <a:gd name="connsiteY228" fmla="*/ 1506796 h 1535013"/>
              <a:gd name="connsiteX229" fmla="*/ 2478173 w 8341894"/>
              <a:gd name="connsiteY229" fmla="*/ 1487044 h 1535013"/>
              <a:gd name="connsiteX230" fmla="*/ 2478173 w 8341894"/>
              <a:gd name="connsiteY230" fmla="*/ 1408036 h 1535013"/>
              <a:gd name="connsiteX231" fmla="*/ 2458421 w 8341894"/>
              <a:gd name="connsiteY231" fmla="*/ 1388284 h 1535013"/>
              <a:gd name="connsiteX232" fmla="*/ 2163285 w 8341894"/>
              <a:gd name="connsiteY232" fmla="*/ 1388284 h 1535013"/>
              <a:gd name="connsiteX233" fmla="*/ 2143533 w 8341894"/>
              <a:gd name="connsiteY233" fmla="*/ 1408036 h 1535013"/>
              <a:gd name="connsiteX234" fmla="*/ 2143533 w 8341894"/>
              <a:gd name="connsiteY234" fmla="*/ 1487044 h 1535013"/>
              <a:gd name="connsiteX235" fmla="*/ 2163285 w 8341894"/>
              <a:gd name="connsiteY235" fmla="*/ 1506796 h 1535013"/>
              <a:gd name="connsiteX236" fmla="*/ 2254451 w 8341894"/>
              <a:gd name="connsiteY236" fmla="*/ 1506796 h 1535013"/>
              <a:gd name="connsiteX237" fmla="*/ 2274203 w 8341894"/>
              <a:gd name="connsiteY237" fmla="*/ 1487044 h 1535013"/>
              <a:gd name="connsiteX238" fmla="*/ 2274203 w 8341894"/>
              <a:gd name="connsiteY238" fmla="*/ 1408036 h 1535013"/>
              <a:gd name="connsiteX239" fmla="*/ 2254451 w 8341894"/>
              <a:gd name="connsiteY239" fmla="*/ 1388284 h 1535013"/>
              <a:gd name="connsiteX240" fmla="*/ 1959314 w 8341894"/>
              <a:gd name="connsiteY240" fmla="*/ 1388284 h 1535013"/>
              <a:gd name="connsiteX241" fmla="*/ 1939562 w 8341894"/>
              <a:gd name="connsiteY241" fmla="*/ 1408036 h 1535013"/>
              <a:gd name="connsiteX242" fmla="*/ 1939562 w 8341894"/>
              <a:gd name="connsiteY242" fmla="*/ 1487044 h 1535013"/>
              <a:gd name="connsiteX243" fmla="*/ 1959314 w 8341894"/>
              <a:gd name="connsiteY243" fmla="*/ 1506796 h 1535013"/>
              <a:gd name="connsiteX244" fmla="*/ 2050480 w 8341894"/>
              <a:gd name="connsiteY244" fmla="*/ 1506796 h 1535013"/>
              <a:gd name="connsiteX245" fmla="*/ 2070232 w 8341894"/>
              <a:gd name="connsiteY245" fmla="*/ 1487044 h 1535013"/>
              <a:gd name="connsiteX246" fmla="*/ 2070232 w 8341894"/>
              <a:gd name="connsiteY246" fmla="*/ 1408036 h 1535013"/>
              <a:gd name="connsiteX247" fmla="*/ 2050480 w 8341894"/>
              <a:gd name="connsiteY247" fmla="*/ 1388284 h 1535013"/>
              <a:gd name="connsiteX248" fmla="*/ 1755343 w 8341894"/>
              <a:gd name="connsiteY248" fmla="*/ 1388284 h 1535013"/>
              <a:gd name="connsiteX249" fmla="*/ 1735591 w 8341894"/>
              <a:gd name="connsiteY249" fmla="*/ 1408036 h 1535013"/>
              <a:gd name="connsiteX250" fmla="*/ 1735591 w 8341894"/>
              <a:gd name="connsiteY250" fmla="*/ 1487044 h 1535013"/>
              <a:gd name="connsiteX251" fmla="*/ 1755343 w 8341894"/>
              <a:gd name="connsiteY251" fmla="*/ 1506796 h 1535013"/>
              <a:gd name="connsiteX252" fmla="*/ 1846509 w 8341894"/>
              <a:gd name="connsiteY252" fmla="*/ 1506796 h 1535013"/>
              <a:gd name="connsiteX253" fmla="*/ 1866261 w 8341894"/>
              <a:gd name="connsiteY253" fmla="*/ 1487044 h 1535013"/>
              <a:gd name="connsiteX254" fmla="*/ 1866261 w 8341894"/>
              <a:gd name="connsiteY254" fmla="*/ 1408036 h 1535013"/>
              <a:gd name="connsiteX255" fmla="*/ 1846509 w 8341894"/>
              <a:gd name="connsiteY255" fmla="*/ 1388284 h 1535013"/>
              <a:gd name="connsiteX256" fmla="*/ 1551373 w 8341894"/>
              <a:gd name="connsiteY256" fmla="*/ 1388284 h 1535013"/>
              <a:gd name="connsiteX257" fmla="*/ 1531621 w 8341894"/>
              <a:gd name="connsiteY257" fmla="*/ 1408036 h 1535013"/>
              <a:gd name="connsiteX258" fmla="*/ 1531621 w 8341894"/>
              <a:gd name="connsiteY258" fmla="*/ 1487044 h 1535013"/>
              <a:gd name="connsiteX259" fmla="*/ 1551373 w 8341894"/>
              <a:gd name="connsiteY259" fmla="*/ 1506796 h 1535013"/>
              <a:gd name="connsiteX260" fmla="*/ 1642539 w 8341894"/>
              <a:gd name="connsiteY260" fmla="*/ 1506796 h 1535013"/>
              <a:gd name="connsiteX261" fmla="*/ 1662291 w 8341894"/>
              <a:gd name="connsiteY261" fmla="*/ 1487044 h 1535013"/>
              <a:gd name="connsiteX262" fmla="*/ 1662291 w 8341894"/>
              <a:gd name="connsiteY262" fmla="*/ 1408036 h 1535013"/>
              <a:gd name="connsiteX263" fmla="*/ 1642539 w 8341894"/>
              <a:gd name="connsiteY263" fmla="*/ 1388284 h 1535013"/>
              <a:gd name="connsiteX264" fmla="*/ 1347402 w 8341894"/>
              <a:gd name="connsiteY264" fmla="*/ 1388284 h 1535013"/>
              <a:gd name="connsiteX265" fmla="*/ 1327650 w 8341894"/>
              <a:gd name="connsiteY265" fmla="*/ 1408036 h 1535013"/>
              <a:gd name="connsiteX266" fmla="*/ 1327650 w 8341894"/>
              <a:gd name="connsiteY266" fmla="*/ 1487044 h 1535013"/>
              <a:gd name="connsiteX267" fmla="*/ 1347402 w 8341894"/>
              <a:gd name="connsiteY267" fmla="*/ 1506796 h 1535013"/>
              <a:gd name="connsiteX268" fmla="*/ 1438568 w 8341894"/>
              <a:gd name="connsiteY268" fmla="*/ 1506796 h 1535013"/>
              <a:gd name="connsiteX269" fmla="*/ 1458320 w 8341894"/>
              <a:gd name="connsiteY269" fmla="*/ 1487044 h 1535013"/>
              <a:gd name="connsiteX270" fmla="*/ 1458320 w 8341894"/>
              <a:gd name="connsiteY270" fmla="*/ 1408036 h 1535013"/>
              <a:gd name="connsiteX271" fmla="*/ 1438568 w 8341894"/>
              <a:gd name="connsiteY271" fmla="*/ 1388284 h 1535013"/>
              <a:gd name="connsiteX272" fmla="*/ 1143432 w 8341894"/>
              <a:gd name="connsiteY272" fmla="*/ 1388284 h 1535013"/>
              <a:gd name="connsiteX273" fmla="*/ 1123680 w 8341894"/>
              <a:gd name="connsiteY273" fmla="*/ 1408036 h 1535013"/>
              <a:gd name="connsiteX274" fmla="*/ 1123680 w 8341894"/>
              <a:gd name="connsiteY274" fmla="*/ 1487044 h 1535013"/>
              <a:gd name="connsiteX275" fmla="*/ 1143432 w 8341894"/>
              <a:gd name="connsiteY275" fmla="*/ 1506796 h 1535013"/>
              <a:gd name="connsiteX276" fmla="*/ 1234598 w 8341894"/>
              <a:gd name="connsiteY276" fmla="*/ 1506796 h 1535013"/>
              <a:gd name="connsiteX277" fmla="*/ 1254350 w 8341894"/>
              <a:gd name="connsiteY277" fmla="*/ 1487044 h 1535013"/>
              <a:gd name="connsiteX278" fmla="*/ 1254350 w 8341894"/>
              <a:gd name="connsiteY278" fmla="*/ 1408036 h 1535013"/>
              <a:gd name="connsiteX279" fmla="*/ 1234598 w 8341894"/>
              <a:gd name="connsiteY279" fmla="*/ 1388284 h 1535013"/>
              <a:gd name="connsiteX280" fmla="*/ 939461 w 8341894"/>
              <a:gd name="connsiteY280" fmla="*/ 1388284 h 1535013"/>
              <a:gd name="connsiteX281" fmla="*/ 919709 w 8341894"/>
              <a:gd name="connsiteY281" fmla="*/ 1408036 h 1535013"/>
              <a:gd name="connsiteX282" fmla="*/ 919709 w 8341894"/>
              <a:gd name="connsiteY282" fmla="*/ 1487044 h 1535013"/>
              <a:gd name="connsiteX283" fmla="*/ 939461 w 8341894"/>
              <a:gd name="connsiteY283" fmla="*/ 1506796 h 1535013"/>
              <a:gd name="connsiteX284" fmla="*/ 1030627 w 8341894"/>
              <a:gd name="connsiteY284" fmla="*/ 1506796 h 1535013"/>
              <a:gd name="connsiteX285" fmla="*/ 1050379 w 8341894"/>
              <a:gd name="connsiteY285" fmla="*/ 1487044 h 1535013"/>
              <a:gd name="connsiteX286" fmla="*/ 1050379 w 8341894"/>
              <a:gd name="connsiteY286" fmla="*/ 1408036 h 1535013"/>
              <a:gd name="connsiteX287" fmla="*/ 1030627 w 8341894"/>
              <a:gd name="connsiteY287" fmla="*/ 1388284 h 1535013"/>
              <a:gd name="connsiteX288" fmla="*/ 735491 w 8341894"/>
              <a:gd name="connsiteY288" fmla="*/ 1388284 h 1535013"/>
              <a:gd name="connsiteX289" fmla="*/ 715739 w 8341894"/>
              <a:gd name="connsiteY289" fmla="*/ 1408036 h 1535013"/>
              <a:gd name="connsiteX290" fmla="*/ 715739 w 8341894"/>
              <a:gd name="connsiteY290" fmla="*/ 1487044 h 1535013"/>
              <a:gd name="connsiteX291" fmla="*/ 735491 w 8341894"/>
              <a:gd name="connsiteY291" fmla="*/ 1506796 h 1535013"/>
              <a:gd name="connsiteX292" fmla="*/ 826657 w 8341894"/>
              <a:gd name="connsiteY292" fmla="*/ 1506796 h 1535013"/>
              <a:gd name="connsiteX293" fmla="*/ 846409 w 8341894"/>
              <a:gd name="connsiteY293" fmla="*/ 1487044 h 1535013"/>
              <a:gd name="connsiteX294" fmla="*/ 846409 w 8341894"/>
              <a:gd name="connsiteY294" fmla="*/ 1408036 h 1535013"/>
              <a:gd name="connsiteX295" fmla="*/ 826657 w 8341894"/>
              <a:gd name="connsiteY295" fmla="*/ 1388284 h 1535013"/>
              <a:gd name="connsiteX296" fmla="*/ 531520 w 8341894"/>
              <a:gd name="connsiteY296" fmla="*/ 1388284 h 1535013"/>
              <a:gd name="connsiteX297" fmla="*/ 511768 w 8341894"/>
              <a:gd name="connsiteY297" fmla="*/ 1408036 h 1535013"/>
              <a:gd name="connsiteX298" fmla="*/ 511768 w 8341894"/>
              <a:gd name="connsiteY298" fmla="*/ 1487044 h 1535013"/>
              <a:gd name="connsiteX299" fmla="*/ 531520 w 8341894"/>
              <a:gd name="connsiteY299" fmla="*/ 1506796 h 1535013"/>
              <a:gd name="connsiteX300" fmla="*/ 622686 w 8341894"/>
              <a:gd name="connsiteY300" fmla="*/ 1506796 h 1535013"/>
              <a:gd name="connsiteX301" fmla="*/ 642438 w 8341894"/>
              <a:gd name="connsiteY301" fmla="*/ 1487044 h 1535013"/>
              <a:gd name="connsiteX302" fmla="*/ 642438 w 8341894"/>
              <a:gd name="connsiteY302" fmla="*/ 1408036 h 1535013"/>
              <a:gd name="connsiteX303" fmla="*/ 622686 w 8341894"/>
              <a:gd name="connsiteY303" fmla="*/ 1388284 h 1535013"/>
              <a:gd name="connsiteX304" fmla="*/ 327550 w 8341894"/>
              <a:gd name="connsiteY304" fmla="*/ 1388284 h 1535013"/>
              <a:gd name="connsiteX305" fmla="*/ 307798 w 8341894"/>
              <a:gd name="connsiteY305" fmla="*/ 1408036 h 1535013"/>
              <a:gd name="connsiteX306" fmla="*/ 307798 w 8341894"/>
              <a:gd name="connsiteY306" fmla="*/ 1487044 h 1535013"/>
              <a:gd name="connsiteX307" fmla="*/ 327550 w 8341894"/>
              <a:gd name="connsiteY307" fmla="*/ 1506796 h 1535013"/>
              <a:gd name="connsiteX308" fmla="*/ 418716 w 8341894"/>
              <a:gd name="connsiteY308" fmla="*/ 1506796 h 1535013"/>
              <a:gd name="connsiteX309" fmla="*/ 438468 w 8341894"/>
              <a:gd name="connsiteY309" fmla="*/ 1487044 h 1535013"/>
              <a:gd name="connsiteX310" fmla="*/ 438468 w 8341894"/>
              <a:gd name="connsiteY310" fmla="*/ 1408036 h 1535013"/>
              <a:gd name="connsiteX311" fmla="*/ 418716 w 8341894"/>
              <a:gd name="connsiteY311" fmla="*/ 1388284 h 1535013"/>
              <a:gd name="connsiteX312" fmla="*/ 123579 w 8341894"/>
              <a:gd name="connsiteY312" fmla="*/ 1388284 h 1535013"/>
              <a:gd name="connsiteX313" fmla="*/ 103836 w 8341894"/>
              <a:gd name="connsiteY313" fmla="*/ 1408036 h 1535013"/>
              <a:gd name="connsiteX314" fmla="*/ 103836 w 8341894"/>
              <a:gd name="connsiteY314" fmla="*/ 1487044 h 1535013"/>
              <a:gd name="connsiteX315" fmla="*/ 123579 w 8341894"/>
              <a:gd name="connsiteY315" fmla="*/ 1506796 h 1535013"/>
              <a:gd name="connsiteX316" fmla="*/ 214753 w 8341894"/>
              <a:gd name="connsiteY316" fmla="*/ 1506796 h 1535013"/>
              <a:gd name="connsiteX317" fmla="*/ 234497 w 8341894"/>
              <a:gd name="connsiteY317" fmla="*/ 1487044 h 1535013"/>
              <a:gd name="connsiteX318" fmla="*/ 234497 w 8341894"/>
              <a:gd name="connsiteY318" fmla="*/ 1408036 h 1535013"/>
              <a:gd name="connsiteX319" fmla="*/ 214753 w 8341894"/>
              <a:gd name="connsiteY319" fmla="*/ 1388284 h 1535013"/>
              <a:gd name="connsiteX320" fmla="*/ 8078440 w 8341894"/>
              <a:gd name="connsiteY320" fmla="*/ 23584 h 1535013"/>
              <a:gd name="connsiteX321" fmla="*/ 8058688 w 8341894"/>
              <a:gd name="connsiteY321" fmla="*/ 43336 h 1535013"/>
              <a:gd name="connsiteX322" fmla="*/ 8058688 w 8341894"/>
              <a:gd name="connsiteY322" fmla="*/ 122344 h 1535013"/>
              <a:gd name="connsiteX323" fmla="*/ 8078440 w 8341894"/>
              <a:gd name="connsiteY323" fmla="*/ 142096 h 1535013"/>
              <a:gd name="connsiteX324" fmla="*/ 8169606 w 8341894"/>
              <a:gd name="connsiteY324" fmla="*/ 142096 h 1535013"/>
              <a:gd name="connsiteX325" fmla="*/ 8189358 w 8341894"/>
              <a:gd name="connsiteY325" fmla="*/ 122344 h 1535013"/>
              <a:gd name="connsiteX326" fmla="*/ 8189358 w 8341894"/>
              <a:gd name="connsiteY326" fmla="*/ 43336 h 1535013"/>
              <a:gd name="connsiteX327" fmla="*/ 8169606 w 8341894"/>
              <a:gd name="connsiteY327" fmla="*/ 23584 h 1535013"/>
              <a:gd name="connsiteX328" fmla="*/ 7874460 w 8341894"/>
              <a:gd name="connsiteY328" fmla="*/ 23584 h 1535013"/>
              <a:gd name="connsiteX329" fmla="*/ 7854708 w 8341894"/>
              <a:gd name="connsiteY329" fmla="*/ 43336 h 1535013"/>
              <a:gd name="connsiteX330" fmla="*/ 7854708 w 8341894"/>
              <a:gd name="connsiteY330" fmla="*/ 122344 h 1535013"/>
              <a:gd name="connsiteX331" fmla="*/ 7874460 w 8341894"/>
              <a:gd name="connsiteY331" fmla="*/ 142096 h 1535013"/>
              <a:gd name="connsiteX332" fmla="*/ 7965626 w 8341894"/>
              <a:gd name="connsiteY332" fmla="*/ 142096 h 1535013"/>
              <a:gd name="connsiteX333" fmla="*/ 7985378 w 8341894"/>
              <a:gd name="connsiteY333" fmla="*/ 122344 h 1535013"/>
              <a:gd name="connsiteX334" fmla="*/ 7985378 w 8341894"/>
              <a:gd name="connsiteY334" fmla="*/ 43336 h 1535013"/>
              <a:gd name="connsiteX335" fmla="*/ 7965626 w 8341894"/>
              <a:gd name="connsiteY335" fmla="*/ 23584 h 1535013"/>
              <a:gd name="connsiteX336" fmla="*/ 7670490 w 8341894"/>
              <a:gd name="connsiteY336" fmla="*/ 23584 h 1535013"/>
              <a:gd name="connsiteX337" fmla="*/ 7650738 w 8341894"/>
              <a:gd name="connsiteY337" fmla="*/ 43336 h 1535013"/>
              <a:gd name="connsiteX338" fmla="*/ 7650738 w 8341894"/>
              <a:gd name="connsiteY338" fmla="*/ 122344 h 1535013"/>
              <a:gd name="connsiteX339" fmla="*/ 7670490 w 8341894"/>
              <a:gd name="connsiteY339" fmla="*/ 142096 h 1535013"/>
              <a:gd name="connsiteX340" fmla="*/ 7761656 w 8341894"/>
              <a:gd name="connsiteY340" fmla="*/ 142096 h 1535013"/>
              <a:gd name="connsiteX341" fmla="*/ 7781408 w 8341894"/>
              <a:gd name="connsiteY341" fmla="*/ 122344 h 1535013"/>
              <a:gd name="connsiteX342" fmla="*/ 7781408 w 8341894"/>
              <a:gd name="connsiteY342" fmla="*/ 43336 h 1535013"/>
              <a:gd name="connsiteX343" fmla="*/ 7761656 w 8341894"/>
              <a:gd name="connsiteY343" fmla="*/ 23584 h 1535013"/>
              <a:gd name="connsiteX344" fmla="*/ 7466519 w 8341894"/>
              <a:gd name="connsiteY344" fmla="*/ 23584 h 1535013"/>
              <a:gd name="connsiteX345" fmla="*/ 7446767 w 8341894"/>
              <a:gd name="connsiteY345" fmla="*/ 43336 h 1535013"/>
              <a:gd name="connsiteX346" fmla="*/ 7446767 w 8341894"/>
              <a:gd name="connsiteY346" fmla="*/ 122344 h 1535013"/>
              <a:gd name="connsiteX347" fmla="*/ 7466519 w 8341894"/>
              <a:gd name="connsiteY347" fmla="*/ 142096 h 1535013"/>
              <a:gd name="connsiteX348" fmla="*/ 7557685 w 8341894"/>
              <a:gd name="connsiteY348" fmla="*/ 142096 h 1535013"/>
              <a:gd name="connsiteX349" fmla="*/ 7577437 w 8341894"/>
              <a:gd name="connsiteY349" fmla="*/ 122344 h 1535013"/>
              <a:gd name="connsiteX350" fmla="*/ 7577437 w 8341894"/>
              <a:gd name="connsiteY350" fmla="*/ 43336 h 1535013"/>
              <a:gd name="connsiteX351" fmla="*/ 7557685 w 8341894"/>
              <a:gd name="connsiteY351" fmla="*/ 23584 h 1535013"/>
              <a:gd name="connsiteX352" fmla="*/ 7262549 w 8341894"/>
              <a:gd name="connsiteY352" fmla="*/ 23584 h 1535013"/>
              <a:gd name="connsiteX353" fmla="*/ 7242797 w 8341894"/>
              <a:gd name="connsiteY353" fmla="*/ 43336 h 1535013"/>
              <a:gd name="connsiteX354" fmla="*/ 7242797 w 8341894"/>
              <a:gd name="connsiteY354" fmla="*/ 122344 h 1535013"/>
              <a:gd name="connsiteX355" fmla="*/ 7262549 w 8341894"/>
              <a:gd name="connsiteY355" fmla="*/ 142096 h 1535013"/>
              <a:gd name="connsiteX356" fmla="*/ 7353715 w 8341894"/>
              <a:gd name="connsiteY356" fmla="*/ 142096 h 1535013"/>
              <a:gd name="connsiteX357" fmla="*/ 7373467 w 8341894"/>
              <a:gd name="connsiteY357" fmla="*/ 122344 h 1535013"/>
              <a:gd name="connsiteX358" fmla="*/ 7373467 w 8341894"/>
              <a:gd name="connsiteY358" fmla="*/ 43336 h 1535013"/>
              <a:gd name="connsiteX359" fmla="*/ 7353715 w 8341894"/>
              <a:gd name="connsiteY359" fmla="*/ 23584 h 1535013"/>
              <a:gd name="connsiteX360" fmla="*/ 7058578 w 8341894"/>
              <a:gd name="connsiteY360" fmla="*/ 23584 h 1535013"/>
              <a:gd name="connsiteX361" fmla="*/ 7038826 w 8341894"/>
              <a:gd name="connsiteY361" fmla="*/ 43336 h 1535013"/>
              <a:gd name="connsiteX362" fmla="*/ 7038826 w 8341894"/>
              <a:gd name="connsiteY362" fmla="*/ 122344 h 1535013"/>
              <a:gd name="connsiteX363" fmla="*/ 7058578 w 8341894"/>
              <a:gd name="connsiteY363" fmla="*/ 142096 h 1535013"/>
              <a:gd name="connsiteX364" fmla="*/ 7149744 w 8341894"/>
              <a:gd name="connsiteY364" fmla="*/ 142096 h 1535013"/>
              <a:gd name="connsiteX365" fmla="*/ 7169496 w 8341894"/>
              <a:gd name="connsiteY365" fmla="*/ 122344 h 1535013"/>
              <a:gd name="connsiteX366" fmla="*/ 7169496 w 8341894"/>
              <a:gd name="connsiteY366" fmla="*/ 43336 h 1535013"/>
              <a:gd name="connsiteX367" fmla="*/ 7149744 w 8341894"/>
              <a:gd name="connsiteY367" fmla="*/ 23584 h 1535013"/>
              <a:gd name="connsiteX368" fmla="*/ 6854607 w 8341894"/>
              <a:gd name="connsiteY368" fmla="*/ 23584 h 1535013"/>
              <a:gd name="connsiteX369" fmla="*/ 6834855 w 8341894"/>
              <a:gd name="connsiteY369" fmla="*/ 43336 h 1535013"/>
              <a:gd name="connsiteX370" fmla="*/ 6834855 w 8341894"/>
              <a:gd name="connsiteY370" fmla="*/ 122344 h 1535013"/>
              <a:gd name="connsiteX371" fmla="*/ 6854607 w 8341894"/>
              <a:gd name="connsiteY371" fmla="*/ 142096 h 1535013"/>
              <a:gd name="connsiteX372" fmla="*/ 6945773 w 8341894"/>
              <a:gd name="connsiteY372" fmla="*/ 142096 h 1535013"/>
              <a:gd name="connsiteX373" fmla="*/ 6965525 w 8341894"/>
              <a:gd name="connsiteY373" fmla="*/ 122344 h 1535013"/>
              <a:gd name="connsiteX374" fmla="*/ 6965525 w 8341894"/>
              <a:gd name="connsiteY374" fmla="*/ 43336 h 1535013"/>
              <a:gd name="connsiteX375" fmla="*/ 6945773 w 8341894"/>
              <a:gd name="connsiteY375" fmla="*/ 23584 h 1535013"/>
              <a:gd name="connsiteX376" fmla="*/ 6650637 w 8341894"/>
              <a:gd name="connsiteY376" fmla="*/ 23584 h 1535013"/>
              <a:gd name="connsiteX377" fmla="*/ 6630885 w 8341894"/>
              <a:gd name="connsiteY377" fmla="*/ 43336 h 1535013"/>
              <a:gd name="connsiteX378" fmla="*/ 6630885 w 8341894"/>
              <a:gd name="connsiteY378" fmla="*/ 122344 h 1535013"/>
              <a:gd name="connsiteX379" fmla="*/ 6650637 w 8341894"/>
              <a:gd name="connsiteY379" fmla="*/ 142096 h 1535013"/>
              <a:gd name="connsiteX380" fmla="*/ 6741803 w 8341894"/>
              <a:gd name="connsiteY380" fmla="*/ 142096 h 1535013"/>
              <a:gd name="connsiteX381" fmla="*/ 6761555 w 8341894"/>
              <a:gd name="connsiteY381" fmla="*/ 122344 h 1535013"/>
              <a:gd name="connsiteX382" fmla="*/ 6761555 w 8341894"/>
              <a:gd name="connsiteY382" fmla="*/ 43336 h 1535013"/>
              <a:gd name="connsiteX383" fmla="*/ 6741803 w 8341894"/>
              <a:gd name="connsiteY383" fmla="*/ 23584 h 1535013"/>
              <a:gd name="connsiteX384" fmla="*/ 6446666 w 8341894"/>
              <a:gd name="connsiteY384" fmla="*/ 23584 h 1535013"/>
              <a:gd name="connsiteX385" fmla="*/ 6426914 w 8341894"/>
              <a:gd name="connsiteY385" fmla="*/ 43336 h 1535013"/>
              <a:gd name="connsiteX386" fmla="*/ 6426914 w 8341894"/>
              <a:gd name="connsiteY386" fmla="*/ 122344 h 1535013"/>
              <a:gd name="connsiteX387" fmla="*/ 6446666 w 8341894"/>
              <a:gd name="connsiteY387" fmla="*/ 142096 h 1535013"/>
              <a:gd name="connsiteX388" fmla="*/ 6537832 w 8341894"/>
              <a:gd name="connsiteY388" fmla="*/ 142096 h 1535013"/>
              <a:gd name="connsiteX389" fmla="*/ 6557584 w 8341894"/>
              <a:gd name="connsiteY389" fmla="*/ 122344 h 1535013"/>
              <a:gd name="connsiteX390" fmla="*/ 6557584 w 8341894"/>
              <a:gd name="connsiteY390" fmla="*/ 43336 h 1535013"/>
              <a:gd name="connsiteX391" fmla="*/ 6537832 w 8341894"/>
              <a:gd name="connsiteY391" fmla="*/ 23584 h 1535013"/>
              <a:gd name="connsiteX392" fmla="*/ 6242696 w 8341894"/>
              <a:gd name="connsiteY392" fmla="*/ 23584 h 1535013"/>
              <a:gd name="connsiteX393" fmla="*/ 6222944 w 8341894"/>
              <a:gd name="connsiteY393" fmla="*/ 43336 h 1535013"/>
              <a:gd name="connsiteX394" fmla="*/ 6222944 w 8341894"/>
              <a:gd name="connsiteY394" fmla="*/ 122344 h 1535013"/>
              <a:gd name="connsiteX395" fmla="*/ 6242696 w 8341894"/>
              <a:gd name="connsiteY395" fmla="*/ 142096 h 1535013"/>
              <a:gd name="connsiteX396" fmla="*/ 6333862 w 8341894"/>
              <a:gd name="connsiteY396" fmla="*/ 142096 h 1535013"/>
              <a:gd name="connsiteX397" fmla="*/ 6353614 w 8341894"/>
              <a:gd name="connsiteY397" fmla="*/ 122344 h 1535013"/>
              <a:gd name="connsiteX398" fmla="*/ 6353614 w 8341894"/>
              <a:gd name="connsiteY398" fmla="*/ 43336 h 1535013"/>
              <a:gd name="connsiteX399" fmla="*/ 6333862 w 8341894"/>
              <a:gd name="connsiteY399" fmla="*/ 23584 h 1535013"/>
              <a:gd name="connsiteX400" fmla="*/ 6038725 w 8341894"/>
              <a:gd name="connsiteY400" fmla="*/ 23584 h 1535013"/>
              <a:gd name="connsiteX401" fmla="*/ 6018973 w 8341894"/>
              <a:gd name="connsiteY401" fmla="*/ 43336 h 1535013"/>
              <a:gd name="connsiteX402" fmla="*/ 6018973 w 8341894"/>
              <a:gd name="connsiteY402" fmla="*/ 122344 h 1535013"/>
              <a:gd name="connsiteX403" fmla="*/ 6038725 w 8341894"/>
              <a:gd name="connsiteY403" fmla="*/ 142096 h 1535013"/>
              <a:gd name="connsiteX404" fmla="*/ 6129891 w 8341894"/>
              <a:gd name="connsiteY404" fmla="*/ 142096 h 1535013"/>
              <a:gd name="connsiteX405" fmla="*/ 6149643 w 8341894"/>
              <a:gd name="connsiteY405" fmla="*/ 122344 h 1535013"/>
              <a:gd name="connsiteX406" fmla="*/ 6149643 w 8341894"/>
              <a:gd name="connsiteY406" fmla="*/ 43336 h 1535013"/>
              <a:gd name="connsiteX407" fmla="*/ 6129891 w 8341894"/>
              <a:gd name="connsiteY407" fmla="*/ 23584 h 1535013"/>
              <a:gd name="connsiteX408" fmla="*/ 5834755 w 8341894"/>
              <a:gd name="connsiteY408" fmla="*/ 23584 h 1535013"/>
              <a:gd name="connsiteX409" fmla="*/ 5815003 w 8341894"/>
              <a:gd name="connsiteY409" fmla="*/ 43336 h 1535013"/>
              <a:gd name="connsiteX410" fmla="*/ 5815003 w 8341894"/>
              <a:gd name="connsiteY410" fmla="*/ 122344 h 1535013"/>
              <a:gd name="connsiteX411" fmla="*/ 5834755 w 8341894"/>
              <a:gd name="connsiteY411" fmla="*/ 142096 h 1535013"/>
              <a:gd name="connsiteX412" fmla="*/ 5925921 w 8341894"/>
              <a:gd name="connsiteY412" fmla="*/ 142096 h 1535013"/>
              <a:gd name="connsiteX413" fmla="*/ 5945673 w 8341894"/>
              <a:gd name="connsiteY413" fmla="*/ 122344 h 1535013"/>
              <a:gd name="connsiteX414" fmla="*/ 5945673 w 8341894"/>
              <a:gd name="connsiteY414" fmla="*/ 43336 h 1535013"/>
              <a:gd name="connsiteX415" fmla="*/ 5925921 w 8341894"/>
              <a:gd name="connsiteY415" fmla="*/ 23584 h 1535013"/>
              <a:gd name="connsiteX416" fmla="*/ 5630784 w 8341894"/>
              <a:gd name="connsiteY416" fmla="*/ 23584 h 1535013"/>
              <a:gd name="connsiteX417" fmla="*/ 5611032 w 8341894"/>
              <a:gd name="connsiteY417" fmla="*/ 43336 h 1535013"/>
              <a:gd name="connsiteX418" fmla="*/ 5611032 w 8341894"/>
              <a:gd name="connsiteY418" fmla="*/ 122344 h 1535013"/>
              <a:gd name="connsiteX419" fmla="*/ 5630784 w 8341894"/>
              <a:gd name="connsiteY419" fmla="*/ 142096 h 1535013"/>
              <a:gd name="connsiteX420" fmla="*/ 5721950 w 8341894"/>
              <a:gd name="connsiteY420" fmla="*/ 142096 h 1535013"/>
              <a:gd name="connsiteX421" fmla="*/ 5741702 w 8341894"/>
              <a:gd name="connsiteY421" fmla="*/ 122344 h 1535013"/>
              <a:gd name="connsiteX422" fmla="*/ 5741702 w 8341894"/>
              <a:gd name="connsiteY422" fmla="*/ 43336 h 1535013"/>
              <a:gd name="connsiteX423" fmla="*/ 5721950 w 8341894"/>
              <a:gd name="connsiteY423" fmla="*/ 23584 h 1535013"/>
              <a:gd name="connsiteX424" fmla="*/ 5426814 w 8341894"/>
              <a:gd name="connsiteY424" fmla="*/ 23584 h 1535013"/>
              <a:gd name="connsiteX425" fmla="*/ 5407062 w 8341894"/>
              <a:gd name="connsiteY425" fmla="*/ 43336 h 1535013"/>
              <a:gd name="connsiteX426" fmla="*/ 5407062 w 8341894"/>
              <a:gd name="connsiteY426" fmla="*/ 122344 h 1535013"/>
              <a:gd name="connsiteX427" fmla="*/ 5426814 w 8341894"/>
              <a:gd name="connsiteY427" fmla="*/ 142096 h 1535013"/>
              <a:gd name="connsiteX428" fmla="*/ 5517980 w 8341894"/>
              <a:gd name="connsiteY428" fmla="*/ 142096 h 1535013"/>
              <a:gd name="connsiteX429" fmla="*/ 5537732 w 8341894"/>
              <a:gd name="connsiteY429" fmla="*/ 122344 h 1535013"/>
              <a:gd name="connsiteX430" fmla="*/ 5537732 w 8341894"/>
              <a:gd name="connsiteY430" fmla="*/ 43336 h 1535013"/>
              <a:gd name="connsiteX431" fmla="*/ 5517980 w 8341894"/>
              <a:gd name="connsiteY431" fmla="*/ 23584 h 1535013"/>
              <a:gd name="connsiteX432" fmla="*/ 5222843 w 8341894"/>
              <a:gd name="connsiteY432" fmla="*/ 23584 h 1535013"/>
              <a:gd name="connsiteX433" fmla="*/ 5203091 w 8341894"/>
              <a:gd name="connsiteY433" fmla="*/ 43336 h 1535013"/>
              <a:gd name="connsiteX434" fmla="*/ 5203091 w 8341894"/>
              <a:gd name="connsiteY434" fmla="*/ 122344 h 1535013"/>
              <a:gd name="connsiteX435" fmla="*/ 5222843 w 8341894"/>
              <a:gd name="connsiteY435" fmla="*/ 142096 h 1535013"/>
              <a:gd name="connsiteX436" fmla="*/ 5314009 w 8341894"/>
              <a:gd name="connsiteY436" fmla="*/ 142096 h 1535013"/>
              <a:gd name="connsiteX437" fmla="*/ 5333761 w 8341894"/>
              <a:gd name="connsiteY437" fmla="*/ 122344 h 1535013"/>
              <a:gd name="connsiteX438" fmla="*/ 5333761 w 8341894"/>
              <a:gd name="connsiteY438" fmla="*/ 43336 h 1535013"/>
              <a:gd name="connsiteX439" fmla="*/ 5314009 w 8341894"/>
              <a:gd name="connsiteY439" fmla="*/ 23584 h 1535013"/>
              <a:gd name="connsiteX440" fmla="*/ 5018872 w 8341894"/>
              <a:gd name="connsiteY440" fmla="*/ 23584 h 1535013"/>
              <a:gd name="connsiteX441" fmla="*/ 4999120 w 8341894"/>
              <a:gd name="connsiteY441" fmla="*/ 43336 h 1535013"/>
              <a:gd name="connsiteX442" fmla="*/ 4999120 w 8341894"/>
              <a:gd name="connsiteY442" fmla="*/ 122344 h 1535013"/>
              <a:gd name="connsiteX443" fmla="*/ 5018872 w 8341894"/>
              <a:gd name="connsiteY443" fmla="*/ 142096 h 1535013"/>
              <a:gd name="connsiteX444" fmla="*/ 5110038 w 8341894"/>
              <a:gd name="connsiteY444" fmla="*/ 142096 h 1535013"/>
              <a:gd name="connsiteX445" fmla="*/ 5129790 w 8341894"/>
              <a:gd name="connsiteY445" fmla="*/ 122344 h 1535013"/>
              <a:gd name="connsiteX446" fmla="*/ 5129790 w 8341894"/>
              <a:gd name="connsiteY446" fmla="*/ 43336 h 1535013"/>
              <a:gd name="connsiteX447" fmla="*/ 5110038 w 8341894"/>
              <a:gd name="connsiteY447" fmla="*/ 23584 h 1535013"/>
              <a:gd name="connsiteX448" fmla="*/ 4814902 w 8341894"/>
              <a:gd name="connsiteY448" fmla="*/ 23584 h 1535013"/>
              <a:gd name="connsiteX449" fmla="*/ 4795150 w 8341894"/>
              <a:gd name="connsiteY449" fmla="*/ 43336 h 1535013"/>
              <a:gd name="connsiteX450" fmla="*/ 4795150 w 8341894"/>
              <a:gd name="connsiteY450" fmla="*/ 122344 h 1535013"/>
              <a:gd name="connsiteX451" fmla="*/ 4814902 w 8341894"/>
              <a:gd name="connsiteY451" fmla="*/ 142096 h 1535013"/>
              <a:gd name="connsiteX452" fmla="*/ 4906068 w 8341894"/>
              <a:gd name="connsiteY452" fmla="*/ 142096 h 1535013"/>
              <a:gd name="connsiteX453" fmla="*/ 4925820 w 8341894"/>
              <a:gd name="connsiteY453" fmla="*/ 122344 h 1535013"/>
              <a:gd name="connsiteX454" fmla="*/ 4925820 w 8341894"/>
              <a:gd name="connsiteY454" fmla="*/ 43336 h 1535013"/>
              <a:gd name="connsiteX455" fmla="*/ 4906068 w 8341894"/>
              <a:gd name="connsiteY455" fmla="*/ 23584 h 1535013"/>
              <a:gd name="connsiteX456" fmla="*/ 4610931 w 8341894"/>
              <a:gd name="connsiteY456" fmla="*/ 23584 h 1535013"/>
              <a:gd name="connsiteX457" fmla="*/ 4591179 w 8341894"/>
              <a:gd name="connsiteY457" fmla="*/ 43336 h 1535013"/>
              <a:gd name="connsiteX458" fmla="*/ 4591179 w 8341894"/>
              <a:gd name="connsiteY458" fmla="*/ 122344 h 1535013"/>
              <a:gd name="connsiteX459" fmla="*/ 4610931 w 8341894"/>
              <a:gd name="connsiteY459" fmla="*/ 142096 h 1535013"/>
              <a:gd name="connsiteX460" fmla="*/ 4702097 w 8341894"/>
              <a:gd name="connsiteY460" fmla="*/ 142096 h 1535013"/>
              <a:gd name="connsiteX461" fmla="*/ 4721849 w 8341894"/>
              <a:gd name="connsiteY461" fmla="*/ 122344 h 1535013"/>
              <a:gd name="connsiteX462" fmla="*/ 4721849 w 8341894"/>
              <a:gd name="connsiteY462" fmla="*/ 43336 h 1535013"/>
              <a:gd name="connsiteX463" fmla="*/ 4702097 w 8341894"/>
              <a:gd name="connsiteY463" fmla="*/ 23584 h 1535013"/>
              <a:gd name="connsiteX464" fmla="*/ 4406961 w 8341894"/>
              <a:gd name="connsiteY464" fmla="*/ 23584 h 1535013"/>
              <a:gd name="connsiteX465" fmla="*/ 4387209 w 8341894"/>
              <a:gd name="connsiteY465" fmla="*/ 43336 h 1535013"/>
              <a:gd name="connsiteX466" fmla="*/ 4387209 w 8341894"/>
              <a:gd name="connsiteY466" fmla="*/ 122344 h 1535013"/>
              <a:gd name="connsiteX467" fmla="*/ 4406961 w 8341894"/>
              <a:gd name="connsiteY467" fmla="*/ 142096 h 1535013"/>
              <a:gd name="connsiteX468" fmla="*/ 4498127 w 8341894"/>
              <a:gd name="connsiteY468" fmla="*/ 142096 h 1535013"/>
              <a:gd name="connsiteX469" fmla="*/ 4517879 w 8341894"/>
              <a:gd name="connsiteY469" fmla="*/ 122344 h 1535013"/>
              <a:gd name="connsiteX470" fmla="*/ 4517879 w 8341894"/>
              <a:gd name="connsiteY470" fmla="*/ 43336 h 1535013"/>
              <a:gd name="connsiteX471" fmla="*/ 4498127 w 8341894"/>
              <a:gd name="connsiteY471" fmla="*/ 23584 h 1535013"/>
              <a:gd name="connsiteX472" fmla="*/ 4202990 w 8341894"/>
              <a:gd name="connsiteY472" fmla="*/ 23584 h 1535013"/>
              <a:gd name="connsiteX473" fmla="*/ 4183238 w 8341894"/>
              <a:gd name="connsiteY473" fmla="*/ 43336 h 1535013"/>
              <a:gd name="connsiteX474" fmla="*/ 4183238 w 8341894"/>
              <a:gd name="connsiteY474" fmla="*/ 122344 h 1535013"/>
              <a:gd name="connsiteX475" fmla="*/ 4202990 w 8341894"/>
              <a:gd name="connsiteY475" fmla="*/ 142096 h 1535013"/>
              <a:gd name="connsiteX476" fmla="*/ 4294156 w 8341894"/>
              <a:gd name="connsiteY476" fmla="*/ 142096 h 1535013"/>
              <a:gd name="connsiteX477" fmla="*/ 4313908 w 8341894"/>
              <a:gd name="connsiteY477" fmla="*/ 122344 h 1535013"/>
              <a:gd name="connsiteX478" fmla="*/ 4313908 w 8341894"/>
              <a:gd name="connsiteY478" fmla="*/ 43336 h 1535013"/>
              <a:gd name="connsiteX479" fmla="*/ 4294156 w 8341894"/>
              <a:gd name="connsiteY479" fmla="*/ 23584 h 1535013"/>
              <a:gd name="connsiteX480" fmla="*/ 3999020 w 8341894"/>
              <a:gd name="connsiteY480" fmla="*/ 23584 h 1535013"/>
              <a:gd name="connsiteX481" fmla="*/ 3979268 w 8341894"/>
              <a:gd name="connsiteY481" fmla="*/ 43336 h 1535013"/>
              <a:gd name="connsiteX482" fmla="*/ 3979268 w 8341894"/>
              <a:gd name="connsiteY482" fmla="*/ 122344 h 1535013"/>
              <a:gd name="connsiteX483" fmla="*/ 3999020 w 8341894"/>
              <a:gd name="connsiteY483" fmla="*/ 142096 h 1535013"/>
              <a:gd name="connsiteX484" fmla="*/ 4090186 w 8341894"/>
              <a:gd name="connsiteY484" fmla="*/ 142096 h 1535013"/>
              <a:gd name="connsiteX485" fmla="*/ 4109938 w 8341894"/>
              <a:gd name="connsiteY485" fmla="*/ 122344 h 1535013"/>
              <a:gd name="connsiteX486" fmla="*/ 4109938 w 8341894"/>
              <a:gd name="connsiteY486" fmla="*/ 43336 h 1535013"/>
              <a:gd name="connsiteX487" fmla="*/ 4090186 w 8341894"/>
              <a:gd name="connsiteY487" fmla="*/ 23584 h 1535013"/>
              <a:gd name="connsiteX488" fmla="*/ 3795049 w 8341894"/>
              <a:gd name="connsiteY488" fmla="*/ 23584 h 1535013"/>
              <a:gd name="connsiteX489" fmla="*/ 3775297 w 8341894"/>
              <a:gd name="connsiteY489" fmla="*/ 43336 h 1535013"/>
              <a:gd name="connsiteX490" fmla="*/ 3775297 w 8341894"/>
              <a:gd name="connsiteY490" fmla="*/ 122344 h 1535013"/>
              <a:gd name="connsiteX491" fmla="*/ 3795049 w 8341894"/>
              <a:gd name="connsiteY491" fmla="*/ 142096 h 1535013"/>
              <a:gd name="connsiteX492" fmla="*/ 3886215 w 8341894"/>
              <a:gd name="connsiteY492" fmla="*/ 142096 h 1535013"/>
              <a:gd name="connsiteX493" fmla="*/ 3905967 w 8341894"/>
              <a:gd name="connsiteY493" fmla="*/ 122344 h 1535013"/>
              <a:gd name="connsiteX494" fmla="*/ 3905967 w 8341894"/>
              <a:gd name="connsiteY494" fmla="*/ 43336 h 1535013"/>
              <a:gd name="connsiteX495" fmla="*/ 3886215 w 8341894"/>
              <a:gd name="connsiteY495" fmla="*/ 23584 h 1535013"/>
              <a:gd name="connsiteX496" fmla="*/ 3591079 w 8341894"/>
              <a:gd name="connsiteY496" fmla="*/ 23584 h 1535013"/>
              <a:gd name="connsiteX497" fmla="*/ 3571327 w 8341894"/>
              <a:gd name="connsiteY497" fmla="*/ 43336 h 1535013"/>
              <a:gd name="connsiteX498" fmla="*/ 3571327 w 8341894"/>
              <a:gd name="connsiteY498" fmla="*/ 122344 h 1535013"/>
              <a:gd name="connsiteX499" fmla="*/ 3591079 w 8341894"/>
              <a:gd name="connsiteY499" fmla="*/ 142096 h 1535013"/>
              <a:gd name="connsiteX500" fmla="*/ 3682245 w 8341894"/>
              <a:gd name="connsiteY500" fmla="*/ 142096 h 1535013"/>
              <a:gd name="connsiteX501" fmla="*/ 3701997 w 8341894"/>
              <a:gd name="connsiteY501" fmla="*/ 122344 h 1535013"/>
              <a:gd name="connsiteX502" fmla="*/ 3701997 w 8341894"/>
              <a:gd name="connsiteY502" fmla="*/ 43336 h 1535013"/>
              <a:gd name="connsiteX503" fmla="*/ 3682245 w 8341894"/>
              <a:gd name="connsiteY503" fmla="*/ 23584 h 1535013"/>
              <a:gd name="connsiteX504" fmla="*/ 3387108 w 8341894"/>
              <a:gd name="connsiteY504" fmla="*/ 23584 h 1535013"/>
              <a:gd name="connsiteX505" fmla="*/ 3367356 w 8341894"/>
              <a:gd name="connsiteY505" fmla="*/ 43336 h 1535013"/>
              <a:gd name="connsiteX506" fmla="*/ 3367356 w 8341894"/>
              <a:gd name="connsiteY506" fmla="*/ 122344 h 1535013"/>
              <a:gd name="connsiteX507" fmla="*/ 3387108 w 8341894"/>
              <a:gd name="connsiteY507" fmla="*/ 142096 h 1535013"/>
              <a:gd name="connsiteX508" fmla="*/ 3478274 w 8341894"/>
              <a:gd name="connsiteY508" fmla="*/ 142096 h 1535013"/>
              <a:gd name="connsiteX509" fmla="*/ 3498026 w 8341894"/>
              <a:gd name="connsiteY509" fmla="*/ 122344 h 1535013"/>
              <a:gd name="connsiteX510" fmla="*/ 3498026 w 8341894"/>
              <a:gd name="connsiteY510" fmla="*/ 43336 h 1535013"/>
              <a:gd name="connsiteX511" fmla="*/ 3478274 w 8341894"/>
              <a:gd name="connsiteY511" fmla="*/ 23584 h 1535013"/>
              <a:gd name="connsiteX512" fmla="*/ 3183137 w 8341894"/>
              <a:gd name="connsiteY512" fmla="*/ 23584 h 1535013"/>
              <a:gd name="connsiteX513" fmla="*/ 3163385 w 8341894"/>
              <a:gd name="connsiteY513" fmla="*/ 43336 h 1535013"/>
              <a:gd name="connsiteX514" fmla="*/ 3163385 w 8341894"/>
              <a:gd name="connsiteY514" fmla="*/ 122344 h 1535013"/>
              <a:gd name="connsiteX515" fmla="*/ 3183137 w 8341894"/>
              <a:gd name="connsiteY515" fmla="*/ 142096 h 1535013"/>
              <a:gd name="connsiteX516" fmla="*/ 3274303 w 8341894"/>
              <a:gd name="connsiteY516" fmla="*/ 142096 h 1535013"/>
              <a:gd name="connsiteX517" fmla="*/ 3294055 w 8341894"/>
              <a:gd name="connsiteY517" fmla="*/ 122344 h 1535013"/>
              <a:gd name="connsiteX518" fmla="*/ 3294055 w 8341894"/>
              <a:gd name="connsiteY518" fmla="*/ 43336 h 1535013"/>
              <a:gd name="connsiteX519" fmla="*/ 3274303 w 8341894"/>
              <a:gd name="connsiteY519" fmla="*/ 23584 h 1535013"/>
              <a:gd name="connsiteX520" fmla="*/ 2979167 w 8341894"/>
              <a:gd name="connsiteY520" fmla="*/ 23584 h 1535013"/>
              <a:gd name="connsiteX521" fmla="*/ 2959415 w 8341894"/>
              <a:gd name="connsiteY521" fmla="*/ 43336 h 1535013"/>
              <a:gd name="connsiteX522" fmla="*/ 2959415 w 8341894"/>
              <a:gd name="connsiteY522" fmla="*/ 122344 h 1535013"/>
              <a:gd name="connsiteX523" fmla="*/ 2979167 w 8341894"/>
              <a:gd name="connsiteY523" fmla="*/ 142096 h 1535013"/>
              <a:gd name="connsiteX524" fmla="*/ 3070333 w 8341894"/>
              <a:gd name="connsiteY524" fmla="*/ 142096 h 1535013"/>
              <a:gd name="connsiteX525" fmla="*/ 3090085 w 8341894"/>
              <a:gd name="connsiteY525" fmla="*/ 122344 h 1535013"/>
              <a:gd name="connsiteX526" fmla="*/ 3090085 w 8341894"/>
              <a:gd name="connsiteY526" fmla="*/ 43336 h 1535013"/>
              <a:gd name="connsiteX527" fmla="*/ 3070333 w 8341894"/>
              <a:gd name="connsiteY527" fmla="*/ 23584 h 1535013"/>
              <a:gd name="connsiteX528" fmla="*/ 2775196 w 8341894"/>
              <a:gd name="connsiteY528" fmla="*/ 23584 h 1535013"/>
              <a:gd name="connsiteX529" fmla="*/ 2755444 w 8341894"/>
              <a:gd name="connsiteY529" fmla="*/ 43336 h 1535013"/>
              <a:gd name="connsiteX530" fmla="*/ 2755444 w 8341894"/>
              <a:gd name="connsiteY530" fmla="*/ 122344 h 1535013"/>
              <a:gd name="connsiteX531" fmla="*/ 2775196 w 8341894"/>
              <a:gd name="connsiteY531" fmla="*/ 142096 h 1535013"/>
              <a:gd name="connsiteX532" fmla="*/ 2866362 w 8341894"/>
              <a:gd name="connsiteY532" fmla="*/ 142096 h 1535013"/>
              <a:gd name="connsiteX533" fmla="*/ 2886114 w 8341894"/>
              <a:gd name="connsiteY533" fmla="*/ 122344 h 1535013"/>
              <a:gd name="connsiteX534" fmla="*/ 2886114 w 8341894"/>
              <a:gd name="connsiteY534" fmla="*/ 43336 h 1535013"/>
              <a:gd name="connsiteX535" fmla="*/ 2866362 w 8341894"/>
              <a:gd name="connsiteY535" fmla="*/ 23584 h 1535013"/>
              <a:gd name="connsiteX536" fmla="*/ 2571226 w 8341894"/>
              <a:gd name="connsiteY536" fmla="*/ 23584 h 1535013"/>
              <a:gd name="connsiteX537" fmla="*/ 2551474 w 8341894"/>
              <a:gd name="connsiteY537" fmla="*/ 43336 h 1535013"/>
              <a:gd name="connsiteX538" fmla="*/ 2551474 w 8341894"/>
              <a:gd name="connsiteY538" fmla="*/ 122344 h 1535013"/>
              <a:gd name="connsiteX539" fmla="*/ 2571226 w 8341894"/>
              <a:gd name="connsiteY539" fmla="*/ 142096 h 1535013"/>
              <a:gd name="connsiteX540" fmla="*/ 2662392 w 8341894"/>
              <a:gd name="connsiteY540" fmla="*/ 142096 h 1535013"/>
              <a:gd name="connsiteX541" fmla="*/ 2682144 w 8341894"/>
              <a:gd name="connsiteY541" fmla="*/ 122344 h 1535013"/>
              <a:gd name="connsiteX542" fmla="*/ 2682144 w 8341894"/>
              <a:gd name="connsiteY542" fmla="*/ 43336 h 1535013"/>
              <a:gd name="connsiteX543" fmla="*/ 2662392 w 8341894"/>
              <a:gd name="connsiteY543" fmla="*/ 23584 h 1535013"/>
              <a:gd name="connsiteX544" fmla="*/ 2367255 w 8341894"/>
              <a:gd name="connsiteY544" fmla="*/ 23584 h 1535013"/>
              <a:gd name="connsiteX545" fmla="*/ 2347503 w 8341894"/>
              <a:gd name="connsiteY545" fmla="*/ 43336 h 1535013"/>
              <a:gd name="connsiteX546" fmla="*/ 2347503 w 8341894"/>
              <a:gd name="connsiteY546" fmla="*/ 122344 h 1535013"/>
              <a:gd name="connsiteX547" fmla="*/ 2367255 w 8341894"/>
              <a:gd name="connsiteY547" fmla="*/ 142096 h 1535013"/>
              <a:gd name="connsiteX548" fmla="*/ 2458421 w 8341894"/>
              <a:gd name="connsiteY548" fmla="*/ 142096 h 1535013"/>
              <a:gd name="connsiteX549" fmla="*/ 2478173 w 8341894"/>
              <a:gd name="connsiteY549" fmla="*/ 122344 h 1535013"/>
              <a:gd name="connsiteX550" fmla="*/ 2478173 w 8341894"/>
              <a:gd name="connsiteY550" fmla="*/ 43336 h 1535013"/>
              <a:gd name="connsiteX551" fmla="*/ 2458421 w 8341894"/>
              <a:gd name="connsiteY551" fmla="*/ 23584 h 1535013"/>
              <a:gd name="connsiteX552" fmla="*/ 2163285 w 8341894"/>
              <a:gd name="connsiteY552" fmla="*/ 23584 h 1535013"/>
              <a:gd name="connsiteX553" fmla="*/ 2143533 w 8341894"/>
              <a:gd name="connsiteY553" fmla="*/ 43336 h 1535013"/>
              <a:gd name="connsiteX554" fmla="*/ 2143533 w 8341894"/>
              <a:gd name="connsiteY554" fmla="*/ 122344 h 1535013"/>
              <a:gd name="connsiteX555" fmla="*/ 2163285 w 8341894"/>
              <a:gd name="connsiteY555" fmla="*/ 142096 h 1535013"/>
              <a:gd name="connsiteX556" fmla="*/ 2254451 w 8341894"/>
              <a:gd name="connsiteY556" fmla="*/ 142096 h 1535013"/>
              <a:gd name="connsiteX557" fmla="*/ 2274203 w 8341894"/>
              <a:gd name="connsiteY557" fmla="*/ 122344 h 1535013"/>
              <a:gd name="connsiteX558" fmla="*/ 2274203 w 8341894"/>
              <a:gd name="connsiteY558" fmla="*/ 43336 h 1535013"/>
              <a:gd name="connsiteX559" fmla="*/ 2254451 w 8341894"/>
              <a:gd name="connsiteY559" fmla="*/ 23584 h 1535013"/>
              <a:gd name="connsiteX560" fmla="*/ 1959314 w 8341894"/>
              <a:gd name="connsiteY560" fmla="*/ 23584 h 1535013"/>
              <a:gd name="connsiteX561" fmla="*/ 1939562 w 8341894"/>
              <a:gd name="connsiteY561" fmla="*/ 43336 h 1535013"/>
              <a:gd name="connsiteX562" fmla="*/ 1939562 w 8341894"/>
              <a:gd name="connsiteY562" fmla="*/ 122344 h 1535013"/>
              <a:gd name="connsiteX563" fmla="*/ 1959314 w 8341894"/>
              <a:gd name="connsiteY563" fmla="*/ 142096 h 1535013"/>
              <a:gd name="connsiteX564" fmla="*/ 2050480 w 8341894"/>
              <a:gd name="connsiteY564" fmla="*/ 142096 h 1535013"/>
              <a:gd name="connsiteX565" fmla="*/ 2070232 w 8341894"/>
              <a:gd name="connsiteY565" fmla="*/ 122344 h 1535013"/>
              <a:gd name="connsiteX566" fmla="*/ 2070232 w 8341894"/>
              <a:gd name="connsiteY566" fmla="*/ 43336 h 1535013"/>
              <a:gd name="connsiteX567" fmla="*/ 2050480 w 8341894"/>
              <a:gd name="connsiteY567" fmla="*/ 23584 h 1535013"/>
              <a:gd name="connsiteX568" fmla="*/ 1755343 w 8341894"/>
              <a:gd name="connsiteY568" fmla="*/ 23584 h 1535013"/>
              <a:gd name="connsiteX569" fmla="*/ 1735591 w 8341894"/>
              <a:gd name="connsiteY569" fmla="*/ 43336 h 1535013"/>
              <a:gd name="connsiteX570" fmla="*/ 1735591 w 8341894"/>
              <a:gd name="connsiteY570" fmla="*/ 122344 h 1535013"/>
              <a:gd name="connsiteX571" fmla="*/ 1755343 w 8341894"/>
              <a:gd name="connsiteY571" fmla="*/ 142096 h 1535013"/>
              <a:gd name="connsiteX572" fmla="*/ 1846509 w 8341894"/>
              <a:gd name="connsiteY572" fmla="*/ 142096 h 1535013"/>
              <a:gd name="connsiteX573" fmla="*/ 1866261 w 8341894"/>
              <a:gd name="connsiteY573" fmla="*/ 122344 h 1535013"/>
              <a:gd name="connsiteX574" fmla="*/ 1866261 w 8341894"/>
              <a:gd name="connsiteY574" fmla="*/ 43336 h 1535013"/>
              <a:gd name="connsiteX575" fmla="*/ 1846509 w 8341894"/>
              <a:gd name="connsiteY575" fmla="*/ 23584 h 1535013"/>
              <a:gd name="connsiteX576" fmla="*/ 1551373 w 8341894"/>
              <a:gd name="connsiteY576" fmla="*/ 23584 h 1535013"/>
              <a:gd name="connsiteX577" fmla="*/ 1531621 w 8341894"/>
              <a:gd name="connsiteY577" fmla="*/ 43336 h 1535013"/>
              <a:gd name="connsiteX578" fmla="*/ 1531621 w 8341894"/>
              <a:gd name="connsiteY578" fmla="*/ 122344 h 1535013"/>
              <a:gd name="connsiteX579" fmla="*/ 1551373 w 8341894"/>
              <a:gd name="connsiteY579" fmla="*/ 142096 h 1535013"/>
              <a:gd name="connsiteX580" fmla="*/ 1642539 w 8341894"/>
              <a:gd name="connsiteY580" fmla="*/ 142096 h 1535013"/>
              <a:gd name="connsiteX581" fmla="*/ 1662291 w 8341894"/>
              <a:gd name="connsiteY581" fmla="*/ 122344 h 1535013"/>
              <a:gd name="connsiteX582" fmla="*/ 1662291 w 8341894"/>
              <a:gd name="connsiteY582" fmla="*/ 43336 h 1535013"/>
              <a:gd name="connsiteX583" fmla="*/ 1642539 w 8341894"/>
              <a:gd name="connsiteY583" fmla="*/ 23584 h 1535013"/>
              <a:gd name="connsiteX584" fmla="*/ 1347402 w 8341894"/>
              <a:gd name="connsiteY584" fmla="*/ 23584 h 1535013"/>
              <a:gd name="connsiteX585" fmla="*/ 1327650 w 8341894"/>
              <a:gd name="connsiteY585" fmla="*/ 43336 h 1535013"/>
              <a:gd name="connsiteX586" fmla="*/ 1327650 w 8341894"/>
              <a:gd name="connsiteY586" fmla="*/ 122344 h 1535013"/>
              <a:gd name="connsiteX587" fmla="*/ 1347402 w 8341894"/>
              <a:gd name="connsiteY587" fmla="*/ 142096 h 1535013"/>
              <a:gd name="connsiteX588" fmla="*/ 1438568 w 8341894"/>
              <a:gd name="connsiteY588" fmla="*/ 142096 h 1535013"/>
              <a:gd name="connsiteX589" fmla="*/ 1458320 w 8341894"/>
              <a:gd name="connsiteY589" fmla="*/ 122344 h 1535013"/>
              <a:gd name="connsiteX590" fmla="*/ 1458320 w 8341894"/>
              <a:gd name="connsiteY590" fmla="*/ 43336 h 1535013"/>
              <a:gd name="connsiteX591" fmla="*/ 1438568 w 8341894"/>
              <a:gd name="connsiteY591" fmla="*/ 23584 h 1535013"/>
              <a:gd name="connsiteX592" fmla="*/ 1143432 w 8341894"/>
              <a:gd name="connsiteY592" fmla="*/ 23584 h 1535013"/>
              <a:gd name="connsiteX593" fmla="*/ 1123680 w 8341894"/>
              <a:gd name="connsiteY593" fmla="*/ 43336 h 1535013"/>
              <a:gd name="connsiteX594" fmla="*/ 1123680 w 8341894"/>
              <a:gd name="connsiteY594" fmla="*/ 122344 h 1535013"/>
              <a:gd name="connsiteX595" fmla="*/ 1143432 w 8341894"/>
              <a:gd name="connsiteY595" fmla="*/ 142096 h 1535013"/>
              <a:gd name="connsiteX596" fmla="*/ 1234598 w 8341894"/>
              <a:gd name="connsiteY596" fmla="*/ 142096 h 1535013"/>
              <a:gd name="connsiteX597" fmla="*/ 1254350 w 8341894"/>
              <a:gd name="connsiteY597" fmla="*/ 122344 h 1535013"/>
              <a:gd name="connsiteX598" fmla="*/ 1254350 w 8341894"/>
              <a:gd name="connsiteY598" fmla="*/ 43336 h 1535013"/>
              <a:gd name="connsiteX599" fmla="*/ 1234598 w 8341894"/>
              <a:gd name="connsiteY599" fmla="*/ 23584 h 1535013"/>
              <a:gd name="connsiteX600" fmla="*/ 939461 w 8341894"/>
              <a:gd name="connsiteY600" fmla="*/ 23584 h 1535013"/>
              <a:gd name="connsiteX601" fmla="*/ 919709 w 8341894"/>
              <a:gd name="connsiteY601" fmla="*/ 43336 h 1535013"/>
              <a:gd name="connsiteX602" fmla="*/ 919709 w 8341894"/>
              <a:gd name="connsiteY602" fmla="*/ 122344 h 1535013"/>
              <a:gd name="connsiteX603" fmla="*/ 939461 w 8341894"/>
              <a:gd name="connsiteY603" fmla="*/ 142096 h 1535013"/>
              <a:gd name="connsiteX604" fmla="*/ 1030627 w 8341894"/>
              <a:gd name="connsiteY604" fmla="*/ 142096 h 1535013"/>
              <a:gd name="connsiteX605" fmla="*/ 1050379 w 8341894"/>
              <a:gd name="connsiteY605" fmla="*/ 122344 h 1535013"/>
              <a:gd name="connsiteX606" fmla="*/ 1050379 w 8341894"/>
              <a:gd name="connsiteY606" fmla="*/ 43336 h 1535013"/>
              <a:gd name="connsiteX607" fmla="*/ 1030627 w 8341894"/>
              <a:gd name="connsiteY607" fmla="*/ 23584 h 1535013"/>
              <a:gd name="connsiteX608" fmla="*/ 735491 w 8341894"/>
              <a:gd name="connsiteY608" fmla="*/ 23584 h 1535013"/>
              <a:gd name="connsiteX609" fmla="*/ 715739 w 8341894"/>
              <a:gd name="connsiteY609" fmla="*/ 43336 h 1535013"/>
              <a:gd name="connsiteX610" fmla="*/ 715739 w 8341894"/>
              <a:gd name="connsiteY610" fmla="*/ 122344 h 1535013"/>
              <a:gd name="connsiteX611" fmla="*/ 735491 w 8341894"/>
              <a:gd name="connsiteY611" fmla="*/ 142096 h 1535013"/>
              <a:gd name="connsiteX612" fmla="*/ 826657 w 8341894"/>
              <a:gd name="connsiteY612" fmla="*/ 142096 h 1535013"/>
              <a:gd name="connsiteX613" fmla="*/ 846409 w 8341894"/>
              <a:gd name="connsiteY613" fmla="*/ 122344 h 1535013"/>
              <a:gd name="connsiteX614" fmla="*/ 846409 w 8341894"/>
              <a:gd name="connsiteY614" fmla="*/ 43336 h 1535013"/>
              <a:gd name="connsiteX615" fmla="*/ 826657 w 8341894"/>
              <a:gd name="connsiteY615" fmla="*/ 23584 h 1535013"/>
              <a:gd name="connsiteX616" fmla="*/ 531520 w 8341894"/>
              <a:gd name="connsiteY616" fmla="*/ 23584 h 1535013"/>
              <a:gd name="connsiteX617" fmla="*/ 511768 w 8341894"/>
              <a:gd name="connsiteY617" fmla="*/ 43336 h 1535013"/>
              <a:gd name="connsiteX618" fmla="*/ 511768 w 8341894"/>
              <a:gd name="connsiteY618" fmla="*/ 122344 h 1535013"/>
              <a:gd name="connsiteX619" fmla="*/ 531520 w 8341894"/>
              <a:gd name="connsiteY619" fmla="*/ 142096 h 1535013"/>
              <a:gd name="connsiteX620" fmla="*/ 622686 w 8341894"/>
              <a:gd name="connsiteY620" fmla="*/ 142096 h 1535013"/>
              <a:gd name="connsiteX621" fmla="*/ 642438 w 8341894"/>
              <a:gd name="connsiteY621" fmla="*/ 122344 h 1535013"/>
              <a:gd name="connsiteX622" fmla="*/ 642438 w 8341894"/>
              <a:gd name="connsiteY622" fmla="*/ 43336 h 1535013"/>
              <a:gd name="connsiteX623" fmla="*/ 622686 w 8341894"/>
              <a:gd name="connsiteY623" fmla="*/ 23584 h 1535013"/>
              <a:gd name="connsiteX624" fmla="*/ 327550 w 8341894"/>
              <a:gd name="connsiteY624" fmla="*/ 23584 h 1535013"/>
              <a:gd name="connsiteX625" fmla="*/ 307798 w 8341894"/>
              <a:gd name="connsiteY625" fmla="*/ 43336 h 1535013"/>
              <a:gd name="connsiteX626" fmla="*/ 307798 w 8341894"/>
              <a:gd name="connsiteY626" fmla="*/ 122344 h 1535013"/>
              <a:gd name="connsiteX627" fmla="*/ 327550 w 8341894"/>
              <a:gd name="connsiteY627" fmla="*/ 142096 h 1535013"/>
              <a:gd name="connsiteX628" fmla="*/ 418716 w 8341894"/>
              <a:gd name="connsiteY628" fmla="*/ 142096 h 1535013"/>
              <a:gd name="connsiteX629" fmla="*/ 438468 w 8341894"/>
              <a:gd name="connsiteY629" fmla="*/ 122344 h 1535013"/>
              <a:gd name="connsiteX630" fmla="*/ 438468 w 8341894"/>
              <a:gd name="connsiteY630" fmla="*/ 43336 h 1535013"/>
              <a:gd name="connsiteX631" fmla="*/ 418716 w 8341894"/>
              <a:gd name="connsiteY631" fmla="*/ 23584 h 1535013"/>
              <a:gd name="connsiteX632" fmla="*/ 123580 w 8341894"/>
              <a:gd name="connsiteY632" fmla="*/ 23584 h 1535013"/>
              <a:gd name="connsiteX633" fmla="*/ 103836 w 8341894"/>
              <a:gd name="connsiteY633" fmla="*/ 43336 h 1535013"/>
              <a:gd name="connsiteX634" fmla="*/ 103836 w 8341894"/>
              <a:gd name="connsiteY634" fmla="*/ 122344 h 1535013"/>
              <a:gd name="connsiteX635" fmla="*/ 123580 w 8341894"/>
              <a:gd name="connsiteY635" fmla="*/ 142096 h 1535013"/>
              <a:gd name="connsiteX636" fmla="*/ 214753 w 8341894"/>
              <a:gd name="connsiteY636" fmla="*/ 142096 h 1535013"/>
              <a:gd name="connsiteX637" fmla="*/ 234497 w 8341894"/>
              <a:gd name="connsiteY637" fmla="*/ 122344 h 1535013"/>
              <a:gd name="connsiteX638" fmla="*/ 234497 w 8341894"/>
              <a:gd name="connsiteY638" fmla="*/ 43336 h 1535013"/>
              <a:gd name="connsiteX639" fmla="*/ 214753 w 8341894"/>
              <a:gd name="connsiteY639" fmla="*/ 23584 h 1535013"/>
              <a:gd name="connsiteX640" fmla="*/ 0 w 8341894"/>
              <a:gd name="connsiteY640" fmla="*/ 0 h 1535013"/>
              <a:gd name="connsiteX641" fmla="*/ 8341894 w 8341894"/>
              <a:gd name="connsiteY641" fmla="*/ 0 h 1535013"/>
              <a:gd name="connsiteX642" fmla="*/ 8341894 w 8341894"/>
              <a:gd name="connsiteY642" fmla="*/ 1535013 h 1535013"/>
              <a:gd name="connsiteX643" fmla="*/ 0 w 8341894"/>
              <a:gd name="connsiteY643" fmla="*/ 1535013 h 1535013"/>
              <a:gd name="connsiteX644" fmla="*/ 0 w 8341894"/>
              <a:gd name="connsiteY644" fmla="*/ 1506796 h 1535013"/>
              <a:gd name="connsiteX645" fmla="*/ 11546 w 8341894"/>
              <a:gd name="connsiteY645" fmla="*/ 1506796 h 1535013"/>
              <a:gd name="connsiteX646" fmla="*/ 31298 w 8341894"/>
              <a:gd name="connsiteY646" fmla="*/ 1487044 h 1535013"/>
              <a:gd name="connsiteX647" fmla="*/ 31298 w 8341894"/>
              <a:gd name="connsiteY647" fmla="*/ 1408036 h 1535013"/>
              <a:gd name="connsiteX648" fmla="*/ 11546 w 8341894"/>
              <a:gd name="connsiteY648" fmla="*/ 1388284 h 1535013"/>
              <a:gd name="connsiteX649" fmla="*/ 0 w 8341894"/>
              <a:gd name="connsiteY649" fmla="*/ 1388284 h 1535013"/>
              <a:gd name="connsiteX650" fmla="*/ 0 w 8341894"/>
              <a:gd name="connsiteY650" fmla="*/ 142096 h 1535013"/>
              <a:gd name="connsiteX651" fmla="*/ 11547 w 8341894"/>
              <a:gd name="connsiteY651" fmla="*/ 142096 h 1535013"/>
              <a:gd name="connsiteX652" fmla="*/ 31298 w 8341894"/>
              <a:gd name="connsiteY652" fmla="*/ 122344 h 1535013"/>
              <a:gd name="connsiteX653" fmla="*/ 31298 w 8341894"/>
              <a:gd name="connsiteY653" fmla="*/ 43336 h 1535013"/>
              <a:gd name="connsiteX654" fmla="*/ 11547 w 8341894"/>
              <a:gd name="connsiteY654" fmla="*/ 23584 h 1535013"/>
              <a:gd name="connsiteX655" fmla="*/ 0 w 8341894"/>
              <a:gd name="connsiteY655" fmla="*/ 23584 h 153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</a:cxnLst>
            <a:rect l="l" t="t" r="r" b="b"/>
            <a:pathLst>
              <a:path w="8341894" h="1535013">
                <a:moveTo>
                  <a:pt x="8078440" y="1388284"/>
                </a:moveTo>
                <a:cubicBezTo>
                  <a:pt x="8067531" y="1388284"/>
                  <a:pt x="8058688" y="1397127"/>
                  <a:pt x="8058688" y="1408036"/>
                </a:cubicBezTo>
                <a:lnTo>
                  <a:pt x="8058688" y="1487044"/>
                </a:lnTo>
                <a:cubicBezTo>
                  <a:pt x="8058688" y="1497953"/>
                  <a:pt x="8067531" y="1506796"/>
                  <a:pt x="8078440" y="1506796"/>
                </a:cubicBezTo>
                <a:lnTo>
                  <a:pt x="8169606" y="1506796"/>
                </a:lnTo>
                <a:cubicBezTo>
                  <a:pt x="8180515" y="1506796"/>
                  <a:pt x="8189358" y="1497953"/>
                  <a:pt x="8189358" y="1487044"/>
                </a:cubicBezTo>
                <a:lnTo>
                  <a:pt x="8189358" y="1408036"/>
                </a:lnTo>
                <a:cubicBezTo>
                  <a:pt x="8189358" y="1397127"/>
                  <a:pt x="8180515" y="1388284"/>
                  <a:pt x="8169606" y="1388284"/>
                </a:cubicBezTo>
                <a:close/>
                <a:moveTo>
                  <a:pt x="7874460" y="1388284"/>
                </a:moveTo>
                <a:cubicBezTo>
                  <a:pt x="7863551" y="1388284"/>
                  <a:pt x="7854708" y="1397127"/>
                  <a:pt x="7854708" y="1408036"/>
                </a:cubicBezTo>
                <a:lnTo>
                  <a:pt x="7854708" y="1487044"/>
                </a:lnTo>
                <a:cubicBezTo>
                  <a:pt x="7854708" y="1497953"/>
                  <a:pt x="7863551" y="1506796"/>
                  <a:pt x="7874460" y="1506796"/>
                </a:cubicBezTo>
                <a:lnTo>
                  <a:pt x="7965626" y="1506796"/>
                </a:lnTo>
                <a:cubicBezTo>
                  <a:pt x="7976535" y="1506796"/>
                  <a:pt x="7985378" y="1497953"/>
                  <a:pt x="7985378" y="1487044"/>
                </a:cubicBezTo>
                <a:lnTo>
                  <a:pt x="7985378" y="1408036"/>
                </a:lnTo>
                <a:cubicBezTo>
                  <a:pt x="7985378" y="1397127"/>
                  <a:pt x="7976535" y="1388284"/>
                  <a:pt x="7965626" y="1388284"/>
                </a:cubicBezTo>
                <a:close/>
                <a:moveTo>
                  <a:pt x="7670490" y="1388284"/>
                </a:moveTo>
                <a:cubicBezTo>
                  <a:pt x="7659581" y="1388284"/>
                  <a:pt x="7650738" y="1397127"/>
                  <a:pt x="7650738" y="1408036"/>
                </a:cubicBezTo>
                <a:lnTo>
                  <a:pt x="7650738" y="1487044"/>
                </a:lnTo>
                <a:cubicBezTo>
                  <a:pt x="7650738" y="1497953"/>
                  <a:pt x="7659581" y="1506796"/>
                  <a:pt x="7670490" y="1506796"/>
                </a:cubicBezTo>
                <a:lnTo>
                  <a:pt x="7761656" y="1506796"/>
                </a:lnTo>
                <a:cubicBezTo>
                  <a:pt x="7772565" y="1506796"/>
                  <a:pt x="7781408" y="1497953"/>
                  <a:pt x="7781408" y="1487044"/>
                </a:cubicBezTo>
                <a:lnTo>
                  <a:pt x="7781408" y="1408036"/>
                </a:lnTo>
                <a:cubicBezTo>
                  <a:pt x="7781408" y="1397127"/>
                  <a:pt x="7772565" y="1388284"/>
                  <a:pt x="7761656" y="1388284"/>
                </a:cubicBezTo>
                <a:close/>
                <a:moveTo>
                  <a:pt x="7466519" y="1388284"/>
                </a:moveTo>
                <a:cubicBezTo>
                  <a:pt x="7455610" y="1388284"/>
                  <a:pt x="7446767" y="1397127"/>
                  <a:pt x="7446767" y="1408036"/>
                </a:cubicBezTo>
                <a:lnTo>
                  <a:pt x="7446767" y="1487044"/>
                </a:lnTo>
                <a:cubicBezTo>
                  <a:pt x="7446767" y="1497953"/>
                  <a:pt x="7455610" y="1506796"/>
                  <a:pt x="7466519" y="1506796"/>
                </a:cubicBezTo>
                <a:lnTo>
                  <a:pt x="7557685" y="1506796"/>
                </a:lnTo>
                <a:cubicBezTo>
                  <a:pt x="7568594" y="1506796"/>
                  <a:pt x="7577437" y="1497953"/>
                  <a:pt x="7577437" y="1487044"/>
                </a:cubicBezTo>
                <a:lnTo>
                  <a:pt x="7577437" y="1408036"/>
                </a:lnTo>
                <a:cubicBezTo>
                  <a:pt x="7577437" y="1397127"/>
                  <a:pt x="7568594" y="1388284"/>
                  <a:pt x="7557685" y="1388284"/>
                </a:cubicBezTo>
                <a:close/>
                <a:moveTo>
                  <a:pt x="7262549" y="1388284"/>
                </a:moveTo>
                <a:cubicBezTo>
                  <a:pt x="7251640" y="1388284"/>
                  <a:pt x="7242797" y="1397127"/>
                  <a:pt x="7242797" y="1408036"/>
                </a:cubicBezTo>
                <a:lnTo>
                  <a:pt x="7242797" y="1487044"/>
                </a:lnTo>
                <a:cubicBezTo>
                  <a:pt x="7242797" y="1497953"/>
                  <a:pt x="7251640" y="1506796"/>
                  <a:pt x="7262549" y="1506796"/>
                </a:cubicBezTo>
                <a:lnTo>
                  <a:pt x="7353715" y="1506796"/>
                </a:lnTo>
                <a:cubicBezTo>
                  <a:pt x="7364624" y="1506796"/>
                  <a:pt x="7373467" y="1497953"/>
                  <a:pt x="7373467" y="1487044"/>
                </a:cubicBezTo>
                <a:lnTo>
                  <a:pt x="7373467" y="1408036"/>
                </a:lnTo>
                <a:cubicBezTo>
                  <a:pt x="7373467" y="1397127"/>
                  <a:pt x="7364624" y="1388284"/>
                  <a:pt x="7353715" y="1388284"/>
                </a:cubicBezTo>
                <a:close/>
                <a:moveTo>
                  <a:pt x="7058578" y="1388284"/>
                </a:moveTo>
                <a:cubicBezTo>
                  <a:pt x="7047669" y="1388284"/>
                  <a:pt x="7038826" y="1397127"/>
                  <a:pt x="7038826" y="1408036"/>
                </a:cubicBezTo>
                <a:lnTo>
                  <a:pt x="7038826" y="1487044"/>
                </a:lnTo>
                <a:cubicBezTo>
                  <a:pt x="7038826" y="1497953"/>
                  <a:pt x="7047669" y="1506796"/>
                  <a:pt x="7058578" y="1506796"/>
                </a:cubicBezTo>
                <a:lnTo>
                  <a:pt x="7149744" y="1506796"/>
                </a:lnTo>
                <a:cubicBezTo>
                  <a:pt x="7160653" y="1506796"/>
                  <a:pt x="7169496" y="1497953"/>
                  <a:pt x="7169496" y="1487044"/>
                </a:cubicBezTo>
                <a:lnTo>
                  <a:pt x="7169496" y="1408036"/>
                </a:lnTo>
                <a:cubicBezTo>
                  <a:pt x="7169496" y="1397127"/>
                  <a:pt x="7160653" y="1388284"/>
                  <a:pt x="7149744" y="1388284"/>
                </a:cubicBezTo>
                <a:close/>
                <a:moveTo>
                  <a:pt x="6854607" y="1388284"/>
                </a:moveTo>
                <a:cubicBezTo>
                  <a:pt x="6843698" y="1388284"/>
                  <a:pt x="6834855" y="1397127"/>
                  <a:pt x="6834855" y="1408036"/>
                </a:cubicBezTo>
                <a:lnTo>
                  <a:pt x="6834855" y="1487044"/>
                </a:lnTo>
                <a:cubicBezTo>
                  <a:pt x="6834855" y="1497953"/>
                  <a:pt x="6843698" y="1506796"/>
                  <a:pt x="6854607" y="1506796"/>
                </a:cubicBezTo>
                <a:lnTo>
                  <a:pt x="6945773" y="1506796"/>
                </a:lnTo>
                <a:cubicBezTo>
                  <a:pt x="6956682" y="1506796"/>
                  <a:pt x="6965525" y="1497953"/>
                  <a:pt x="6965525" y="1487044"/>
                </a:cubicBezTo>
                <a:lnTo>
                  <a:pt x="6965525" y="1408036"/>
                </a:lnTo>
                <a:cubicBezTo>
                  <a:pt x="6965525" y="1397127"/>
                  <a:pt x="6956682" y="1388284"/>
                  <a:pt x="6945773" y="1388284"/>
                </a:cubicBezTo>
                <a:close/>
                <a:moveTo>
                  <a:pt x="6650637" y="1388284"/>
                </a:moveTo>
                <a:cubicBezTo>
                  <a:pt x="6639728" y="1388284"/>
                  <a:pt x="6630885" y="1397127"/>
                  <a:pt x="6630885" y="1408036"/>
                </a:cubicBezTo>
                <a:lnTo>
                  <a:pt x="6630885" y="1487044"/>
                </a:lnTo>
                <a:cubicBezTo>
                  <a:pt x="6630885" y="1497953"/>
                  <a:pt x="6639728" y="1506796"/>
                  <a:pt x="6650637" y="1506796"/>
                </a:cubicBezTo>
                <a:lnTo>
                  <a:pt x="6741803" y="1506796"/>
                </a:lnTo>
                <a:cubicBezTo>
                  <a:pt x="6752712" y="1506796"/>
                  <a:pt x="6761555" y="1497953"/>
                  <a:pt x="6761555" y="1487044"/>
                </a:cubicBezTo>
                <a:lnTo>
                  <a:pt x="6761555" y="1408036"/>
                </a:lnTo>
                <a:cubicBezTo>
                  <a:pt x="6761555" y="1397127"/>
                  <a:pt x="6752712" y="1388284"/>
                  <a:pt x="6741803" y="1388284"/>
                </a:cubicBezTo>
                <a:close/>
                <a:moveTo>
                  <a:pt x="6446666" y="1388284"/>
                </a:moveTo>
                <a:cubicBezTo>
                  <a:pt x="6435757" y="1388284"/>
                  <a:pt x="6426914" y="1397127"/>
                  <a:pt x="6426914" y="1408036"/>
                </a:cubicBezTo>
                <a:lnTo>
                  <a:pt x="6426914" y="1487044"/>
                </a:lnTo>
                <a:cubicBezTo>
                  <a:pt x="6426914" y="1497953"/>
                  <a:pt x="6435757" y="1506796"/>
                  <a:pt x="6446666" y="1506796"/>
                </a:cubicBezTo>
                <a:lnTo>
                  <a:pt x="6537832" y="1506796"/>
                </a:lnTo>
                <a:cubicBezTo>
                  <a:pt x="6548741" y="1506796"/>
                  <a:pt x="6557584" y="1497953"/>
                  <a:pt x="6557584" y="1487044"/>
                </a:cubicBezTo>
                <a:lnTo>
                  <a:pt x="6557584" y="1408036"/>
                </a:lnTo>
                <a:cubicBezTo>
                  <a:pt x="6557584" y="1397127"/>
                  <a:pt x="6548741" y="1388284"/>
                  <a:pt x="6537832" y="1388284"/>
                </a:cubicBezTo>
                <a:close/>
                <a:moveTo>
                  <a:pt x="6242696" y="1388284"/>
                </a:moveTo>
                <a:cubicBezTo>
                  <a:pt x="6231787" y="1388284"/>
                  <a:pt x="6222944" y="1397127"/>
                  <a:pt x="6222944" y="1408036"/>
                </a:cubicBezTo>
                <a:lnTo>
                  <a:pt x="6222944" y="1487044"/>
                </a:lnTo>
                <a:cubicBezTo>
                  <a:pt x="6222944" y="1497953"/>
                  <a:pt x="6231787" y="1506796"/>
                  <a:pt x="6242696" y="1506796"/>
                </a:cubicBezTo>
                <a:lnTo>
                  <a:pt x="6333862" y="1506796"/>
                </a:lnTo>
                <a:cubicBezTo>
                  <a:pt x="6344771" y="1506796"/>
                  <a:pt x="6353614" y="1497953"/>
                  <a:pt x="6353614" y="1487044"/>
                </a:cubicBezTo>
                <a:lnTo>
                  <a:pt x="6353614" y="1408036"/>
                </a:lnTo>
                <a:cubicBezTo>
                  <a:pt x="6353614" y="1397127"/>
                  <a:pt x="6344771" y="1388284"/>
                  <a:pt x="6333862" y="1388284"/>
                </a:cubicBezTo>
                <a:close/>
                <a:moveTo>
                  <a:pt x="6038725" y="1388284"/>
                </a:moveTo>
                <a:cubicBezTo>
                  <a:pt x="6027816" y="1388284"/>
                  <a:pt x="6018973" y="1397127"/>
                  <a:pt x="6018973" y="1408036"/>
                </a:cubicBezTo>
                <a:lnTo>
                  <a:pt x="6018973" y="1487044"/>
                </a:lnTo>
                <a:cubicBezTo>
                  <a:pt x="6018973" y="1497953"/>
                  <a:pt x="6027816" y="1506796"/>
                  <a:pt x="6038725" y="1506796"/>
                </a:cubicBezTo>
                <a:lnTo>
                  <a:pt x="6129891" y="1506796"/>
                </a:lnTo>
                <a:cubicBezTo>
                  <a:pt x="6140800" y="1506796"/>
                  <a:pt x="6149643" y="1497953"/>
                  <a:pt x="6149643" y="1487044"/>
                </a:cubicBezTo>
                <a:lnTo>
                  <a:pt x="6149643" y="1408036"/>
                </a:lnTo>
                <a:cubicBezTo>
                  <a:pt x="6149643" y="1397127"/>
                  <a:pt x="6140800" y="1388284"/>
                  <a:pt x="6129891" y="1388284"/>
                </a:cubicBezTo>
                <a:close/>
                <a:moveTo>
                  <a:pt x="5834755" y="1388284"/>
                </a:moveTo>
                <a:cubicBezTo>
                  <a:pt x="5823846" y="1388284"/>
                  <a:pt x="5815003" y="1397127"/>
                  <a:pt x="5815003" y="1408036"/>
                </a:cubicBezTo>
                <a:lnTo>
                  <a:pt x="5815003" y="1487044"/>
                </a:lnTo>
                <a:cubicBezTo>
                  <a:pt x="5815003" y="1497953"/>
                  <a:pt x="5823846" y="1506796"/>
                  <a:pt x="5834755" y="1506796"/>
                </a:cubicBezTo>
                <a:lnTo>
                  <a:pt x="5925921" y="1506796"/>
                </a:lnTo>
                <a:cubicBezTo>
                  <a:pt x="5936830" y="1506796"/>
                  <a:pt x="5945673" y="1497953"/>
                  <a:pt x="5945673" y="1487044"/>
                </a:cubicBezTo>
                <a:lnTo>
                  <a:pt x="5945673" y="1408036"/>
                </a:lnTo>
                <a:cubicBezTo>
                  <a:pt x="5945673" y="1397127"/>
                  <a:pt x="5936830" y="1388284"/>
                  <a:pt x="5925921" y="1388284"/>
                </a:cubicBezTo>
                <a:close/>
                <a:moveTo>
                  <a:pt x="5630784" y="1388284"/>
                </a:moveTo>
                <a:cubicBezTo>
                  <a:pt x="5619875" y="1388284"/>
                  <a:pt x="5611032" y="1397127"/>
                  <a:pt x="5611032" y="1408036"/>
                </a:cubicBezTo>
                <a:lnTo>
                  <a:pt x="5611032" y="1487044"/>
                </a:lnTo>
                <a:cubicBezTo>
                  <a:pt x="5611032" y="1497953"/>
                  <a:pt x="5619875" y="1506796"/>
                  <a:pt x="5630784" y="1506796"/>
                </a:cubicBezTo>
                <a:lnTo>
                  <a:pt x="5721950" y="1506796"/>
                </a:lnTo>
                <a:cubicBezTo>
                  <a:pt x="5732859" y="1506796"/>
                  <a:pt x="5741702" y="1497953"/>
                  <a:pt x="5741702" y="1487044"/>
                </a:cubicBezTo>
                <a:lnTo>
                  <a:pt x="5741702" y="1408036"/>
                </a:lnTo>
                <a:cubicBezTo>
                  <a:pt x="5741702" y="1397127"/>
                  <a:pt x="5732859" y="1388284"/>
                  <a:pt x="5721950" y="1388284"/>
                </a:cubicBezTo>
                <a:close/>
                <a:moveTo>
                  <a:pt x="5426814" y="1388284"/>
                </a:moveTo>
                <a:cubicBezTo>
                  <a:pt x="5415905" y="1388284"/>
                  <a:pt x="5407062" y="1397127"/>
                  <a:pt x="5407062" y="1408036"/>
                </a:cubicBezTo>
                <a:lnTo>
                  <a:pt x="5407062" y="1487044"/>
                </a:lnTo>
                <a:cubicBezTo>
                  <a:pt x="5407062" y="1497953"/>
                  <a:pt x="5415905" y="1506796"/>
                  <a:pt x="5426814" y="1506796"/>
                </a:cubicBezTo>
                <a:lnTo>
                  <a:pt x="5517980" y="1506796"/>
                </a:lnTo>
                <a:cubicBezTo>
                  <a:pt x="5528889" y="1506796"/>
                  <a:pt x="5537732" y="1497953"/>
                  <a:pt x="5537732" y="1487044"/>
                </a:cubicBezTo>
                <a:lnTo>
                  <a:pt x="5537732" y="1408036"/>
                </a:lnTo>
                <a:cubicBezTo>
                  <a:pt x="5537732" y="1397127"/>
                  <a:pt x="5528889" y="1388284"/>
                  <a:pt x="5517980" y="1388284"/>
                </a:cubicBezTo>
                <a:close/>
                <a:moveTo>
                  <a:pt x="5222843" y="1388284"/>
                </a:moveTo>
                <a:cubicBezTo>
                  <a:pt x="5211934" y="1388284"/>
                  <a:pt x="5203091" y="1397127"/>
                  <a:pt x="5203091" y="1408036"/>
                </a:cubicBezTo>
                <a:lnTo>
                  <a:pt x="5203091" y="1487044"/>
                </a:lnTo>
                <a:cubicBezTo>
                  <a:pt x="5203091" y="1497953"/>
                  <a:pt x="5211934" y="1506796"/>
                  <a:pt x="5222843" y="1506796"/>
                </a:cubicBezTo>
                <a:lnTo>
                  <a:pt x="5314009" y="1506796"/>
                </a:lnTo>
                <a:cubicBezTo>
                  <a:pt x="5324918" y="1506796"/>
                  <a:pt x="5333761" y="1497953"/>
                  <a:pt x="5333761" y="1487044"/>
                </a:cubicBezTo>
                <a:lnTo>
                  <a:pt x="5333761" y="1408036"/>
                </a:lnTo>
                <a:cubicBezTo>
                  <a:pt x="5333761" y="1397127"/>
                  <a:pt x="5324918" y="1388284"/>
                  <a:pt x="5314009" y="1388284"/>
                </a:cubicBezTo>
                <a:close/>
                <a:moveTo>
                  <a:pt x="5018872" y="1388284"/>
                </a:moveTo>
                <a:cubicBezTo>
                  <a:pt x="5007963" y="1388284"/>
                  <a:pt x="4999120" y="1397127"/>
                  <a:pt x="4999120" y="1408036"/>
                </a:cubicBezTo>
                <a:lnTo>
                  <a:pt x="4999120" y="1487044"/>
                </a:lnTo>
                <a:cubicBezTo>
                  <a:pt x="4999120" y="1497953"/>
                  <a:pt x="5007963" y="1506796"/>
                  <a:pt x="5018872" y="1506796"/>
                </a:cubicBezTo>
                <a:lnTo>
                  <a:pt x="5110038" y="1506796"/>
                </a:lnTo>
                <a:cubicBezTo>
                  <a:pt x="5120947" y="1506796"/>
                  <a:pt x="5129790" y="1497953"/>
                  <a:pt x="5129790" y="1487044"/>
                </a:cubicBezTo>
                <a:lnTo>
                  <a:pt x="5129790" y="1408036"/>
                </a:lnTo>
                <a:cubicBezTo>
                  <a:pt x="5129790" y="1397127"/>
                  <a:pt x="5120947" y="1388284"/>
                  <a:pt x="5110038" y="1388284"/>
                </a:cubicBezTo>
                <a:close/>
                <a:moveTo>
                  <a:pt x="4814902" y="1388284"/>
                </a:moveTo>
                <a:cubicBezTo>
                  <a:pt x="4803993" y="1388284"/>
                  <a:pt x="4795150" y="1397127"/>
                  <a:pt x="4795150" y="1408036"/>
                </a:cubicBezTo>
                <a:lnTo>
                  <a:pt x="4795150" y="1487044"/>
                </a:lnTo>
                <a:cubicBezTo>
                  <a:pt x="4795150" y="1497953"/>
                  <a:pt x="4803993" y="1506796"/>
                  <a:pt x="4814902" y="1506796"/>
                </a:cubicBezTo>
                <a:lnTo>
                  <a:pt x="4906068" y="1506796"/>
                </a:lnTo>
                <a:cubicBezTo>
                  <a:pt x="4916977" y="1506796"/>
                  <a:pt x="4925820" y="1497953"/>
                  <a:pt x="4925820" y="1487044"/>
                </a:cubicBezTo>
                <a:lnTo>
                  <a:pt x="4925820" y="1408036"/>
                </a:lnTo>
                <a:cubicBezTo>
                  <a:pt x="4925820" y="1397127"/>
                  <a:pt x="4916977" y="1388284"/>
                  <a:pt x="4906068" y="1388284"/>
                </a:cubicBezTo>
                <a:close/>
                <a:moveTo>
                  <a:pt x="4610931" y="1388284"/>
                </a:moveTo>
                <a:cubicBezTo>
                  <a:pt x="4600022" y="1388284"/>
                  <a:pt x="4591179" y="1397127"/>
                  <a:pt x="4591179" y="1408036"/>
                </a:cubicBezTo>
                <a:lnTo>
                  <a:pt x="4591179" y="1487044"/>
                </a:lnTo>
                <a:cubicBezTo>
                  <a:pt x="4591179" y="1497953"/>
                  <a:pt x="4600022" y="1506796"/>
                  <a:pt x="4610931" y="1506796"/>
                </a:cubicBezTo>
                <a:lnTo>
                  <a:pt x="4702097" y="1506796"/>
                </a:lnTo>
                <a:cubicBezTo>
                  <a:pt x="4713006" y="1506796"/>
                  <a:pt x="4721849" y="1497953"/>
                  <a:pt x="4721849" y="1487044"/>
                </a:cubicBezTo>
                <a:lnTo>
                  <a:pt x="4721849" y="1408036"/>
                </a:lnTo>
                <a:cubicBezTo>
                  <a:pt x="4721849" y="1397127"/>
                  <a:pt x="4713006" y="1388284"/>
                  <a:pt x="4702097" y="1388284"/>
                </a:cubicBezTo>
                <a:close/>
                <a:moveTo>
                  <a:pt x="4406961" y="1388284"/>
                </a:moveTo>
                <a:cubicBezTo>
                  <a:pt x="4396052" y="1388284"/>
                  <a:pt x="4387209" y="1397127"/>
                  <a:pt x="4387209" y="1408036"/>
                </a:cubicBezTo>
                <a:lnTo>
                  <a:pt x="4387209" y="1487044"/>
                </a:lnTo>
                <a:cubicBezTo>
                  <a:pt x="4387209" y="1497953"/>
                  <a:pt x="4396052" y="1506796"/>
                  <a:pt x="4406961" y="1506796"/>
                </a:cubicBezTo>
                <a:lnTo>
                  <a:pt x="4498127" y="1506796"/>
                </a:lnTo>
                <a:cubicBezTo>
                  <a:pt x="4509036" y="1506796"/>
                  <a:pt x="4517879" y="1497953"/>
                  <a:pt x="4517879" y="1487044"/>
                </a:cubicBezTo>
                <a:lnTo>
                  <a:pt x="4517879" y="1408036"/>
                </a:lnTo>
                <a:cubicBezTo>
                  <a:pt x="4517879" y="1397127"/>
                  <a:pt x="4509036" y="1388284"/>
                  <a:pt x="4498127" y="1388284"/>
                </a:cubicBezTo>
                <a:close/>
                <a:moveTo>
                  <a:pt x="4202990" y="1388284"/>
                </a:moveTo>
                <a:cubicBezTo>
                  <a:pt x="4192081" y="1388284"/>
                  <a:pt x="4183238" y="1397127"/>
                  <a:pt x="4183238" y="1408036"/>
                </a:cubicBezTo>
                <a:lnTo>
                  <a:pt x="4183238" y="1487044"/>
                </a:lnTo>
                <a:cubicBezTo>
                  <a:pt x="4183238" y="1497953"/>
                  <a:pt x="4192081" y="1506796"/>
                  <a:pt x="4202990" y="1506796"/>
                </a:cubicBezTo>
                <a:lnTo>
                  <a:pt x="4294156" y="1506796"/>
                </a:lnTo>
                <a:cubicBezTo>
                  <a:pt x="4305065" y="1506796"/>
                  <a:pt x="4313908" y="1497953"/>
                  <a:pt x="4313908" y="1487044"/>
                </a:cubicBezTo>
                <a:lnTo>
                  <a:pt x="4313908" y="1408036"/>
                </a:lnTo>
                <a:cubicBezTo>
                  <a:pt x="4313908" y="1397127"/>
                  <a:pt x="4305065" y="1388284"/>
                  <a:pt x="4294156" y="1388284"/>
                </a:cubicBezTo>
                <a:close/>
                <a:moveTo>
                  <a:pt x="3999020" y="1388284"/>
                </a:moveTo>
                <a:cubicBezTo>
                  <a:pt x="3988111" y="1388284"/>
                  <a:pt x="3979268" y="1397127"/>
                  <a:pt x="3979268" y="1408036"/>
                </a:cubicBezTo>
                <a:lnTo>
                  <a:pt x="3979268" y="1487044"/>
                </a:lnTo>
                <a:cubicBezTo>
                  <a:pt x="3979268" y="1497953"/>
                  <a:pt x="3988111" y="1506796"/>
                  <a:pt x="3999020" y="1506796"/>
                </a:cubicBezTo>
                <a:lnTo>
                  <a:pt x="4090186" y="1506796"/>
                </a:lnTo>
                <a:cubicBezTo>
                  <a:pt x="4101095" y="1506796"/>
                  <a:pt x="4109938" y="1497953"/>
                  <a:pt x="4109938" y="1487044"/>
                </a:cubicBezTo>
                <a:lnTo>
                  <a:pt x="4109938" y="1408036"/>
                </a:lnTo>
                <a:cubicBezTo>
                  <a:pt x="4109938" y="1397127"/>
                  <a:pt x="4101095" y="1388284"/>
                  <a:pt x="4090186" y="1388284"/>
                </a:cubicBezTo>
                <a:close/>
                <a:moveTo>
                  <a:pt x="3795049" y="1388284"/>
                </a:moveTo>
                <a:cubicBezTo>
                  <a:pt x="3784140" y="1388284"/>
                  <a:pt x="3775297" y="1397127"/>
                  <a:pt x="3775297" y="1408036"/>
                </a:cubicBezTo>
                <a:lnTo>
                  <a:pt x="3775297" y="1487044"/>
                </a:lnTo>
                <a:cubicBezTo>
                  <a:pt x="3775297" y="1497953"/>
                  <a:pt x="3784140" y="1506796"/>
                  <a:pt x="3795049" y="1506796"/>
                </a:cubicBezTo>
                <a:lnTo>
                  <a:pt x="3886215" y="1506796"/>
                </a:lnTo>
                <a:cubicBezTo>
                  <a:pt x="3897124" y="1506796"/>
                  <a:pt x="3905967" y="1497953"/>
                  <a:pt x="3905967" y="1487044"/>
                </a:cubicBezTo>
                <a:lnTo>
                  <a:pt x="3905967" y="1408036"/>
                </a:lnTo>
                <a:cubicBezTo>
                  <a:pt x="3905967" y="1397127"/>
                  <a:pt x="3897124" y="1388284"/>
                  <a:pt x="3886215" y="1388284"/>
                </a:cubicBezTo>
                <a:close/>
                <a:moveTo>
                  <a:pt x="3591079" y="1388284"/>
                </a:moveTo>
                <a:cubicBezTo>
                  <a:pt x="3580170" y="1388284"/>
                  <a:pt x="3571327" y="1397127"/>
                  <a:pt x="3571327" y="1408036"/>
                </a:cubicBezTo>
                <a:lnTo>
                  <a:pt x="3571327" y="1487044"/>
                </a:lnTo>
                <a:cubicBezTo>
                  <a:pt x="3571327" y="1497953"/>
                  <a:pt x="3580170" y="1506796"/>
                  <a:pt x="3591079" y="1506796"/>
                </a:cubicBezTo>
                <a:lnTo>
                  <a:pt x="3682245" y="1506796"/>
                </a:lnTo>
                <a:cubicBezTo>
                  <a:pt x="3693154" y="1506796"/>
                  <a:pt x="3701997" y="1497953"/>
                  <a:pt x="3701997" y="1487044"/>
                </a:cubicBezTo>
                <a:lnTo>
                  <a:pt x="3701997" y="1408036"/>
                </a:lnTo>
                <a:cubicBezTo>
                  <a:pt x="3701997" y="1397127"/>
                  <a:pt x="3693154" y="1388284"/>
                  <a:pt x="3682245" y="1388284"/>
                </a:cubicBezTo>
                <a:close/>
                <a:moveTo>
                  <a:pt x="3387108" y="1388284"/>
                </a:moveTo>
                <a:cubicBezTo>
                  <a:pt x="3376199" y="1388284"/>
                  <a:pt x="3367356" y="1397127"/>
                  <a:pt x="3367356" y="1408036"/>
                </a:cubicBezTo>
                <a:lnTo>
                  <a:pt x="3367356" y="1487044"/>
                </a:lnTo>
                <a:cubicBezTo>
                  <a:pt x="3367356" y="1497953"/>
                  <a:pt x="3376199" y="1506796"/>
                  <a:pt x="3387108" y="1506796"/>
                </a:cubicBezTo>
                <a:lnTo>
                  <a:pt x="3478274" y="1506796"/>
                </a:lnTo>
                <a:cubicBezTo>
                  <a:pt x="3489183" y="1506796"/>
                  <a:pt x="3498026" y="1497953"/>
                  <a:pt x="3498026" y="1487044"/>
                </a:cubicBezTo>
                <a:lnTo>
                  <a:pt x="3498026" y="1408036"/>
                </a:lnTo>
                <a:cubicBezTo>
                  <a:pt x="3498026" y="1397127"/>
                  <a:pt x="3489183" y="1388284"/>
                  <a:pt x="3478274" y="1388284"/>
                </a:cubicBezTo>
                <a:close/>
                <a:moveTo>
                  <a:pt x="3183137" y="1388284"/>
                </a:moveTo>
                <a:cubicBezTo>
                  <a:pt x="3172228" y="1388284"/>
                  <a:pt x="3163385" y="1397127"/>
                  <a:pt x="3163385" y="1408036"/>
                </a:cubicBezTo>
                <a:lnTo>
                  <a:pt x="3163385" y="1487044"/>
                </a:lnTo>
                <a:cubicBezTo>
                  <a:pt x="3163385" y="1497953"/>
                  <a:pt x="3172228" y="1506796"/>
                  <a:pt x="3183137" y="1506796"/>
                </a:cubicBezTo>
                <a:lnTo>
                  <a:pt x="3274303" y="1506796"/>
                </a:lnTo>
                <a:cubicBezTo>
                  <a:pt x="3285212" y="1506796"/>
                  <a:pt x="3294055" y="1497953"/>
                  <a:pt x="3294055" y="1487044"/>
                </a:cubicBezTo>
                <a:lnTo>
                  <a:pt x="3294055" y="1408036"/>
                </a:lnTo>
                <a:cubicBezTo>
                  <a:pt x="3294055" y="1397127"/>
                  <a:pt x="3285212" y="1388284"/>
                  <a:pt x="3274303" y="1388284"/>
                </a:cubicBezTo>
                <a:close/>
                <a:moveTo>
                  <a:pt x="2979167" y="1388284"/>
                </a:moveTo>
                <a:cubicBezTo>
                  <a:pt x="2968258" y="1388284"/>
                  <a:pt x="2959415" y="1397127"/>
                  <a:pt x="2959415" y="1408036"/>
                </a:cubicBezTo>
                <a:lnTo>
                  <a:pt x="2959415" y="1487044"/>
                </a:lnTo>
                <a:cubicBezTo>
                  <a:pt x="2959415" y="1497953"/>
                  <a:pt x="2968258" y="1506796"/>
                  <a:pt x="2979167" y="1506796"/>
                </a:cubicBezTo>
                <a:lnTo>
                  <a:pt x="3070333" y="1506796"/>
                </a:lnTo>
                <a:cubicBezTo>
                  <a:pt x="3081242" y="1506796"/>
                  <a:pt x="3090085" y="1497953"/>
                  <a:pt x="3090085" y="1487044"/>
                </a:cubicBezTo>
                <a:lnTo>
                  <a:pt x="3090085" y="1408036"/>
                </a:lnTo>
                <a:cubicBezTo>
                  <a:pt x="3090085" y="1397127"/>
                  <a:pt x="3081242" y="1388284"/>
                  <a:pt x="3070333" y="1388284"/>
                </a:cubicBezTo>
                <a:close/>
                <a:moveTo>
                  <a:pt x="2775196" y="1388284"/>
                </a:moveTo>
                <a:cubicBezTo>
                  <a:pt x="2764287" y="1388284"/>
                  <a:pt x="2755444" y="1397127"/>
                  <a:pt x="2755444" y="1408036"/>
                </a:cubicBezTo>
                <a:lnTo>
                  <a:pt x="2755444" y="1487044"/>
                </a:lnTo>
                <a:cubicBezTo>
                  <a:pt x="2755444" y="1497953"/>
                  <a:pt x="2764287" y="1506796"/>
                  <a:pt x="2775196" y="1506796"/>
                </a:cubicBezTo>
                <a:lnTo>
                  <a:pt x="2866362" y="1506796"/>
                </a:lnTo>
                <a:cubicBezTo>
                  <a:pt x="2877271" y="1506796"/>
                  <a:pt x="2886114" y="1497953"/>
                  <a:pt x="2886114" y="1487044"/>
                </a:cubicBezTo>
                <a:lnTo>
                  <a:pt x="2886114" y="1408036"/>
                </a:lnTo>
                <a:cubicBezTo>
                  <a:pt x="2886114" y="1397127"/>
                  <a:pt x="2877271" y="1388284"/>
                  <a:pt x="2866362" y="1388284"/>
                </a:cubicBezTo>
                <a:close/>
                <a:moveTo>
                  <a:pt x="2571226" y="1388284"/>
                </a:moveTo>
                <a:cubicBezTo>
                  <a:pt x="2560317" y="1388284"/>
                  <a:pt x="2551474" y="1397127"/>
                  <a:pt x="2551474" y="1408036"/>
                </a:cubicBezTo>
                <a:lnTo>
                  <a:pt x="2551474" y="1487044"/>
                </a:lnTo>
                <a:cubicBezTo>
                  <a:pt x="2551474" y="1497953"/>
                  <a:pt x="2560317" y="1506796"/>
                  <a:pt x="2571226" y="1506796"/>
                </a:cubicBezTo>
                <a:lnTo>
                  <a:pt x="2662392" y="1506796"/>
                </a:lnTo>
                <a:cubicBezTo>
                  <a:pt x="2673301" y="1506796"/>
                  <a:pt x="2682144" y="1497953"/>
                  <a:pt x="2682144" y="1487044"/>
                </a:cubicBezTo>
                <a:lnTo>
                  <a:pt x="2682144" y="1408036"/>
                </a:lnTo>
                <a:cubicBezTo>
                  <a:pt x="2682144" y="1397127"/>
                  <a:pt x="2673301" y="1388284"/>
                  <a:pt x="2662392" y="1388284"/>
                </a:cubicBezTo>
                <a:close/>
                <a:moveTo>
                  <a:pt x="2367255" y="1388284"/>
                </a:moveTo>
                <a:cubicBezTo>
                  <a:pt x="2356346" y="1388284"/>
                  <a:pt x="2347503" y="1397127"/>
                  <a:pt x="2347503" y="1408036"/>
                </a:cubicBezTo>
                <a:lnTo>
                  <a:pt x="2347503" y="1487044"/>
                </a:lnTo>
                <a:cubicBezTo>
                  <a:pt x="2347503" y="1497953"/>
                  <a:pt x="2356346" y="1506796"/>
                  <a:pt x="2367255" y="1506796"/>
                </a:cubicBezTo>
                <a:lnTo>
                  <a:pt x="2458421" y="1506796"/>
                </a:lnTo>
                <a:cubicBezTo>
                  <a:pt x="2469330" y="1506796"/>
                  <a:pt x="2478173" y="1497953"/>
                  <a:pt x="2478173" y="1487044"/>
                </a:cubicBezTo>
                <a:lnTo>
                  <a:pt x="2478173" y="1408036"/>
                </a:lnTo>
                <a:cubicBezTo>
                  <a:pt x="2478173" y="1397127"/>
                  <a:pt x="2469330" y="1388284"/>
                  <a:pt x="2458421" y="1388284"/>
                </a:cubicBezTo>
                <a:close/>
                <a:moveTo>
                  <a:pt x="2163285" y="1388284"/>
                </a:moveTo>
                <a:cubicBezTo>
                  <a:pt x="2152376" y="1388284"/>
                  <a:pt x="2143533" y="1397127"/>
                  <a:pt x="2143533" y="1408036"/>
                </a:cubicBezTo>
                <a:lnTo>
                  <a:pt x="2143533" y="1487044"/>
                </a:lnTo>
                <a:cubicBezTo>
                  <a:pt x="2143533" y="1497953"/>
                  <a:pt x="2152376" y="1506796"/>
                  <a:pt x="2163285" y="1506796"/>
                </a:cubicBezTo>
                <a:lnTo>
                  <a:pt x="2254451" y="1506796"/>
                </a:lnTo>
                <a:cubicBezTo>
                  <a:pt x="2265360" y="1506796"/>
                  <a:pt x="2274203" y="1497953"/>
                  <a:pt x="2274203" y="1487044"/>
                </a:cubicBezTo>
                <a:lnTo>
                  <a:pt x="2274203" y="1408036"/>
                </a:lnTo>
                <a:cubicBezTo>
                  <a:pt x="2274203" y="1397127"/>
                  <a:pt x="2265360" y="1388284"/>
                  <a:pt x="2254451" y="1388284"/>
                </a:cubicBezTo>
                <a:close/>
                <a:moveTo>
                  <a:pt x="1959314" y="1388284"/>
                </a:moveTo>
                <a:cubicBezTo>
                  <a:pt x="1948405" y="1388284"/>
                  <a:pt x="1939562" y="1397127"/>
                  <a:pt x="1939562" y="1408036"/>
                </a:cubicBezTo>
                <a:lnTo>
                  <a:pt x="1939562" y="1487044"/>
                </a:lnTo>
                <a:cubicBezTo>
                  <a:pt x="1939562" y="1497953"/>
                  <a:pt x="1948405" y="1506796"/>
                  <a:pt x="1959314" y="1506796"/>
                </a:cubicBezTo>
                <a:lnTo>
                  <a:pt x="2050480" y="1506796"/>
                </a:lnTo>
                <a:cubicBezTo>
                  <a:pt x="2061389" y="1506796"/>
                  <a:pt x="2070232" y="1497953"/>
                  <a:pt x="2070232" y="1487044"/>
                </a:cubicBezTo>
                <a:lnTo>
                  <a:pt x="2070232" y="1408036"/>
                </a:lnTo>
                <a:cubicBezTo>
                  <a:pt x="2070232" y="1397127"/>
                  <a:pt x="2061389" y="1388284"/>
                  <a:pt x="2050480" y="1388284"/>
                </a:cubicBezTo>
                <a:close/>
                <a:moveTo>
                  <a:pt x="1755343" y="1388284"/>
                </a:moveTo>
                <a:cubicBezTo>
                  <a:pt x="1744434" y="1388284"/>
                  <a:pt x="1735591" y="1397127"/>
                  <a:pt x="1735591" y="1408036"/>
                </a:cubicBezTo>
                <a:lnTo>
                  <a:pt x="1735591" y="1487044"/>
                </a:lnTo>
                <a:cubicBezTo>
                  <a:pt x="1735591" y="1497953"/>
                  <a:pt x="1744434" y="1506796"/>
                  <a:pt x="1755343" y="1506796"/>
                </a:cubicBezTo>
                <a:lnTo>
                  <a:pt x="1846509" y="1506796"/>
                </a:lnTo>
                <a:cubicBezTo>
                  <a:pt x="1857418" y="1506796"/>
                  <a:pt x="1866261" y="1497953"/>
                  <a:pt x="1866261" y="1487044"/>
                </a:cubicBezTo>
                <a:lnTo>
                  <a:pt x="1866261" y="1408036"/>
                </a:lnTo>
                <a:cubicBezTo>
                  <a:pt x="1866261" y="1397127"/>
                  <a:pt x="1857418" y="1388284"/>
                  <a:pt x="1846509" y="1388284"/>
                </a:cubicBezTo>
                <a:close/>
                <a:moveTo>
                  <a:pt x="1551373" y="1388284"/>
                </a:moveTo>
                <a:cubicBezTo>
                  <a:pt x="1540464" y="1388284"/>
                  <a:pt x="1531621" y="1397127"/>
                  <a:pt x="1531621" y="1408036"/>
                </a:cubicBezTo>
                <a:lnTo>
                  <a:pt x="1531621" y="1487044"/>
                </a:lnTo>
                <a:cubicBezTo>
                  <a:pt x="1531621" y="1497953"/>
                  <a:pt x="1540464" y="1506796"/>
                  <a:pt x="1551373" y="1506796"/>
                </a:cubicBezTo>
                <a:lnTo>
                  <a:pt x="1642539" y="1506796"/>
                </a:lnTo>
                <a:cubicBezTo>
                  <a:pt x="1653448" y="1506796"/>
                  <a:pt x="1662291" y="1497953"/>
                  <a:pt x="1662291" y="1487044"/>
                </a:cubicBezTo>
                <a:lnTo>
                  <a:pt x="1662291" y="1408036"/>
                </a:lnTo>
                <a:cubicBezTo>
                  <a:pt x="1662291" y="1397127"/>
                  <a:pt x="1653448" y="1388284"/>
                  <a:pt x="1642539" y="1388284"/>
                </a:cubicBezTo>
                <a:close/>
                <a:moveTo>
                  <a:pt x="1347402" y="1388284"/>
                </a:moveTo>
                <a:cubicBezTo>
                  <a:pt x="1336493" y="1388284"/>
                  <a:pt x="1327650" y="1397127"/>
                  <a:pt x="1327650" y="1408036"/>
                </a:cubicBezTo>
                <a:lnTo>
                  <a:pt x="1327650" y="1487044"/>
                </a:lnTo>
                <a:cubicBezTo>
                  <a:pt x="1327650" y="1497953"/>
                  <a:pt x="1336493" y="1506796"/>
                  <a:pt x="1347402" y="1506796"/>
                </a:cubicBezTo>
                <a:lnTo>
                  <a:pt x="1438568" y="1506796"/>
                </a:lnTo>
                <a:cubicBezTo>
                  <a:pt x="1449477" y="1506796"/>
                  <a:pt x="1458320" y="1497953"/>
                  <a:pt x="1458320" y="1487044"/>
                </a:cubicBezTo>
                <a:lnTo>
                  <a:pt x="1458320" y="1408036"/>
                </a:lnTo>
                <a:cubicBezTo>
                  <a:pt x="1458320" y="1397127"/>
                  <a:pt x="1449477" y="1388284"/>
                  <a:pt x="1438568" y="1388284"/>
                </a:cubicBezTo>
                <a:close/>
                <a:moveTo>
                  <a:pt x="1143432" y="1388284"/>
                </a:moveTo>
                <a:cubicBezTo>
                  <a:pt x="1132523" y="1388284"/>
                  <a:pt x="1123680" y="1397127"/>
                  <a:pt x="1123680" y="1408036"/>
                </a:cubicBezTo>
                <a:lnTo>
                  <a:pt x="1123680" y="1487044"/>
                </a:lnTo>
                <a:cubicBezTo>
                  <a:pt x="1123680" y="1497953"/>
                  <a:pt x="1132523" y="1506796"/>
                  <a:pt x="1143432" y="1506796"/>
                </a:cubicBezTo>
                <a:lnTo>
                  <a:pt x="1234598" y="1506796"/>
                </a:lnTo>
                <a:cubicBezTo>
                  <a:pt x="1245507" y="1506796"/>
                  <a:pt x="1254350" y="1497953"/>
                  <a:pt x="1254350" y="1487044"/>
                </a:cubicBezTo>
                <a:lnTo>
                  <a:pt x="1254350" y="1408036"/>
                </a:lnTo>
                <a:cubicBezTo>
                  <a:pt x="1254350" y="1397127"/>
                  <a:pt x="1245507" y="1388284"/>
                  <a:pt x="1234598" y="1388284"/>
                </a:cubicBezTo>
                <a:close/>
                <a:moveTo>
                  <a:pt x="939461" y="1388284"/>
                </a:moveTo>
                <a:cubicBezTo>
                  <a:pt x="928552" y="1388284"/>
                  <a:pt x="919709" y="1397127"/>
                  <a:pt x="919709" y="1408036"/>
                </a:cubicBezTo>
                <a:lnTo>
                  <a:pt x="919709" y="1487044"/>
                </a:lnTo>
                <a:cubicBezTo>
                  <a:pt x="919709" y="1497953"/>
                  <a:pt x="928552" y="1506796"/>
                  <a:pt x="939461" y="1506796"/>
                </a:cubicBezTo>
                <a:lnTo>
                  <a:pt x="1030627" y="1506796"/>
                </a:lnTo>
                <a:cubicBezTo>
                  <a:pt x="1041536" y="1506796"/>
                  <a:pt x="1050379" y="1497953"/>
                  <a:pt x="1050379" y="1487044"/>
                </a:cubicBezTo>
                <a:lnTo>
                  <a:pt x="1050379" y="1408036"/>
                </a:lnTo>
                <a:cubicBezTo>
                  <a:pt x="1050379" y="1397127"/>
                  <a:pt x="1041536" y="1388284"/>
                  <a:pt x="1030627" y="1388284"/>
                </a:cubicBezTo>
                <a:close/>
                <a:moveTo>
                  <a:pt x="735491" y="1388284"/>
                </a:moveTo>
                <a:cubicBezTo>
                  <a:pt x="724582" y="1388284"/>
                  <a:pt x="715739" y="1397127"/>
                  <a:pt x="715739" y="1408036"/>
                </a:cubicBezTo>
                <a:lnTo>
                  <a:pt x="715739" y="1487044"/>
                </a:lnTo>
                <a:cubicBezTo>
                  <a:pt x="715739" y="1497953"/>
                  <a:pt x="724582" y="1506796"/>
                  <a:pt x="735491" y="1506796"/>
                </a:cubicBezTo>
                <a:lnTo>
                  <a:pt x="826657" y="1506796"/>
                </a:lnTo>
                <a:cubicBezTo>
                  <a:pt x="837566" y="1506796"/>
                  <a:pt x="846409" y="1497953"/>
                  <a:pt x="846409" y="1487044"/>
                </a:cubicBezTo>
                <a:lnTo>
                  <a:pt x="846409" y="1408036"/>
                </a:lnTo>
                <a:cubicBezTo>
                  <a:pt x="846409" y="1397127"/>
                  <a:pt x="837566" y="1388284"/>
                  <a:pt x="826657" y="1388284"/>
                </a:cubicBezTo>
                <a:close/>
                <a:moveTo>
                  <a:pt x="531520" y="1388284"/>
                </a:moveTo>
                <a:cubicBezTo>
                  <a:pt x="520611" y="1388284"/>
                  <a:pt x="511768" y="1397127"/>
                  <a:pt x="511768" y="1408036"/>
                </a:cubicBezTo>
                <a:lnTo>
                  <a:pt x="511768" y="1487044"/>
                </a:lnTo>
                <a:cubicBezTo>
                  <a:pt x="511768" y="1497953"/>
                  <a:pt x="520611" y="1506796"/>
                  <a:pt x="531520" y="1506796"/>
                </a:cubicBezTo>
                <a:lnTo>
                  <a:pt x="622686" y="1506796"/>
                </a:lnTo>
                <a:cubicBezTo>
                  <a:pt x="633595" y="1506796"/>
                  <a:pt x="642438" y="1497953"/>
                  <a:pt x="642438" y="1487044"/>
                </a:cubicBezTo>
                <a:lnTo>
                  <a:pt x="642438" y="1408036"/>
                </a:lnTo>
                <a:cubicBezTo>
                  <a:pt x="642438" y="1397127"/>
                  <a:pt x="633595" y="1388284"/>
                  <a:pt x="622686" y="1388284"/>
                </a:cubicBezTo>
                <a:close/>
                <a:moveTo>
                  <a:pt x="327550" y="1388284"/>
                </a:moveTo>
                <a:cubicBezTo>
                  <a:pt x="316641" y="1388284"/>
                  <a:pt x="307798" y="1397127"/>
                  <a:pt x="307798" y="1408036"/>
                </a:cubicBezTo>
                <a:lnTo>
                  <a:pt x="307798" y="1487044"/>
                </a:lnTo>
                <a:cubicBezTo>
                  <a:pt x="307798" y="1497953"/>
                  <a:pt x="316641" y="1506796"/>
                  <a:pt x="327550" y="1506796"/>
                </a:cubicBezTo>
                <a:lnTo>
                  <a:pt x="418716" y="1506796"/>
                </a:lnTo>
                <a:cubicBezTo>
                  <a:pt x="429625" y="1506796"/>
                  <a:pt x="438468" y="1497953"/>
                  <a:pt x="438468" y="1487044"/>
                </a:cubicBezTo>
                <a:lnTo>
                  <a:pt x="438468" y="1408036"/>
                </a:lnTo>
                <a:cubicBezTo>
                  <a:pt x="438468" y="1397127"/>
                  <a:pt x="429625" y="1388284"/>
                  <a:pt x="418716" y="1388284"/>
                </a:cubicBezTo>
                <a:close/>
                <a:moveTo>
                  <a:pt x="123579" y="1388284"/>
                </a:moveTo>
                <a:cubicBezTo>
                  <a:pt x="112675" y="1388284"/>
                  <a:pt x="103836" y="1397127"/>
                  <a:pt x="103836" y="1408036"/>
                </a:cubicBezTo>
                <a:lnTo>
                  <a:pt x="103836" y="1487044"/>
                </a:lnTo>
                <a:cubicBezTo>
                  <a:pt x="103836" y="1497953"/>
                  <a:pt x="112675" y="1506796"/>
                  <a:pt x="123579" y="1506796"/>
                </a:cubicBezTo>
                <a:lnTo>
                  <a:pt x="214753" y="1506796"/>
                </a:lnTo>
                <a:cubicBezTo>
                  <a:pt x="225654" y="1506796"/>
                  <a:pt x="234497" y="1497953"/>
                  <a:pt x="234497" y="1487044"/>
                </a:cubicBezTo>
                <a:lnTo>
                  <a:pt x="234497" y="1408036"/>
                </a:lnTo>
                <a:cubicBezTo>
                  <a:pt x="234497" y="1397127"/>
                  <a:pt x="225654" y="1388284"/>
                  <a:pt x="214753" y="1388284"/>
                </a:cubicBezTo>
                <a:close/>
                <a:moveTo>
                  <a:pt x="8078440" y="23584"/>
                </a:moveTo>
                <a:cubicBezTo>
                  <a:pt x="8067531" y="23584"/>
                  <a:pt x="8058688" y="32427"/>
                  <a:pt x="8058688" y="43336"/>
                </a:cubicBezTo>
                <a:lnTo>
                  <a:pt x="8058688" y="122344"/>
                </a:lnTo>
                <a:cubicBezTo>
                  <a:pt x="8058688" y="133253"/>
                  <a:pt x="8067531" y="142096"/>
                  <a:pt x="8078440" y="142096"/>
                </a:cubicBezTo>
                <a:lnTo>
                  <a:pt x="8169606" y="142096"/>
                </a:lnTo>
                <a:cubicBezTo>
                  <a:pt x="8180515" y="142096"/>
                  <a:pt x="8189358" y="133253"/>
                  <a:pt x="8189358" y="122344"/>
                </a:cubicBezTo>
                <a:lnTo>
                  <a:pt x="8189358" y="43336"/>
                </a:lnTo>
                <a:cubicBezTo>
                  <a:pt x="8189358" y="32427"/>
                  <a:pt x="8180515" y="23584"/>
                  <a:pt x="8169606" y="23584"/>
                </a:cubicBezTo>
                <a:close/>
                <a:moveTo>
                  <a:pt x="7874460" y="23584"/>
                </a:moveTo>
                <a:cubicBezTo>
                  <a:pt x="7863551" y="23584"/>
                  <a:pt x="7854708" y="32427"/>
                  <a:pt x="7854708" y="43336"/>
                </a:cubicBezTo>
                <a:lnTo>
                  <a:pt x="7854708" y="122344"/>
                </a:lnTo>
                <a:cubicBezTo>
                  <a:pt x="7854708" y="133253"/>
                  <a:pt x="7863551" y="142096"/>
                  <a:pt x="7874460" y="142096"/>
                </a:cubicBezTo>
                <a:lnTo>
                  <a:pt x="7965626" y="142096"/>
                </a:lnTo>
                <a:cubicBezTo>
                  <a:pt x="7976535" y="142096"/>
                  <a:pt x="7985378" y="133253"/>
                  <a:pt x="7985378" y="122344"/>
                </a:cubicBezTo>
                <a:lnTo>
                  <a:pt x="7985378" y="43336"/>
                </a:lnTo>
                <a:cubicBezTo>
                  <a:pt x="7985378" y="32427"/>
                  <a:pt x="7976535" y="23584"/>
                  <a:pt x="7965626" y="23584"/>
                </a:cubicBezTo>
                <a:close/>
                <a:moveTo>
                  <a:pt x="7670490" y="23584"/>
                </a:moveTo>
                <a:cubicBezTo>
                  <a:pt x="7659581" y="23584"/>
                  <a:pt x="7650738" y="32427"/>
                  <a:pt x="7650738" y="43336"/>
                </a:cubicBezTo>
                <a:lnTo>
                  <a:pt x="7650738" y="122344"/>
                </a:lnTo>
                <a:cubicBezTo>
                  <a:pt x="7650738" y="133253"/>
                  <a:pt x="7659581" y="142096"/>
                  <a:pt x="7670490" y="142096"/>
                </a:cubicBezTo>
                <a:lnTo>
                  <a:pt x="7761656" y="142096"/>
                </a:lnTo>
                <a:cubicBezTo>
                  <a:pt x="7772565" y="142096"/>
                  <a:pt x="7781408" y="133253"/>
                  <a:pt x="7781408" y="122344"/>
                </a:cubicBezTo>
                <a:lnTo>
                  <a:pt x="7781408" y="43336"/>
                </a:lnTo>
                <a:cubicBezTo>
                  <a:pt x="7781408" y="32427"/>
                  <a:pt x="7772565" y="23584"/>
                  <a:pt x="7761656" y="23584"/>
                </a:cubicBezTo>
                <a:close/>
                <a:moveTo>
                  <a:pt x="7466519" y="23584"/>
                </a:moveTo>
                <a:cubicBezTo>
                  <a:pt x="7455610" y="23584"/>
                  <a:pt x="7446767" y="32427"/>
                  <a:pt x="7446767" y="43336"/>
                </a:cubicBezTo>
                <a:lnTo>
                  <a:pt x="7446767" y="122344"/>
                </a:lnTo>
                <a:cubicBezTo>
                  <a:pt x="7446767" y="133253"/>
                  <a:pt x="7455610" y="142096"/>
                  <a:pt x="7466519" y="142096"/>
                </a:cubicBezTo>
                <a:lnTo>
                  <a:pt x="7557685" y="142096"/>
                </a:lnTo>
                <a:cubicBezTo>
                  <a:pt x="7568594" y="142096"/>
                  <a:pt x="7577437" y="133253"/>
                  <a:pt x="7577437" y="122344"/>
                </a:cubicBezTo>
                <a:lnTo>
                  <a:pt x="7577437" y="43336"/>
                </a:lnTo>
                <a:cubicBezTo>
                  <a:pt x="7577437" y="32427"/>
                  <a:pt x="7568594" y="23584"/>
                  <a:pt x="7557685" y="23584"/>
                </a:cubicBezTo>
                <a:close/>
                <a:moveTo>
                  <a:pt x="7262549" y="23584"/>
                </a:moveTo>
                <a:cubicBezTo>
                  <a:pt x="7251640" y="23584"/>
                  <a:pt x="7242797" y="32427"/>
                  <a:pt x="7242797" y="43336"/>
                </a:cubicBezTo>
                <a:lnTo>
                  <a:pt x="7242797" y="122344"/>
                </a:lnTo>
                <a:cubicBezTo>
                  <a:pt x="7242797" y="133253"/>
                  <a:pt x="7251640" y="142096"/>
                  <a:pt x="7262549" y="142096"/>
                </a:cubicBezTo>
                <a:lnTo>
                  <a:pt x="7353715" y="142096"/>
                </a:lnTo>
                <a:cubicBezTo>
                  <a:pt x="7364624" y="142096"/>
                  <a:pt x="7373467" y="133253"/>
                  <a:pt x="7373467" y="122344"/>
                </a:cubicBezTo>
                <a:lnTo>
                  <a:pt x="7373467" y="43336"/>
                </a:lnTo>
                <a:cubicBezTo>
                  <a:pt x="7373467" y="32427"/>
                  <a:pt x="7364624" y="23584"/>
                  <a:pt x="7353715" y="23584"/>
                </a:cubicBezTo>
                <a:close/>
                <a:moveTo>
                  <a:pt x="7058578" y="23584"/>
                </a:moveTo>
                <a:cubicBezTo>
                  <a:pt x="7047669" y="23584"/>
                  <a:pt x="7038826" y="32427"/>
                  <a:pt x="7038826" y="43336"/>
                </a:cubicBezTo>
                <a:lnTo>
                  <a:pt x="7038826" y="122344"/>
                </a:lnTo>
                <a:cubicBezTo>
                  <a:pt x="7038826" y="133253"/>
                  <a:pt x="7047669" y="142096"/>
                  <a:pt x="7058578" y="142096"/>
                </a:cubicBezTo>
                <a:lnTo>
                  <a:pt x="7149744" y="142096"/>
                </a:lnTo>
                <a:cubicBezTo>
                  <a:pt x="7160653" y="142096"/>
                  <a:pt x="7169496" y="133253"/>
                  <a:pt x="7169496" y="122344"/>
                </a:cubicBezTo>
                <a:lnTo>
                  <a:pt x="7169496" y="43336"/>
                </a:lnTo>
                <a:cubicBezTo>
                  <a:pt x="7169496" y="32427"/>
                  <a:pt x="7160653" y="23584"/>
                  <a:pt x="7149744" y="23584"/>
                </a:cubicBezTo>
                <a:close/>
                <a:moveTo>
                  <a:pt x="6854607" y="23584"/>
                </a:moveTo>
                <a:cubicBezTo>
                  <a:pt x="6843698" y="23584"/>
                  <a:pt x="6834855" y="32427"/>
                  <a:pt x="6834855" y="43336"/>
                </a:cubicBezTo>
                <a:lnTo>
                  <a:pt x="6834855" y="122344"/>
                </a:lnTo>
                <a:cubicBezTo>
                  <a:pt x="6834855" y="133253"/>
                  <a:pt x="6843698" y="142096"/>
                  <a:pt x="6854607" y="142096"/>
                </a:cubicBezTo>
                <a:lnTo>
                  <a:pt x="6945773" y="142096"/>
                </a:lnTo>
                <a:cubicBezTo>
                  <a:pt x="6956682" y="142096"/>
                  <a:pt x="6965525" y="133253"/>
                  <a:pt x="6965525" y="122344"/>
                </a:cubicBezTo>
                <a:lnTo>
                  <a:pt x="6965525" y="43336"/>
                </a:lnTo>
                <a:cubicBezTo>
                  <a:pt x="6965525" y="32427"/>
                  <a:pt x="6956682" y="23584"/>
                  <a:pt x="6945773" y="23584"/>
                </a:cubicBezTo>
                <a:close/>
                <a:moveTo>
                  <a:pt x="6650637" y="23584"/>
                </a:moveTo>
                <a:cubicBezTo>
                  <a:pt x="6639728" y="23584"/>
                  <a:pt x="6630885" y="32427"/>
                  <a:pt x="6630885" y="43336"/>
                </a:cubicBezTo>
                <a:lnTo>
                  <a:pt x="6630885" y="122344"/>
                </a:lnTo>
                <a:cubicBezTo>
                  <a:pt x="6630885" y="133253"/>
                  <a:pt x="6639728" y="142096"/>
                  <a:pt x="6650637" y="142096"/>
                </a:cubicBezTo>
                <a:lnTo>
                  <a:pt x="6741803" y="142096"/>
                </a:lnTo>
                <a:cubicBezTo>
                  <a:pt x="6752712" y="142096"/>
                  <a:pt x="6761555" y="133253"/>
                  <a:pt x="6761555" y="122344"/>
                </a:cubicBezTo>
                <a:lnTo>
                  <a:pt x="6761555" y="43336"/>
                </a:lnTo>
                <a:cubicBezTo>
                  <a:pt x="6761555" y="32427"/>
                  <a:pt x="6752712" y="23584"/>
                  <a:pt x="6741803" y="23584"/>
                </a:cubicBezTo>
                <a:close/>
                <a:moveTo>
                  <a:pt x="6446666" y="23584"/>
                </a:moveTo>
                <a:cubicBezTo>
                  <a:pt x="6435757" y="23584"/>
                  <a:pt x="6426914" y="32427"/>
                  <a:pt x="6426914" y="43336"/>
                </a:cubicBezTo>
                <a:lnTo>
                  <a:pt x="6426914" y="122344"/>
                </a:lnTo>
                <a:cubicBezTo>
                  <a:pt x="6426914" y="133253"/>
                  <a:pt x="6435757" y="142096"/>
                  <a:pt x="6446666" y="142096"/>
                </a:cubicBezTo>
                <a:lnTo>
                  <a:pt x="6537832" y="142096"/>
                </a:lnTo>
                <a:cubicBezTo>
                  <a:pt x="6548741" y="142096"/>
                  <a:pt x="6557584" y="133253"/>
                  <a:pt x="6557584" y="122344"/>
                </a:cubicBezTo>
                <a:lnTo>
                  <a:pt x="6557584" y="43336"/>
                </a:lnTo>
                <a:cubicBezTo>
                  <a:pt x="6557584" y="32427"/>
                  <a:pt x="6548741" y="23584"/>
                  <a:pt x="6537832" y="23584"/>
                </a:cubicBezTo>
                <a:close/>
                <a:moveTo>
                  <a:pt x="6242696" y="23584"/>
                </a:moveTo>
                <a:cubicBezTo>
                  <a:pt x="6231787" y="23584"/>
                  <a:pt x="6222944" y="32427"/>
                  <a:pt x="6222944" y="43336"/>
                </a:cubicBezTo>
                <a:lnTo>
                  <a:pt x="6222944" y="122344"/>
                </a:lnTo>
                <a:cubicBezTo>
                  <a:pt x="6222944" y="133253"/>
                  <a:pt x="6231787" y="142096"/>
                  <a:pt x="6242696" y="142096"/>
                </a:cubicBezTo>
                <a:lnTo>
                  <a:pt x="6333862" y="142096"/>
                </a:lnTo>
                <a:cubicBezTo>
                  <a:pt x="6344771" y="142096"/>
                  <a:pt x="6353614" y="133253"/>
                  <a:pt x="6353614" y="122344"/>
                </a:cubicBezTo>
                <a:lnTo>
                  <a:pt x="6353614" y="43336"/>
                </a:lnTo>
                <a:cubicBezTo>
                  <a:pt x="6353614" y="32427"/>
                  <a:pt x="6344771" y="23584"/>
                  <a:pt x="6333862" y="23584"/>
                </a:cubicBezTo>
                <a:close/>
                <a:moveTo>
                  <a:pt x="6038725" y="23584"/>
                </a:moveTo>
                <a:cubicBezTo>
                  <a:pt x="6027816" y="23584"/>
                  <a:pt x="6018973" y="32427"/>
                  <a:pt x="6018973" y="43336"/>
                </a:cubicBezTo>
                <a:lnTo>
                  <a:pt x="6018973" y="122344"/>
                </a:lnTo>
                <a:cubicBezTo>
                  <a:pt x="6018973" y="133253"/>
                  <a:pt x="6027816" y="142096"/>
                  <a:pt x="6038725" y="142096"/>
                </a:cubicBezTo>
                <a:lnTo>
                  <a:pt x="6129891" y="142096"/>
                </a:lnTo>
                <a:cubicBezTo>
                  <a:pt x="6140800" y="142096"/>
                  <a:pt x="6149643" y="133253"/>
                  <a:pt x="6149643" y="122344"/>
                </a:cubicBezTo>
                <a:lnTo>
                  <a:pt x="6149643" y="43336"/>
                </a:lnTo>
                <a:cubicBezTo>
                  <a:pt x="6149643" y="32427"/>
                  <a:pt x="6140800" y="23584"/>
                  <a:pt x="6129891" y="23584"/>
                </a:cubicBezTo>
                <a:close/>
                <a:moveTo>
                  <a:pt x="5834755" y="23584"/>
                </a:moveTo>
                <a:cubicBezTo>
                  <a:pt x="5823846" y="23584"/>
                  <a:pt x="5815003" y="32427"/>
                  <a:pt x="5815003" y="43336"/>
                </a:cubicBezTo>
                <a:lnTo>
                  <a:pt x="5815003" y="122344"/>
                </a:lnTo>
                <a:cubicBezTo>
                  <a:pt x="5815003" y="133253"/>
                  <a:pt x="5823846" y="142096"/>
                  <a:pt x="5834755" y="142096"/>
                </a:cubicBezTo>
                <a:lnTo>
                  <a:pt x="5925921" y="142096"/>
                </a:lnTo>
                <a:cubicBezTo>
                  <a:pt x="5936830" y="142096"/>
                  <a:pt x="5945673" y="133253"/>
                  <a:pt x="5945673" y="122344"/>
                </a:cubicBezTo>
                <a:lnTo>
                  <a:pt x="5945673" y="43336"/>
                </a:lnTo>
                <a:cubicBezTo>
                  <a:pt x="5945673" y="32427"/>
                  <a:pt x="5936830" y="23584"/>
                  <a:pt x="5925921" y="23584"/>
                </a:cubicBezTo>
                <a:close/>
                <a:moveTo>
                  <a:pt x="5630784" y="23584"/>
                </a:moveTo>
                <a:cubicBezTo>
                  <a:pt x="5619875" y="23584"/>
                  <a:pt x="5611032" y="32427"/>
                  <a:pt x="5611032" y="43336"/>
                </a:cubicBezTo>
                <a:lnTo>
                  <a:pt x="5611032" y="122344"/>
                </a:lnTo>
                <a:cubicBezTo>
                  <a:pt x="5611032" y="133253"/>
                  <a:pt x="5619875" y="142096"/>
                  <a:pt x="5630784" y="142096"/>
                </a:cubicBezTo>
                <a:lnTo>
                  <a:pt x="5721950" y="142096"/>
                </a:lnTo>
                <a:cubicBezTo>
                  <a:pt x="5732859" y="142096"/>
                  <a:pt x="5741702" y="133253"/>
                  <a:pt x="5741702" y="122344"/>
                </a:cubicBezTo>
                <a:lnTo>
                  <a:pt x="5741702" y="43336"/>
                </a:lnTo>
                <a:cubicBezTo>
                  <a:pt x="5741702" y="32427"/>
                  <a:pt x="5732859" y="23584"/>
                  <a:pt x="5721950" y="23584"/>
                </a:cubicBezTo>
                <a:close/>
                <a:moveTo>
                  <a:pt x="5426814" y="23584"/>
                </a:moveTo>
                <a:cubicBezTo>
                  <a:pt x="5415905" y="23584"/>
                  <a:pt x="5407062" y="32427"/>
                  <a:pt x="5407062" y="43336"/>
                </a:cubicBezTo>
                <a:lnTo>
                  <a:pt x="5407062" y="122344"/>
                </a:lnTo>
                <a:cubicBezTo>
                  <a:pt x="5407062" y="133253"/>
                  <a:pt x="5415905" y="142096"/>
                  <a:pt x="5426814" y="142096"/>
                </a:cubicBezTo>
                <a:lnTo>
                  <a:pt x="5517980" y="142096"/>
                </a:lnTo>
                <a:cubicBezTo>
                  <a:pt x="5528889" y="142096"/>
                  <a:pt x="5537732" y="133253"/>
                  <a:pt x="5537732" y="122344"/>
                </a:cubicBezTo>
                <a:lnTo>
                  <a:pt x="5537732" y="43336"/>
                </a:lnTo>
                <a:cubicBezTo>
                  <a:pt x="5537732" y="32427"/>
                  <a:pt x="5528889" y="23584"/>
                  <a:pt x="5517980" y="23584"/>
                </a:cubicBezTo>
                <a:close/>
                <a:moveTo>
                  <a:pt x="5222843" y="23584"/>
                </a:moveTo>
                <a:cubicBezTo>
                  <a:pt x="5211934" y="23584"/>
                  <a:pt x="5203091" y="32427"/>
                  <a:pt x="5203091" y="43336"/>
                </a:cubicBezTo>
                <a:lnTo>
                  <a:pt x="5203091" y="122344"/>
                </a:lnTo>
                <a:cubicBezTo>
                  <a:pt x="5203091" y="133253"/>
                  <a:pt x="5211934" y="142096"/>
                  <a:pt x="5222843" y="142096"/>
                </a:cubicBezTo>
                <a:lnTo>
                  <a:pt x="5314009" y="142096"/>
                </a:lnTo>
                <a:cubicBezTo>
                  <a:pt x="5324918" y="142096"/>
                  <a:pt x="5333761" y="133253"/>
                  <a:pt x="5333761" y="122344"/>
                </a:cubicBezTo>
                <a:lnTo>
                  <a:pt x="5333761" y="43336"/>
                </a:lnTo>
                <a:cubicBezTo>
                  <a:pt x="5333761" y="32427"/>
                  <a:pt x="5324918" y="23584"/>
                  <a:pt x="5314009" y="23584"/>
                </a:cubicBezTo>
                <a:close/>
                <a:moveTo>
                  <a:pt x="5018872" y="23584"/>
                </a:moveTo>
                <a:cubicBezTo>
                  <a:pt x="5007963" y="23584"/>
                  <a:pt x="4999120" y="32427"/>
                  <a:pt x="4999120" y="43336"/>
                </a:cubicBezTo>
                <a:lnTo>
                  <a:pt x="4999120" y="122344"/>
                </a:lnTo>
                <a:cubicBezTo>
                  <a:pt x="4999120" y="133253"/>
                  <a:pt x="5007963" y="142096"/>
                  <a:pt x="5018872" y="142096"/>
                </a:cubicBezTo>
                <a:lnTo>
                  <a:pt x="5110038" y="142096"/>
                </a:lnTo>
                <a:cubicBezTo>
                  <a:pt x="5120947" y="142096"/>
                  <a:pt x="5129790" y="133253"/>
                  <a:pt x="5129790" y="122344"/>
                </a:cubicBezTo>
                <a:lnTo>
                  <a:pt x="5129790" y="43336"/>
                </a:lnTo>
                <a:cubicBezTo>
                  <a:pt x="5129790" y="32427"/>
                  <a:pt x="5120947" y="23584"/>
                  <a:pt x="5110038" y="23584"/>
                </a:cubicBezTo>
                <a:close/>
                <a:moveTo>
                  <a:pt x="4814902" y="23584"/>
                </a:moveTo>
                <a:cubicBezTo>
                  <a:pt x="4803993" y="23584"/>
                  <a:pt x="4795150" y="32427"/>
                  <a:pt x="4795150" y="43336"/>
                </a:cubicBezTo>
                <a:lnTo>
                  <a:pt x="4795150" y="122344"/>
                </a:lnTo>
                <a:cubicBezTo>
                  <a:pt x="4795150" y="133253"/>
                  <a:pt x="4803993" y="142096"/>
                  <a:pt x="4814902" y="142096"/>
                </a:cubicBezTo>
                <a:lnTo>
                  <a:pt x="4906068" y="142096"/>
                </a:lnTo>
                <a:cubicBezTo>
                  <a:pt x="4916977" y="142096"/>
                  <a:pt x="4925820" y="133253"/>
                  <a:pt x="4925820" y="122344"/>
                </a:cubicBezTo>
                <a:lnTo>
                  <a:pt x="4925820" y="43336"/>
                </a:lnTo>
                <a:cubicBezTo>
                  <a:pt x="4925820" y="32427"/>
                  <a:pt x="4916977" y="23584"/>
                  <a:pt x="4906068" y="23584"/>
                </a:cubicBezTo>
                <a:close/>
                <a:moveTo>
                  <a:pt x="4610931" y="23584"/>
                </a:moveTo>
                <a:cubicBezTo>
                  <a:pt x="4600022" y="23584"/>
                  <a:pt x="4591179" y="32427"/>
                  <a:pt x="4591179" y="43336"/>
                </a:cubicBezTo>
                <a:lnTo>
                  <a:pt x="4591179" y="122344"/>
                </a:lnTo>
                <a:cubicBezTo>
                  <a:pt x="4591179" y="133253"/>
                  <a:pt x="4600022" y="142096"/>
                  <a:pt x="4610931" y="142096"/>
                </a:cubicBezTo>
                <a:lnTo>
                  <a:pt x="4702097" y="142096"/>
                </a:lnTo>
                <a:cubicBezTo>
                  <a:pt x="4713006" y="142096"/>
                  <a:pt x="4721849" y="133253"/>
                  <a:pt x="4721849" y="122344"/>
                </a:cubicBezTo>
                <a:lnTo>
                  <a:pt x="4721849" y="43336"/>
                </a:lnTo>
                <a:cubicBezTo>
                  <a:pt x="4721849" y="32427"/>
                  <a:pt x="4713006" y="23584"/>
                  <a:pt x="4702097" y="23584"/>
                </a:cubicBezTo>
                <a:close/>
                <a:moveTo>
                  <a:pt x="4406961" y="23584"/>
                </a:moveTo>
                <a:cubicBezTo>
                  <a:pt x="4396052" y="23584"/>
                  <a:pt x="4387209" y="32427"/>
                  <a:pt x="4387209" y="43336"/>
                </a:cubicBezTo>
                <a:lnTo>
                  <a:pt x="4387209" y="122344"/>
                </a:lnTo>
                <a:cubicBezTo>
                  <a:pt x="4387209" y="133253"/>
                  <a:pt x="4396052" y="142096"/>
                  <a:pt x="4406961" y="142096"/>
                </a:cubicBezTo>
                <a:lnTo>
                  <a:pt x="4498127" y="142096"/>
                </a:lnTo>
                <a:cubicBezTo>
                  <a:pt x="4509036" y="142096"/>
                  <a:pt x="4517879" y="133253"/>
                  <a:pt x="4517879" y="122344"/>
                </a:cubicBezTo>
                <a:lnTo>
                  <a:pt x="4517879" y="43336"/>
                </a:lnTo>
                <a:cubicBezTo>
                  <a:pt x="4517879" y="32427"/>
                  <a:pt x="4509036" y="23584"/>
                  <a:pt x="4498127" y="23584"/>
                </a:cubicBezTo>
                <a:close/>
                <a:moveTo>
                  <a:pt x="4202990" y="23584"/>
                </a:moveTo>
                <a:cubicBezTo>
                  <a:pt x="4192081" y="23584"/>
                  <a:pt x="4183238" y="32427"/>
                  <a:pt x="4183238" y="43336"/>
                </a:cubicBezTo>
                <a:lnTo>
                  <a:pt x="4183238" y="122344"/>
                </a:lnTo>
                <a:cubicBezTo>
                  <a:pt x="4183238" y="133253"/>
                  <a:pt x="4192081" y="142096"/>
                  <a:pt x="4202990" y="142096"/>
                </a:cubicBezTo>
                <a:lnTo>
                  <a:pt x="4294156" y="142096"/>
                </a:lnTo>
                <a:cubicBezTo>
                  <a:pt x="4305065" y="142096"/>
                  <a:pt x="4313908" y="133253"/>
                  <a:pt x="4313908" y="122344"/>
                </a:cubicBezTo>
                <a:lnTo>
                  <a:pt x="4313908" y="43336"/>
                </a:lnTo>
                <a:cubicBezTo>
                  <a:pt x="4313908" y="32427"/>
                  <a:pt x="4305065" y="23584"/>
                  <a:pt x="4294156" y="23584"/>
                </a:cubicBezTo>
                <a:close/>
                <a:moveTo>
                  <a:pt x="3999020" y="23584"/>
                </a:moveTo>
                <a:cubicBezTo>
                  <a:pt x="3988111" y="23584"/>
                  <a:pt x="3979268" y="32427"/>
                  <a:pt x="3979268" y="43336"/>
                </a:cubicBezTo>
                <a:lnTo>
                  <a:pt x="3979268" y="122344"/>
                </a:lnTo>
                <a:cubicBezTo>
                  <a:pt x="3979268" y="133253"/>
                  <a:pt x="3988111" y="142096"/>
                  <a:pt x="3999020" y="142096"/>
                </a:cubicBezTo>
                <a:lnTo>
                  <a:pt x="4090186" y="142096"/>
                </a:lnTo>
                <a:cubicBezTo>
                  <a:pt x="4101095" y="142096"/>
                  <a:pt x="4109938" y="133253"/>
                  <a:pt x="4109938" y="122344"/>
                </a:cubicBezTo>
                <a:lnTo>
                  <a:pt x="4109938" y="43336"/>
                </a:lnTo>
                <a:cubicBezTo>
                  <a:pt x="4109938" y="32427"/>
                  <a:pt x="4101095" y="23584"/>
                  <a:pt x="4090186" y="23584"/>
                </a:cubicBezTo>
                <a:close/>
                <a:moveTo>
                  <a:pt x="3795049" y="23584"/>
                </a:moveTo>
                <a:cubicBezTo>
                  <a:pt x="3784140" y="23584"/>
                  <a:pt x="3775297" y="32427"/>
                  <a:pt x="3775297" y="43336"/>
                </a:cubicBezTo>
                <a:lnTo>
                  <a:pt x="3775297" y="122344"/>
                </a:lnTo>
                <a:cubicBezTo>
                  <a:pt x="3775297" y="133253"/>
                  <a:pt x="3784140" y="142096"/>
                  <a:pt x="3795049" y="142096"/>
                </a:cubicBezTo>
                <a:lnTo>
                  <a:pt x="3886215" y="142096"/>
                </a:lnTo>
                <a:cubicBezTo>
                  <a:pt x="3897124" y="142096"/>
                  <a:pt x="3905967" y="133253"/>
                  <a:pt x="3905967" y="122344"/>
                </a:cubicBezTo>
                <a:lnTo>
                  <a:pt x="3905967" y="43336"/>
                </a:lnTo>
                <a:cubicBezTo>
                  <a:pt x="3905967" y="32427"/>
                  <a:pt x="3897124" y="23584"/>
                  <a:pt x="3886215" y="23584"/>
                </a:cubicBezTo>
                <a:close/>
                <a:moveTo>
                  <a:pt x="3591079" y="23584"/>
                </a:moveTo>
                <a:cubicBezTo>
                  <a:pt x="3580170" y="23584"/>
                  <a:pt x="3571327" y="32427"/>
                  <a:pt x="3571327" y="43336"/>
                </a:cubicBezTo>
                <a:lnTo>
                  <a:pt x="3571327" y="122344"/>
                </a:lnTo>
                <a:cubicBezTo>
                  <a:pt x="3571327" y="133253"/>
                  <a:pt x="3580170" y="142096"/>
                  <a:pt x="3591079" y="142096"/>
                </a:cubicBezTo>
                <a:lnTo>
                  <a:pt x="3682245" y="142096"/>
                </a:lnTo>
                <a:cubicBezTo>
                  <a:pt x="3693154" y="142096"/>
                  <a:pt x="3701997" y="133253"/>
                  <a:pt x="3701997" y="122344"/>
                </a:cubicBezTo>
                <a:lnTo>
                  <a:pt x="3701997" y="43336"/>
                </a:lnTo>
                <a:cubicBezTo>
                  <a:pt x="3701997" y="32427"/>
                  <a:pt x="3693154" y="23584"/>
                  <a:pt x="3682245" y="23584"/>
                </a:cubicBezTo>
                <a:close/>
                <a:moveTo>
                  <a:pt x="3387108" y="23584"/>
                </a:moveTo>
                <a:cubicBezTo>
                  <a:pt x="3376199" y="23584"/>
                  <a:pt x="3367356" y="32427"/>
                  <a:pt x="3367356" y="43336"/>
                </a:cubicBezTo>
                <a:lnTo>
                  <a:pt x="3367356" y="122344"/>
                </a:lnTo>
                <a:cubicBezTo>
                  <a:pt x="3367356" y="133253"/>
                  <a:pt x="3376199" y="142096"/>
                  <a:pt x="3387108" y="142096"/>
                </a:cubicBezTo>
                <a:lnTo>
                  <a:pt x="3478274" y="142096"/>
                </a:lnTo>
                <a:cubicBezTo>
                  <a:pt x="3489183" y="142096"/>
                  <a:pt x="3498026" y="133253"/>
                  <a:pt x="3498026" y="122344"/>
                </a:cubicBezTo>
                <a:lnTo>
                  <a:pt x="3498026" y="43336"/>
                </a:lnTo>
                <a:cubicBezTo>
                  <a:pt x="3498026" y="32427"/>
                  <a:pt x="3489183" y="23584"/>
                  <a:pt x="3478274" y="23584"/>
                </a:cubicBezTo>
                <a:close/>
                <a:moveTo>
                  <a:pt x="3183137" y="23584"/>
                </a:moveTo>
                <a:cubicBezTo>
                  <a:pt x="3172228" y="23584"/>
                  <a:pt x="3163385" y="32427"/>
                  <a:pt x="3163385" y="43336"/>
                </a:cubicBezTo>
                <a:lnTo>
                  <a:pt x="3163385" y="122344"/>
                </a:lnTo>
                <a:cubicBezTo>
                  <a:pt x="3163385" y="133253"/>
                  <a:pt x="3172228" y="142096"/>
                  <a:pt x="3183137" y="142096"/>
                </a:cubicBezTo>
                <a:lnTo>
                  <a:pt x="3274303" y="142096"/>
                </a:lnTo>
                <a:cubicBezTo>
                  <a:pt x="3285212" y="142096"/>
                  <a:pt x="3294055" y="133253"/>
                  <a:pt x="3294055" y="122344"/>
                </a:cubicBezTo>
                <a:lnTo>
                  <a:pt x="3294055" y="43336"/>
                </a:lnTo>
                <a:cubicBezTo>
                  <a:pt x="3294055" y="32427"/>
                  <a:pt x="3285212" y="23584"/>
                  <a:pt x="3274303" y="23584"/>
                </a:cubicBezTo>
                <a:close/>
                <a:moveTo>
                  <a:pt x="2979167" y="23584"/>
                </a:moveTo>
                <a:cubicBezTo>
                  <a:pt x="2968258" y="23584"/>
                  <a:pt x="2959415" y="32427"/>
                  <a:pt x="2959415" y="43336"/>
                </a:cubicBezTo>
                <a:lnTo>
                  <a:pt x="2959415" y="122344"/>
                </a:lnTo>
                <a:cubicBezTo>
                  <a:pt x="2959415" y="133253"/>
                  <a:pt x="2968258" y="142096"/>
                  <a:pt x="2979167" y="142096"/>
                </a:cubicBezTo>
                <a:lnTo>
                  <a:pt x="3070333" y="142096"/>
                </a:lnTo>
                <a:cubicBezTo>
                  <a:pt x="3081242" y="142096"/>
                  <a:pt x="3090085" y="133253"/>
                  <a:pt x="3090085" y="122344"/>
                </a:cubicBezTo>
                <a:lnTo>
                  <a:pt x="3090085" y="43336"/>
                </a:lnTo>
                <a:cubicBezTo>
                  <a:pt x="3090085" y="32427"/>
                  <a:pt x="3081242" y="23584"/>
                  <a:pt x="3070333" y="23584"/>
                </a:cubicBezTo>
                <a:close/>
                <a:moveTo>
                  <a:pt x="2775196" y="23584"/>
                </a:moveTo>
                <a:cubicBezTo>
                  <a:pt x="2764287" y="23584"/>
                  <a:pt x="2755444" y="32427"/>
                  <a:pt x="2755444" y="43336"/>
                </a:cubicBezTo>
                <a:lnTo>
                  <a:pt x="2755444" y="122344"/>
                </a:lnTo>
                <a:cubicBezTo>
                  <a:pt x="2755444" y="133253"/>
                  <a:pt x="2764287" y="142096"/>
                  <a:pt x="2775196" y="142096"/>
                </a:cubicBezTo>
                <a:lnTo>
                  <a:pt x="2866362" y="142096"/>
                </a:lnTo>
                <a:cubicBezTo>
                  <a:pt x="2877271" y="142096"/>
                  <a:pt x="2886114" y="133253"/>
                  <a:pt x="2886114" y="122344"/>
                </a:cubicBezTo>
                <a:lnTo>
                  <a:pt x="2886114" y="43336"/>
                </a:lnTo>
                <a:cubicBezTo>
                  <a:pt x="2886114" y="32427"/>
                  <a:pt x="2877271" y="23584"/>
                  <a:pt x="2866362" y="23584"/>
                </a:cubicBezTo>
                <a:close/>
                <a:moveTo>
                  <a:pt x="2571226" y="23584"/>
                </a:moveTo>
                <a:cubicBezTo>
                  <a:pt x="2560317" y="23584"/>
                  <a:pt x="2551474" y="32427"/>
                  <a:pt x="2551474" y="43336"/>
                </a:cubicBezTo>
                <a:lnTo>
                  <a:pt x="2551474" y="122344"/>
                </a:lnTo>
                <a:cubicBezTo>
                  <a:pt x="2551474" y="133253"/>
                  <a:pt x="2560317" y="142096"/>
                  <a:pt x="2571226" y="142096"/>
                </a:cubicBezTo>
                <a:lnTo>
                  <a:pt x="2662392" y="142096"/>
                </a:lnTo>
                <a:cubicBezTo>
                  <a:pt x="2673301" y="142096"/>
                  <a:pt x="2682144" y="133253"/>
                  <a:pt x="2682144" y="122344"/>
                </a:cubicBezTo>
                <a:lnTo>
                  <a:pt x="2682144" y="43336"/>
                </a:lnTo>
                <a:cubicBezTo>
                  <a:pt x="2682144" y="32427"/>
                  <a:pt x="2673301" y="23584"/>
                  <a:pt x="2662392" y="23584"/>
                </a:cubicBezTo>
                <a:close/>
                <a:moveTo>
                  <a:pt x="2367255" y="23584"/>
                </a:moveTo>
                <a:cubicBezTo>
                  <a:pt x="2356346" y="23584"/>
                  <a:pt x="2347503" y="32427"/>
                  <a:pt x="2347503" y="43336"/>
                </a:cubicBezTo>
                <a:lnTo>
                  <a:pt x="2347503" y="122344"/>
                </a:lnTo>
                <a:cubicBezTo>
                  <a:pt x="2347503" y="133253"/>
                  <a:pt x="2356346" y="142096"/>
                  <a:pt x="2367255" y="142096"/>
                </a:cubicBezTo>
                <a:lnTo>
                  <a:pt x="2458421" y="142096"/>
                </a:lnTo>
                <a:cubicBezTo>
                  <a:pt x="2469330" y="142096"/>
                  <a:pt x="2478173" y="133253"/>
                  <a:pt x="2478173" y="122344"/>
                </a:cubicBezTo>
                <a:lnTo>
                  <a:pt x="2478173" y="43336"/>
                </a:lnTo>
                <a:cubicBezTo>
                  <a:pt x="2478173" y="32427"/>
                  <a:pt x="2469330" y="23584"/>
                  <a:pt x="2458421" y="23584"/>
                </a:cubicBezTo>
                <a:close/>
                <a:moveTo>
                  <a:pt x="2163285" y="23584"/>
                </a:moveTo>
                <a:cubicBezTo>
                  <a:pt x="2152376" y="23584"/>
                  <a:pt x="2143533" y="32427"/>
                  <a:pt x="2143533" y="43336"/>
                </a:cubicBezTo>
                <a:lnTo>
                  <a:pt x="2143533" y="122344"/>
                </a:lnTo>
                <a:cubicBezTo>
                  <a:pt x="2143533" y="133253"/>
                  <a:pt x="2152376" y="142096"/>
                  <a:pt x="2163285" y="142096"/>
                </a:cubicBezTo>
                <a:lnTo>
                  <a:pt x="2254451" y="142096"/>
                </a:lnTo>
                <a:cubicBezTo>
                  <a:pt x="2265360" y="142096"/>
                  <a:pt x="2274203" y="133253"/>
                  <a:pt x="2274203" y="122344"/>
                </a:cubicBezTo>
                <a:lnTo>
                  <a:pt x="2274203" y="43336"/>
                </a:lnTo>
                <a:cubicBezTo>
                  <a:pt x="2274203" y="32427"/>
                  <a:pt x="2265360" y="23584"/>
                  <a:pt x="2254451" y="23584"/>
                </a:cubicBezTo>
                <a:close/>
                <a:moveTo>
                  <a:pt x="1959314" y="23584"/>
                </a:moveTo>
                <a:cubicBezTo>
                  <a:pt x="1948405" y="23584"/>
                  <a:pt x="1939562" y="32427"/>
                  <a:pt x="1939562" y="43336"/>
                </a:cubicBezTo>
                <a:lnTo>
                  <a:pt x="1939562" y="122344"/>
                </a:lnTo>
                <a:cubicBezTo>
                  <a:pt x="1939562" y="133253"/>
                  <a:pt x="1948405" y="142096"/>
                  <a:pt x="1959314" y="142096"/>
                </a:cubicBezTo>
                <a:lnTo>
                  <a:pt x="2050480" y="142096"/>
                </a:lnTo>
                <a:cubicBezTo>
                  <a:pt x="2061389" y="142096"/>
                  <a:pt x="2070232" y="133253"/>
                  <a:pt x="2070232" y="122344"/>
                </a:cubicBezTo>
                <a:lnTo>
                  <a:pt x="2070232" y="43336"/>
                </a:lnTo>
                <a:cubicBezTo>
                  <a:pt x="2070232" y="32427"/>
                  <a:pt x="2061389" y="23584"/>
                  <a:pt x="2050480" y="23584"/>
                </a:cubicBezTo>
                <a:close/>
                <a:moveTo>
                  <a:pt x="1755343" y="23584"/>
                </a:moveTo>
                <a:cubicBezTo>
                  <a:pt x="1744434" y="23584"/>
                  <a:pt x="1735591" y="32427"/>
                  <a:pt x="1735591" y="43336"/>
                </a:cubicBezTo>
                <a:lnTo>
                  <a:pt x="1735591" y="122344"/>
                </a:lnTo>
                <a:cubicBezTo>
                  <a:pt x="1735591" y="133253"/>
                  <a:pt x="1744434" y="142096"/>
                  <a:pt x="1755343" y="142096"/>
                </a:cubicBezTo>
                <a:lnTo>
                  <a:pt x="1846509" y="142096"/>
                </a:lnTo>
                <a:cubicBezTo>
                  <a:pt x="1857418" y="142096"/>
                  <a:pt x="1866261" y="133253"/>
                  <a:pt x="1866261" y="122344"/>
                </a:cubicBezTo>
                <a:lnTo>
                  <a:pt x="1866261" y="43336"/>
                </a:lnTo>
                <a:cubicBezTo>
                  <a:pt x="1866261" y="32427"/>
                  <a:pt x="1857418" y="23584"/>
                  <a:pt x="1846509" y="23584"/>
                </a:cubicBezTo>
                <a:close/>
                <a:moveTo>
                  <a:pt x="1551373" y="23584"/>
                </a:moveTo>
                <a:cubicBezTo>
                  <a:pt x="1540464" y="23584"/>
                  <a:pt x="1531621" y="32427"/>
                  <a:pt x="1531621" y="43336"/>
                </a:cubicBezTo>
                <a:lnTo>
                  <a:pt x="1531621" y="122344"/>
                </a:lnTo>
                <a:cubicBezTo>
                  <a:pt x="1531621" y="133253"/>
                  <a:pt x="1540464" y="142096"/>
                  <a:pt x="1551373" y="142096"/>
                </a:cubicBezTo>
                <a:lnTo>
                  <a:pt x="1642539" y="142096"/>
                </a:lnTo>
                <a:cubicBezTo>
                  <a:pt x="1653448" y="142096"/>
                  <a:pt x="1662291" y="133253"/>
                  <a:pt x="1662291" y="122344"/>
                </a:cubicBezTo>
                <a:lnTo>
                  <a:pt x="1662291" y="43336"/>
                </a:lnTo>
                <a:cubicBezTo>
                  <a:pt x="1662291" y="32427"/>
                  <a:pt x="1653448" y="23584"/>
                  <a:pt x="1642539" y="23584"/>
                </a:cubicBezTo>
                <a:close/>
                <a:moveTo>
                  <a:pt x="1347402" y="23584"/>
                </a:moveTo>
                <a:cubicBezTo>
                  <a:pt x="1336493" y="23584"/>
                  <a:pt x="1327650" y="32427"/>
                  <a:pt x="1327650" y="43336"/>
                </a:cubicBezTo>
                <a:lnTo>
                  <a:pt x="1327650" y="122344"/>
                </a:lnTo>
                <a:cubicBezTo>
                  <a:pt x="1327650" y="133253"/>
                  <a:pt x="1336493" y="142096"/>
                  <a:pt x="1347402" y="142096"/>
                </a:cubicBezTo>
                <a:lnTo>
                  <a:pt x="1438568" y="142096"/>
                </a:lnTo>
                <a:cubicBezTo>
                  <a:pt x="1449477" y="142096"/>
                  <a:pt x="1458320" y="133253"/>
                  <a:pt x="1458320" y="122344"/>
                </a:cubicBezTo>
                <a:lnTo>
                  <a:pt x="1458320" y="43336"/>
                </a:lnTo>
                <a:cubicBezTo>
                  <a:pt x="1458320" y="32427"/>
                  <a:pt x="1449477" y="23584"/>
                  <a:pt x="1438568" y="23584"/>
                </a:cubicBezTo>
                <a:close/>
                <a:moveTo>
                  <a:pt x="1143432" y="23584"/>
                </a:moveTo>
                <a:cubicBezTo>
                  <a:pt x="1132523" y="23584"/>
                  <a:pt x="1123680" y="32427"/>
                  <a:pt x="1123680" y="43336"/>
                </a:cubicBezTo>
                <a:lnTo>
                  <a:pt x="1123680" y="122344"/>
                </a:lnTo>
                <a:cubicBezTo>
                  <a:pt x="1123680" y="133253"/>
                  <a:pt x="1132523" y="142096"/>
                  <a:pt x="1143432" y="142096"/>
                </a:cubicBezTo>
                <a:lnTo>
                  <a:pt x="1234598" y="142096"/>
                </a:lnTo>
                <a:cubicBezTo>
                  <a:pt x="1245507" y="142096"/>
                  <a:pt x="1254350" y="133253"/>
                  <a:pt x="1254350" y="122344"/>
                </a:cubicBezTo>
                <a:lnTo>
                  <a:pt x="1254350" y="43336"/>
                </a:lnTo>
                <a:cubicBezTo>
                  <a:pt x="1254350" y="32427"/>
                  <a:pt x="1245507" y="23584"/>
                  <a:pt x="1234598" y="23584"/>
                </a:cubicBezTo>
                <a:close/>
                <a:moveTo>
                  <a:pt x="939461" y="23584"/>
                </a:moveTo>
                <a:cubicBezTo>
                  <a:pt x="928552" y="23584"/>
                  <a:pt x="919709" y="32427"/>
                  <a:pt x="919709" y="43336"/>
                </a:cubicBezTo>
                <a:lnTo>
                  <a:pt x="919709" y="122344"/>
                </a:lnTo>
                <a:cubicBezTo>
                  <a:pt x="919709" y="133253"/>
                  <a:pt x="928552" y="142096"/>
                  <a:pt x="939461" y="142096"/>
                </a:cubicBezTo>
                <a:lnTo>
                  <a:pt x="1030627" y="142096"/>
                </a:lnTo>
                <a:cubicBezTo>
                  <a:pt x="1041536" y="142096"/>
                  <a:pt x="1050379" y="133253"/>
                  <a:pt x="1050379" y="122344"/>
                </a:cubicBezTo>
                <a:lnTo>
                  <a:pt x="1050379" y="43336"/>
                </a:lnTo>
                <a:cubicBezTo>
                  <a:pt x="1050379" y="32427"/>
                  <a:pt x="1041536" y="23584"/>
                  <a:pt x="1030627" y="23584"/>
                </a:cubicBezTo>
                <a:close/>
                <a:moveTo>
                  <a:pt x="735491" y="23584"/>
                </a:moveTo>
                <a:cubicBezTo>
                  <a:pt x="724582" y="23584"/>
                  <a:pt x="715739" y="32427"/>
                  <a:pt x="715739" y="43336"/>
                </a:cubicBezTo>
                <a:lnTo>
                  <a:pt x="715739" y="122344"/>
                </a:lnTo>
                <a:cubicBezTo>
                  <a:pt x="715739" y="133253"/>
                  <a:pt x="724582" y="142096"/>
                  <a:pt x="735491" y="142096"/>
                </a:cubicBezTo>
                <a:lnTo>
                  <a:pt x="826657" y="142096"/>
                </a:lnTo>
                <a:cubicBezTo>
                  <a:pt x="837566" y="142096"/>
                  <a:pt x="846409" y="133253"/>
                  <a:pt x="846409" y="122344"/>
                </a:cubicBezTo>
                <a:lnTo>
                  <a:pt x="846409" y="43336"/>
                </a:lnTo>
                <a:cubicBezTo>
                  <a:pt x="846409" y="32427"/>
                  <a:pt x="837566" y="23584"/>
                  <a:pt x="826657" y="23584"/>
                </a:cubicBezTo>
                <a:close/>
                <a:moveTo>
                  <a:pt x="531520" y="23584"/>
                </a:moveTo>
                <a:cubicBezTo>
                  <a:pt x="520611" y="23584"/>
                  <a:pt x="511768" y="32427"/>
                  <a:pt x="511768" y="43336"/>
                </a:cubicBezTo>
                <a:lnTo>
                  <a:pt x="511768" y="122344"/>
                </a:lnTo>
                <a:cubicBezTo>
                  <a:pt x="511768" y="133253"/>
                  <a:pt x="520611" y="142096"/>
                  <a:pt x="531520" y="142096"/>
                </a:cubicBezTo>
                <a:lnTo>
                  <a:pt x="622686" y="142096"/>
                </a:lnTo>
                <a:cubicBezTo>
                  <a:pt x="633595" y="142096"/>
                  <a:pt x="642438" y="133253"/>
                  <a:pt x="642438" y="122344"/>
                </a:cubicBezTo>
                <a:lnTo>
                  <a:pt x="642438" y="43336"/>
                </a:lnTo>
                <a:cubicBezTo>
                  <a:pt x="642438" y="32427"/>
                  <a:pt x="633595" y="23584"/>
                  <a:pt x="622686" y="23584"/>
                </a:cubicBezTo>
                <a:close/>
                <a:moveTo>
                  <a:pt x="327550" y="23584"/>
                </a:moveTo>
                <a:cubicBezTo>
                  <a:pt x="316641" y="23584"/>
                  <a:pt x="307798" y="32427"/>
                  <a:pt x="307798" y="43336"/>
                </a:cubicBezTo>
                <a:lnTo>
                  <a:pt x="307798" y="122344"/>
                </a:lnTo>
                <a:cubicBezTo>
                  <a:pt x="307798" y="133253"/>
                  <a:pt x="316641" y="142096"/>
                  <a:pt x="327550" y="142096"/>
                </a:cubicBezTo>
                <a:lnTo>
                  <a:pt x="418716" y="142096"/>
                </a:lnTo>
                <a:cubicBezTo>
                  <a:pt x="429625" y="142096"/>
                  <a:pt x="438468" y="133253"/>
                  <a:pt x="438468" y="122344"/>
                </a:cubicBezTo>
                <a:lnTo>
                  <a:pt x="438468" y="43336"/>
                </a:lnTo>
                <a:cubicBezTo>
                  <a:pt x="438468" y="32427"/>
                  <a:pt x="429625" y="23584"/>
                  <a:pt x="418716" y="23584"/>
                </a:cubicBezTo>
                <a:close/>
                <a:moveTo>
                  <a:pt x="123580" y="23584"/>
                </a:moveTo>
                <a:cubicBezTo>
                  <a:pt x="112675" y="23584"/>
                  <a:pt x="103836" y="32427"/>
                  <a:pt x="103836" y="43336"/>
                </a:cubicBezTo>
                <a:lnTo>
                  <a:pt x="103836" y="122344"/>
                </a:lnTo>
                <a:cubicBezTo>
                  <a:pt x="103836" y="133253"/>
                  <a:pt x="112675" y="142096"/>
                  <a:pt x="123580" y="142096"/>
                </a:cubicBezTo>
                <a:lnTo>
                  <a:pt x="214753" y="142096"/>
                </a:lnTo>
                <a:cubicBezTo>
                  <a:pt x="225655" y="142096"/>
                  <a:pt x="234497" y="133253"/>
                  <a:pt x="234497" y="122344"/>
                </a:cubicBezTo>
                <a:lnTo>
                  <a:pt x="234497" y="43336"/>
                </a:lnTo>
                <a:cubicBezTo>
                  <a:pt x="234497" y="32427"/>
                  <a:pt x="225655" y="23584"/>
                  <a:pt x="214753" y="23584"/>
                </a:cubicBezTo>
                <a:close/>
                <a:moveTo>
                  <a:pt x="0" y="0"/>
                </a:moveTo>
                <a:lnTo>
                  <a:pt x="8341894" y="0"/>
                </a:lnTo>
                <a:lnTo>
                  <a:pt x="8341894" y="1535013"/>
                </a:lnTo>
                <a:lnTo>
                  <a:pt x="0" y="1535013"/>
                </a:lnTo>
                <a:lnTo>
                  <a:pt x="0" y="1506796"/>
                </a:lnTo>
                <a:lnTo>
                  <a:pt x="11546" y="1506796"/>
                </a:lnTo>
                <a:cubicBezTo>
                  <a:pt x="22455" y="1506796"/>
                  <a:pt x="31298" y="1497953"/>
                  <a:pt x="31298" y="1487044"/>
                </a:cubicBezTo>
                <a:lnTo>
                  <a:pt x="31298" y="1408036"/>
                </a:lnTo>
                <a:cubicBezTo>
                  <a:pt x="31298" y="1397127"/>
                  <a:pt x="22455" y="1388284"/>
                  <a:pt x="11546" y="1388284"/>
                </a:cubicBezTo>
                <a:lnTo>
                  <a:pt x="0" y="1388284"/>
                </a:lnTo>
                <a:lnTo>
                  <a:pt x="0" y="142096"/>
                </a:lnTo>
                <a:lnTo>
                  <a:pt x="11547" y="142096"/>
                </a:lnTo>
                <a:cubicBezTo>
                  <a:pt x="22456" y="142096"/>
                  <a:pt x="31298" y="133253"/>
                  <a:pt x="31298" y="122344"/>
                </a:cubicBezTo>
                <a:lnTo>
                  <a:pt x="31298" y="43336"/>
                </a:lnTo>
                <a:cubicBezTo>
                  <a:pt x="31298" y="32427"/>
                  <a:pt x="22456" y="23584"/>
                  <a:pt x="11547" y="23584"/>
                </a:cubicBezTo>
                <a:lnTo>
                  <a:pt x="0" y="23584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Rounded Rectangle 88"/>
          <p:cNvSpPr/>
          <p:nvPr/>
        </p:nvSpPr>
        <p:spPr bwMode="auto">
          <a:xfrm>
            <a:off x="6122037" y="3485670"/>
            <a:ext cx="1948269" cy="1104429"/>
          </a:xfrm>
          <a:prstGeom prst="roundRect">
            <a:avLst>
              <a:gd name="adj" fmla="val 7971"/>
            </a:avLst>
          </a:prstGeom>
          <a:solidFill>
            <a:schemeClr val="tx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8142311" y="3485670"/>
            <a:ext cx="1973045" cy="1104429"/>
          </a:xfrm>
          <a:prstGeom prst="roundRect">
            <a:avLst>
              <a:gd name="adj" fmla="val 7971"/>
            </a:avLst>
          </a:prstGeom>
          <a:solidFill>
            <a:schemeClr val="tx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1" name="Rounded Rectangle 90"/>
          <p:cNvSpPr/>
          <p:nvPr/>
        </p:nvSpPr>
        <p:spPr bwMode="auto">
          <a:xfrm>
            <a:off x="10185445" y="3485670"/>
            <a:ext cx="1952879" cy="1104429"/>
          </a:xfrm>
          <a:prstGeom prst="roundRect">
            <a:avLst>
              <a:gd name="adj" fmla="val 7971"/>
            </a:avLst>
          </a:prstGeom>
          <a:solidFill>
            <a:schemeClr val="tx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12213340" y="3485670"/>
            <a:ext cx="1946331" cy="1104429"/>
          </a:xfrm>
          <a:prstGeom prst="roundRect">
            <a:avLst>
              <a:gd name="adj" fmla="val 7971"/>
            </a:avLst>
          </a:prstGeom>
          <a:solidFill>
            <a:schemeClr val="tx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4" name="Straight Arrow Connector 93"/>
          <p:cNvCxnSpPr/>
          <p:nvPr/>
        </p:nvCxnSpPr>
        <p:spPr bwMode="auto">
          <a:xfrm>
            <a:off x="6176828" y="4291358"/>
            <a:ext cx="1885802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grpSp>
        <p:nvGrpSpPr>
          <p:cNvPr id="179" name="Group 178"/>
          <p:cNvGrpSpPr/>
          <p:nvPr/>
        </p:nvGrpSpPr>
        <p:grpSpPr>
          <a:xfrm>
            <a:off x="6981738" y="4339815"/>
            <a:ext cx="289684" cy="176804"/>
            <a:chOff x="4976659" y="5327119"/>
            <a:chExt cx="167649" cy="102322"/>
          </a:xfrm>
        </p:grpSpPr>
        <p:sp>
          <p:nvSpPr>
            <p:cNvPr id="96" name="Freeform 95"/>
            <p:cNvSpPr/>
            <p:nvPr/>
          </p:nvSpPr>
          <p:spPr bwMode="auto">
            <a:xfrm>
              <a:off x="4976659" y="5327119"/>
              <a:ext cx="167649" cy="9452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tv3</a:t>
              </a: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 bwMode="auto">
            <a:xfrm>
              <a:off x="5033090" y="5421645"/>
              <a:ext cx="54787" cy="7796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98" name="Rectangle 97"/>
          <p:cNvSpPr/>
          <p:nvPr/>
        </p:nvSpPr>
        <p:spPr bwMode="auto">
          <a:xfrm>
            <a:off x="6638193" y="3664201"/>
            <a:ext cx="255814" cy="627334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6614910" y="4339815"/>
            <a:ext cx="289684" cy="176804"/>
            <a:chOff x="4609831" y="5327119"/>
            <a:chExt cx="167649" cy="102322"/>
          </a:xfrm>
        </p:grpSpPr>
        <p:sp>
          <p:nvSpPr>
            <p:cNvPr id="99" name="Freeform 98"/>
            <p:cNvSpPr/>
            <p:nvPr/>
          </p:nvSpPr>
          <p:spPr bwMode="auto">
            <a:xfrm>
              <a:off x="4609831" y="5327119"/>
              <a:ext cx="167649" cy="9452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tv2</a:t>
              </a: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00" name="Rounded Rectangle 99"/>
            <p:cNvSpPr/>
            <p:nvPr/>
          </p:nvSpPr>
          <p:spPr bwMode="auto">
            <a:xfrm>
              <a:off x="4666261" y="5421645"/>
              <a:ext cx="54787" cy="7796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6248082" y="4339815"/>
            <a:ext cx="289684" cy="176804"/>
            <a:chOff x="4243003" y="5327119"/>
            <a:chExt cx="167649" cy="102322"/>
          </a:xfrm>
        </p:grpSpPr>
        <p:sp>
          <p:nvSpPr>
            <p:cNvPr id="102" name="Freeform 101"/>
            <p:cNvSpPr/>
            <p:nvPr/>
          </p:nvSpPr>
          <p:spPr bwMode="auto">
            <a:xfrm>
              <a:off x="4243003" y="5327119"/>
              <a:ext cx="167649" cy="9452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tv1</a:t>
              </a: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03" name="Rounded Rectangle 102"/>
            <p:cNvSpPr/>
            <p:nvPr/>
          </p:nvSpPr>
          <p:spPr bwMode="auto">
            <a:xfrm>
              <a:off x="4299433" y="5421645"/>
              <a:ext cx="54787" cy="7796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7348566" y="4339815"/>
            <a:ext cx="289684" cy="176804"/>
            <a:chOff x="5343487" y="5327119"/>
            <a:chExt cx="167649" cy="102322"/>
          </a:xfrm>
        </p:grpSpPr>
        <p:sp>
          <p:nvSpPr>
            <p:cNvPr id="105" name="Freeform 104"/>
            <p:cNvSpPr/>
            <p:nvPr/>
          </p:nvSpPr>
          <p:spPr bwMode="auto">
            <a:xfrm>
              <a:off x="5343487" y="5327119"/>
              <a:ext cx="167649" cy="9452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tv4</a:t>
              </a: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06" name="Rounded Rectangle 105"/>
            <p:cNvSpPr/>
            <p:nvPr/>
          </p:nvSpPr>
          <p:spPr bwMode="auto">
            <a:xfrm>
              <a:off x="5399918" y="5421645"/>
              <a:ext cx="54787" cy="7796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7715394" y="4339815"/>
            <a:ext cx="289684" cy="176804"/>
            <a:chOff x="5710315" y="5327119"/>
            <a:chExt cx="167649" cy="102322"/>
          </a:xfrm>
        </p:grpSpPr>
        <p:sp>
          <p:nvSpPr>
            <p:cNvPr id="108" name="Freeform 107"/>
            <p:cNvSpPr/>
            <p:nvPr/>
          </p:nvSpPr>
          <p:spPr bwMode="auto">
            <a:xfrm>
              <a:off x="5710315" y="5327119"/>
              <a:ext cx="167649" cy="9452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tv5</a:t>
              </a: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09" name="Rounded Rectangle 108"/>
            <p:cNvSpPr/>
            <p:nvPr/>
          </p:nvSpPr>
          <p:spPr bwMode="auto">
            <a:xfrm>
              <a:off x="5766746" y="5421645"/>
              <a:ext cx="54787" cy="7796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110" name="Straight Arrow Connector 109"/>
          <p:cNvCxnSpPr/>
          <p:nvPr/>
        </p:nvCxnSpPr>
        <p:spPr bwMode="auto">
          <a:xfrm flipV="1">
            <a:off x="8206959" y="3595579"/>
            <a:ext cx="0" cy="69578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cxnSp>
        <p:nvCxnSpPr>
          <p:cNvPr id="111" name="Straight Arrow Connector 110"/>
          <p:cNvCxnSpPr/>
          <p:nvPr/>
        </p:nvCxnSpPr>
        <p:spPr bwMode="auto">
          <a:xfrm>
            <a:off x="8199339" y="4291358"/>
            <a:ext cx="1885802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sp>
        <p:nvSpPr>
          <p:cNvPr id="112" name="Rectangle 111"/>
          <p:cNvSpPr/>
          <p:nvPr/>
        </p:nvSpPr>
        <p:spPr bwMode="auto">
          <a:xfrm>
            <a:off x="9028803" y="4099170"/>
            <a:ext cx="255814" cy="192365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9011869" y="4339812"/>
            <a:ext cx="289684" cy="176810"/>
            <a:chOff x="7056320" y="5327119"/>
            <a:chExt cx="167649" cy="102325"/>
          </a:xfrm>
        </p:grpSpPr>
        <p:sp>
          <p:nvSpPr>
            <p:cNvPr id="114" name="Freeform 113"/>
            <p:cNvSpPr/>
            <p:nvPr/>
          </p:nvSpPr>
          <p:spPr bwMode="auto">
            <a:xfrm>
              <a:off x="7056320" y="5327119"/>
              <a:ext cx="167649" cy="9452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tv3</a:t>
              </a: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15" name="Rounded Rectangle 114"/>
            <p:cNvSpPr/>
            <p:nvPr/>
          </p:nvSpPr>
          <p:spPr bwMode="auto">
            <a:xfrm>
              <a:off x="7112751" y="5421648"/>
              <a:ext cx="54787" cy="7796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6" name="Rectangle 115"/>
          <p:cNvSpPr/>
          <p:nvPr/>
        </p:nvSpPr>
        <p:spPr bwMode="auto">
          <a:xfrm>
            <a:off x="8661974" y="3664201"/>
            <a:ext cx="255814" cy="627335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grpSp>
        <p:nvGrpSpPr>
          <p:cNvPr id="187" name="Group 186"/>
          <p:cNvGrpSpPr/>
          <p:nvPr/>
        </p:nvGrpSpPr>
        <p:grpSpPr>
          <a:xfrm>
            <a:off x="8645041" y="4339812"/>
            <a:ext cx="289684" cy="176810"/>
            <a:chOff x="6689492" y="5327119"/>
            <a:chExt cx="167649" cy="102325"/>
          </a:xfrm>
        </p:grpSpPr>
        <p:sp>
          <p:nvSpPr>
            <p:cNvPr id="118" name="Freeform 117"/>
            <p:cNvSpPr/>
            <p:nvPr/>
          </p:nvSpPr>
          <p:spPr bwMode="auto">
            <a:xfrm>
              <a:off x="6689492" y="5327119"/>
              <a:ext cx="167649" cy="9452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tv2</a:t>
              </a: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19" name="Rounded Rectangle 118"/>
            <p:cNvSpPr/>
            <p:nvPr/>
          </p:nvSpPr>
          <p:spPr bwMode="auto">
            <a:xfrm>
              <a:off x="6745922" y="5421648"/>
              <a:ext cx="54787" cy="7796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20" name="Rectangle 119"/>
          <p:cNvSpPr/>
          <p:nvPr/>
        </p:nvSpPr>
        <p:spPr bwMode="auto">
          <a:xfrm>
            <a:off x="8295147" y="3921733"/>
            <a:ext cx="255814" cy="369802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8278213" y="4339812"/>
            <a:ext cx="289684" cy="176810"/>
            <a:chOff x="6322664" y="5327119"/>
            <a:chExt cx="167649" cy="102325"/>
          </a:xfrm>
        </p:grpSpPr>
        <p:sp>
          <p:nvSpPr>
            <p:cNvPr id="122" name="Freeform 121"/>
            <p:cNvSpPr/>
            <p:nvPr/>
          </p:nvSpPr>
          <p:spPr bwMode="auto">
            <a:xfrm>
              <a:off x="6322664" y="5327119"/>
              <a:ext cx="167649" cy="9452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tv1</a:t>
              </a: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23" name="Rounded Rectangle 122"/>
            <p:cNvSpPr/>
            <p:nvPr/>
          </p:nvSpPr>
          <p:spPr bwMode="auto">
            <a:xfrm>
              <a:off x="6379094" y="5421648"/>
              <a:ext cx="54787" cy="7796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24" name="Rectangle 123"/>
          <p:cNvSpPr/>
          <p:nvPr/>
        </p:nvSpPr>
        <p:spPr bwMode="auto">
          <a:xfrm>
            <a:off x="9395631" y="4143536"/>
            <a:ext cx="255814" cy="147999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85" name="Group 184"/>
          <p:cNvGrpSpPr/>
          <p:nvPr/>
        </p:nvGrpSpPr>
        <p:grpSpPr>
          <a:xfrm>
            <a:off x="9378698" y="4339812"/>
            <a:ext cx="289684" cy="176810"/>
            <a:chOff x="7423149" y="5327119"/>
            <a:chExt cx="167649" cy="102325"/>
          </a:xfrm>
        </p:grpSpPr>
        <p:sp>
          <p:nvSpPr>
            <p:cNvPr id="126" name="Freeform 125"/>
            <p:cNvSpPr/>
            <p:nvPr/>
          </p:nvSpPr>
          <p:spPr bwMode="auto">
            <a:xfrm>
              <a:off x="7423149" y="5327119"/>
              <a:ext cx="167649" cy="9452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tv4</a:t>
              </a: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27" name="Rounded Rectangle 126"/>
            <p:cNvSpPr/>
            <p:nvPr/>
          </p:nvSpPr>
          <p:spPr bwMode="auto">
            <a:xfrm>
              <a:off x="7479579" y="5421648"/>
              <a:ext cx="54787" cy="7796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28" name="Rectangle 127"/>
          <p:cNvSpPr/>
          <p:nvPr/>
        </p:nvSpPr>
        <p:spPr bwMode="auto">
          <a:xfrm>
            <a:off x="9762459" y="4016258"/>
            <a:ext cx="255814" cy="275277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9745525" y="4339812"/>
            <a:ext cx="289684" cy="176810"/>
            <a:chOff x="7789976" y="5327119"/>
            <a:chExt cx="167649" cy="102325"/>
          </a:xfrm>
        </p:grpSpPr>
        <p:sp>
          <p:nvSpPr>
            <p:cNvPr id="130" name="Freeform 129"/>
            <p:cNvSpPr/>
            <p:nvPr/>
          </p:nvSpPr>
          <p:spPr bwMode="auto">
            <a:xfrm>
              <a:off x="7789976" y="5327119"/>
              <a:ext cx="167649" cy="9452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tv5</a:t>
              </a: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31" name="Rounded Rectangle 130"/>
            <p:cNvSpPr/>
            <p:nvPr/>
          </p:nvSpPr>
          <p:spPr bwMode="auto">
            <a:xfrm>
              <a:off x="7846407" y="5421648"/>
              <a:ext cx="54787" cy="7796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132" name="Straight Arrow Connector 131"/>
          <p:cNvCxnSpPr/>
          <p:nvPr/>
        </p:nvCxnSpPr>
        <p:spPr bwMode="auto">
          <a:xfrm flipV="1">
            <a:off x="10243260" y="3595579"/>
            <a:ext cx="0" cy="69578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cxnSp>
        <p:nvCxnSpPr>
          <p:cNvPr id="133" name="Straight Arrow Connector 132"/>
          <p:cNvCxnSpPr/>
          <p:nvPr/>
        </p:nvCxnSpPr>
        <p:spPr bwMode="auto">
          <a:xfrm>
            <a:off x="10228020" y="4291358"/>
            <a:ext cx="1885802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cxnSp>
        <p:nvCxnSpPr>
          <p:cNvPr id="153" name="Straight Arrow Connector 152"/>
          <p:cNvCxnSpPr/>
          <p:nvPr/>
        </p:nvCxnSpPr>
        <p:spPr bwMode="auto">
          <a:xfrm flipV="1">
            <a:off x="12275751" y="3595579"/>
            <a:ext cx="0" cy="69578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cxnSp>
        <p:nvCxnSpPr>
          <p:cNvPr id="154" name="Straight Arrow Connector 153"/>
          <p:cNvCxnSpPr/>
          <p:nvPr/>
        </p:nvCxnSpPr>
        <p:spPr bwMode="auto">
          <a:xfrm>
            <a:off x="12275751" y="4291358"/>
            <a:ext cx="1885802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sp>
        <p:nvSpPr>
          <p:cNvPr id="155" name="Rectangle 154"/>
          <p:cNvSpPr/>
          <p:nvPr/>
        </p:nvSpPr>
        <p:spPr bwMode="auto">
          <a:xfrm>
            <a:off x="13097594" y="3969520"/>
            <a:ext cx="255814" cy="32201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12730766" y="3969520"/>
            <a:ext cx="255814" cy="322015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163" name="Rectangle 162"/>
          <p:cNvSpPr/>
          <p:nvPr/>
        </p:nvSpPr>
        <p:spPr bwMode="auto">
          <a:xfrm>
            <a:off x="12363938" y="3775483"/>
            <a:ext cx="255814" cy="516052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13464423" y="4099170"/>
            <a:ext cx="255814" cy="192365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13831250" y="4219320"/>
            <a:ext cx="255814" cy="72215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7532" y="1128508"/>
            <a:ext cx="8214641" cy="2056091"/>
          </a:xfrm>
          <a:prstGeom prst="rect">
            <a:avLst/>
          </a:prstGeom>
        </p:spPr>
      </p:pic>
      <p:grpSp>
        <p:nvGrpSpPr>
          <p:cNvPr id="233" name="Group 232"/>
          <p:cNvGrpSpPr/>
          <p:nvPr/>
        </p:nvGrpSpPr>
        <p:grpSpPr>
          <a:xfrm>
            <a:off x="13079887" y="4339812"/>
            <a:ext cx="289684" cy="176810"/>
            <a:chOff x="7056320" y="5327119"/>
            <a:chExt cx="167649" cy="102325"/>
          </a:xfrm>
        </p:grpSpPr>
        <p:sp>
          <p:nvSpPr>
            <p:cNvPr id="234" name="Freeform 233"/>
            <p:cNvSpPr/>
            <p:nvPr/>
          </p:nvSpPr>
          <p:spPr bwMode="auto">
            <a:xfrm>
              <a:off x="7056320" y="5327119"/>
              <a:ext cx="167649" cy="9452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tv3</a:t>
              </a: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235" name="Rounded Rectangle 234"/>
            <p:cNvSpPr/>
            <p:nvPr/>
          </p:nvSpPr>
          <p:spPr bwMode="auto">
            <a:xfrm>
              <a:off x="7112751" y="5421648"/>
              <a:ext cx="54787" cy="7796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12713059" y="4339812"/>
            <a:ext cx="289684" cy="176810"/>
            <a:chOff x="6689492" y="5327119"/>
            <a:chExt cx="167649" cy="102325"/>
          </a:xfrm>
        </p:grpSpPr>
        <p:sp>
          <p:nvSpPr>
            <p:cNvPr id="237" name="Freeform 236"/>
            <p:cNvSpPr/>
            <p:nvPr/>
          </p:nvSpPr>
          <p:spPr bwMode="auto">
            <a:xfrm>
              <a:off x="6689492" y="5327119"/>
              <a:ext cx="167649" cy="9452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tv2</a:t>
              </a: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238" name="Rounded Rectangle 237"/>
            <p:cNvSpPr/>
            <p:nvPr/>
          </p:nvSpPr>
          <p:spPr bwMode="auto">
            <a:xfrm>
              <a:off x="6745922" y="5421648"/>
              <a:ext cx="54787" cy="7796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12346231" y="4339812"/>
            <a:ext cx="289684" cy="176810"/>
            <a:chOff x="6322664" y="5327119"/>
            <a:chExt cx="167649" cy="102325"/>
          </a:xfrm>
        </p:grpSpPr>
        <p:sp>
          <p:nvSpPr>
            <p:cNvPr id="240" name="Freeform 239"/>
            <p:cNvSpPr/>
            <p:nvPr/>
          </p:nvSpPr>
          <p:spPr bwMode="auto">
            <a:xfrm>
              <a:off x="6322664" y="5327119"/>
              <a:ext cx="167649" cy="9452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tv1</a:t>
              </a: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241" name="Rounded Rectangle 240"/>
            <p:cNvSpPr/>
            <p:nvPr/>
          </p:nvSpPr>
          <p:spPr bwMode="auto">
            <a:xfrm>
              <a:off x="6379094" y="5421648"/>
              <a:ext cx="54787" cy="7796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13446716" y="4339812"/>
            <a:ext cx="289684" cy="176810"/>
            <a:chOff x="7423149" y="5327119"/>
            <a:chExt cx="167649" cy="102325"/>
          </a:xfrm>
        </p:grpSpPr>
        <p:sp>
          <p:nvSpPr>
            <p:cNvPr id="243" name="Freeform 242"/>
            <p:cNvSpPr/>
            <p:nvPr/>
          </p:nvSpPr>
          <p:spPr bwMode="auto">
            <a:xfrm>
              <a:off x="7423149" y="5327119"/>
              <a:ext cx="167649" cy="9452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tv4</a:t>
              </a: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244" name="Rounded Rectangle 243"/>
            <p:cNvSpPr/>
            <p:nvPr/>
          </p:nvSpPr>
          <p:spPr bwMode="auto">
            <a:xfrm>
              <a:off x="7479579" y="5421648"/>
              <a:ext cx="54787" cy="7796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13813543" y="4339812"/>
            <a:ext cx="289684" cy="176810"/>
            <a:chOff x="7789976" y="5327119"/>
            <a:chExt cx="167649" cy="102325"/>
          </a:xfrm>
        </p:grpSpPr>
        <p:sp>
          <p:nvSpPr>
            <p:cNvPr id="246" name="Freeform 245"/>
            <p:cNvSpPr/>
            <p:nvPr/>
          </p:nvSpPr>
          <p:spPr bwMode="auto">
            <a:xfrm>
              <a:off x="7789976" y="5327119"/>
              <a:ext cx="167649" cy="9452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tv5</a:t>
              </a: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247" name="Rounded Rectangle 246"/>
            <p:cNvSpPr/>
            <p:nvPr/>
          </p:nvSpPr>
          <p:spPr bwMode="auto">
            <a:xfrm>
              <a:off x="7846407" y="5421648"/>
              <a:ext cx="54787" cy="7796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52" name="Rectangle 251"/>
          <p:cNvSpPr/>
          <p:nvPr/>
        </p:nvSpPr>
        <p:spPr bwMode="auto">
          <a:xfrm>
            <a:off x="6066595" y="1393899"/>
            <a:ext cx="6100649" cy="322897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159534" y="6478868"/>
            <a:ext cx="11984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Kellaris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Papadopoulos, Xiao &amp;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Papadias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Differentially Private Event Sequences over Infinite Streams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PVLDB 7(12) 2014]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Box 287"/>
              <p:cNvSpPr txBox="1"/>
              <p:nvPr/>
            </p:nvSpPr>
            <p:spPr>
              <a:xfrm>
                <a:off x="6186516" y="1464792"/>
                <a:ext cx="283475" cy="2116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8" name="TextBox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516" y="1464792"/>
                <a:ext cx="283475" cy="211632"/>
              </a:xfrm>
              <a:prstGeom prst="rect">
                <a:avLst/>
              </a:prstGeom>
              <a:blipFill rotWithShape="0">
                <a:blip r:embed="rId8"/>
                <a:stretch>
                  <a:fillRect l="-15217" r="-4348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Box 288"/>
              <p:cNvSpPr txBox="1"/>
              <p:nvPr/>
            </p:nvSpPr>
            <p:spPr>
              <a:xfrm>
                <a:off x="8207404" y="1464792"/>
                <a:ext cx="283475" cy="2116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9" name="TextBox 2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404" y="1464792"/>
                <a:ext cx="283475" cy="211632"/>
              </a:xfrm>
              <a:prstGeom prst="rect">
                <a:avLst/>
              </a:prstGeom>
              <a:blipFill rotWithShape="0">
                <a:blip r:embed="rId9"/>
                <a:stretch>
                  <a:fillRect l="-12766" r="-2128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TextBox 289"/>
              <p:cNvSpPr txBox="1"/>
              <p:nvPr/>
            </p:nvSpPr>
            <p:spPr>
              <a:xfrm>
                <a:off x="10231467" y="1464792"/>
                <a:ext cx="283475" cy="2116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0" name="TextBox 2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467" y="1464792"/>
                <a:ext cx="283475" cy="211632"/>
              </a:xfrm>
              <a:prstGeom prst="rect">
                <a:avLst/>
              </a:prstGeom>
              <a:blipFill rotWithShape="0">
                <a:blip r:embed="rId10"/>
                <a:stretch>
                  <a:fillRect l="-12766" r="-2128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Box 290"/>
              <p:cNvSpPr txBox="1"/>
              <p:nvPr/>
            </p:nvSpPr>
            <p:spPr>
              <a:xfrm>
                <a:off x="12282984" y="1464792"/>
                <a:ext cx="283475" cy="2116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1" name="TextBox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2984" y="1464792"/>
                <a:ext cx="283475" cy="211632"/>
              </a:xfrm>
              <a:prstGeom prst="rect">
                <a:avLst/>
              </a:prstGeom>
              <a:blipFill rotWithShape="0">
                <a:blip r:embed="rId11"/>
                <a:stretch>
                  <a:fillRect l="-15217" r="-4348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2" name="Rectangle 301"/>
          <p:cNvSpPr/>
          <p:nvPr/>
        </p:nvSpPr>
        <p:spPr bwMode="auto">
          <a:xfrm>
            <a:off x="7001810" y="4012219"/>
            <a:ext cx="255814" cy="278073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4" name="Rectangle 303"/>
          <p:cNvSpPr/>
          <p:nvPr/>
        </p:nvSpPr>
        <p:spPr bwMode="auto">
          <a:xfrm>
            <a:off x="6261803" y="3913139"/>
            <a:ext cx="255814" cy="377154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5" name="Rectangle 304"/>
          <p:cNvSpPr/>
          <p:nvPr/>
        </p:nvSpPr>
        <p:spPr bwMode="auto">
          <a:xfrm>
            <a:off x="7368638" y="4099170"/>
            <a:ext cx="255814" cy="191123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6" name="Rectangle 305"/>
          <p:cNvSpPr/>
          <p:nvPr/>
        </p:nvSpPr>
        <p:spPr bwMode="auto">
          <a:xfrm>
            <a:off x="7729116" y="4012218"/>
            <a:ext cx="255814" cy="278073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 bwMode="auto">
          <a:xfrm flipV="1">
            <a:off x="6176828" y="3595579"/>
            <a:ext cx="0" cy="69578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sp>
        <p:nvSpPr>
          <p:cNvPr id="95" name="Rectangle 94"/>
          <p:cNvSpPr/>
          <p:nvPr/>
        </p:nvSpPr>
        <p:spPr bwMode="auto">
          <a:xfrm>
            <a:off x="6998672" y="4099170"/>
            <a:ext cx="255814" cy="192365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6265015" y="3813195"/>
            <a:ext cx="255814" cy="478341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7365500" y="4176956"/>
            <a:ext cx="255814" cy="11458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7732328" y="3921733"/>
            <a:ext cx="255814" cy="369802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3" name="Rectangle 302"/>
          <p:cNvSpPr/>
          <p:nvPr/>
        </p:nvSpPr>
        <p:spPr bwMode="auto">
          <a:xfrm>
            <a:off x="6628631" y="3726244"/>
            <a:ext cx="255814" cy="564048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307" name="Cross 306"/>
          <p:cNvSpPr/>
          <p:nvPr/>
        </p:nvSpPr>
        <p:spPr bwMode="auto">
          <a:xfrm rot="2653465">
            <a:off x="8579832" y="3483401"/>
            <a:ext cx="1100785" cy="1100785"/>
          </a:xfrm>
          <a:prstGeom prst="plus">
            <a:avLst>
              <a:gd name="adj" fmla="val 387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8" name="Rectangle 307"/>
          <p:cNvSpPr/>
          <p:nvPr/>
        </p:nvSpPr>
        <p:spPr bwMode="auto">
          <a:xfrm>
            <a:off x="10683112" y="3657573"/>
            <a:ext cx="255814" cy="627334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309" name="Rectangle 308"/>
          <p:cNvSpPr/>
          <p:nvPr/>
        </p:nvSpPr>
        <p:spPr bwMode="auto">
          <a:xfrm>
            <a:off x="11051491" y="4092542"/>
            <a:ext cx="255814" cy="191122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0" name="Rectangle 309"/>
          <p:cNvSpPr/>
          <p:nvPr/>
        </p:nvSpPr>
        <p:spPr bwMode="auto">
          <a:xfrm>
            <a:off x="10313865" y="3921733"/>
            <a:ext cx="255814" cy="361932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1" name="Rectangle 310"/>
          <p:cNvSpPr/>
          <p:nvPr/>
        </p:nvSpPr>
        <p:spPr bwMode="auto">
          <a:xfrm>
            <a:off x="11420700" y="3664202"/>
            <a:ext cx="255814" cy="619464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2" name="Rectangle 311"/>
          <p:cNvSpPr/>
          <p:nvPr/>
        </p:nvSpPr>
        <p:spPr bwMode="auto">
          <a:xfrm>
            <a:off x="11781178" y="4204407"/>
            <a:ext cx="255814" cy="79256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11049863" y="4016258"/>
            <a:ext cx="255814" cy="275277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10683035" y="3867241"/>
            <a:ext cx="255814" cy="424294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10316207" y="3867241"/>
            <a:ext cx="255814" cy="424293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6" name="Rectangle 145"/>
          <p:cNvSpPr/>
          <p:nvPr/>
        </p:nvSpPr>
        <p:spPr bwMode="auto">
          <a:xfrm>
            <a:off x="11416692" y="3746645"/>
            <a:ext cx="255814" cy="544889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11040866" y="4339815"/>
            <a:ext cx="289684" cy="176804"/>
            <a:chOff x="4976659" y="5327119"/>
            <a:chExt cx="167649" cy="102322"/>
          </a:xfrm>
        </p:grpSpPr>
        <p:sp>
          <p:nvSpPr>
            <p:cNvPr id="219" name="Freeform 218"/>
            <p:cNvSpPr/>
            <p:nvPr/>
          </p:nvSpPr>
          <p:spPr bwMode="auto">
            <a:xfrm>
              <a:off x="4976659" y="5327119"/>
              <a:ext cx="167649" cy="9452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tv3</a:t>
              </a: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220" name="Rounded Rectangle 219"/>
            <p:cNvSpPr/>
            <p:nvPr/>
          </p:nvSpPr>
          <p:spPr bwMode="auto">
            <a:xfrm>
              <a:off x="5033090" y="5421645"/>
              <a:ext cx="54787" cy="7796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10674038" y="4339815"/>
            <a:ext cx="289684" cy="176804"/>
            <a:chOff x="4609831" y="5327119"/>
            <a:chExt cx="167649" cy="102322"/>
          </a:xfrm>
        </p:grpSpPr>
        <p:sp>
          <p:nvSpPr>
            <p:cNvPr id="222" name="Freeform 221"/>
            <p:cNvSpPr/>
            <p:nvPr/>
          </p:nvSpPr>
          <p:spPr bwMode="auto">
            <a:xfrm>
              <a:off x="4609831" y="5327119"/>
              <a:ext cx="167649" cy="9452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tv2</a:t>
              </a: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223" name="Rounded Rectangle 222"/>
            <p:cNvSpPr/>
            <p:nvPr/>
          </p:nvSpPr>
          <p:spPr bwMode="auto">
            <a:xfrm>
              <a:off x="4666261" y="5421645"/>
              <a:ext cx="54787" cy="7796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10307210" y="4339815"/>
            <a:ext cx="289684" cy="176804"/>
            <a:chOff x="4243003" y="5327119"/>
            <a:chExt cx="167649" cy="102322"/>
          </a:xfrm>
        </p:grpSpPr>
        <p:sp>
          <p:nvSpPr>
            <p:cNvPr id="225" name="Freeform 224"/>
            <p:cNvSpPr/>
            <p:nvPr/>
          </p:nvSpPr>
          <p:spPr bwMode="auto">
            <a:xfrm>
              <a:off x="4243003" y="5327119"/>
              <a:ext cx="167649" cy="9452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tv1</a:t>
              </a: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226" name="Rounded Rectangle 225"/>
            <p:cNvSpPr/>
            <p:nvPr/>
          </p:nvSpPr>
          <p:spPr bwMode="auto">
            <a:xfrm>
              <a:off x="4299433" y="5421645"/>
              <a:ext cx="54787" cy="7796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11407694" y="4339815"/>
            <a:ext cx="289684" cy="176804"/>
            <a:chOff x="5343487" y="5327119"/>
            <a:chExt cx="167649" cy="102322"/>
          </a:xfrm>
        </p:grpSpPr>
        <p:sp>
          <p:nvSpPr>
            <p:cNvPr id="228" name="Freeform 227"/>
            <p:cNvSpPr/>
            <p:nvPr/>
          </p:nvSpPr>
          <p:spPr bwMode="auto">
            <a:xfrm>
              <a:off x="5343487" y="5327119"/>
              <a:ext cx="167649" cy="9452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tv4</a:t>
              </a: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229" name="Rounded Rectangle 228"/>
            <p:cNvSpPr/>
            <p:nvPr/>
          </p:nvSpPr>
          <p:spPr bwMode="auto">
            <a:xfrm>
              <a:off x="5399918" y="5421645"/>
              <a:ext cx="54787" cy="7796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11774522" y="4339815"/>
            <a:ext cx="289684" cy="176804"/>
            <a:chOff x="5710315" y="5327119"/>
            <a:chExt cx="167649" cy="102322"/>
          </a:xfrm>
        </p:grpSpPr>
        <p:sp>
          <p:nvSpPr>
            <p:cNvPr id="231" name="Freeform 230"/>
            <p:cNvSpPr/>
            <p:nvPr/>
          </p:nvSpPr>
          <p:spPr bwMode="auto">
            <a:xfrm>
              <a:off x="5710315" y="5327119"/>
              <a:ext cx="167649" cy="9452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tv5</a:t>
              </a: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232" name="Rounded Rectangle 231"/>
            <p:cNvSpPr/>
            <p:nvPr/>
          </p:nvSpPr>
          <p:spPr bwMode="auto">
            <a:xfrm>
              <a:off x="5766746" y="5421645"/>
              <a:ext cx="54787" cy="7796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94912D-172C-427D-818C-8A622BA38A01}" type="slidenum">
              <a:rPr lang="en-GB" smtClean="0"/>
              <a:pPr/>
              <a:t>12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091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131" y="188916"/>
            <a:ext cx="11787722" cy="642937"/>
          </a:xfrm>
        </p:spPr>
        <p:txBody>
          <a:bodyPr/>
          <a:lstStyle/>
          <a:p>
            <a:r>
              <a:rPr lang="en-GB" dirty="0"/>
              <a:t>SihlQL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94912D-172C-427D-818C-8A622BA38A01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60132" y="1125539"/>
            <a:ext cx="5599636" cy="4967287"/>
          </a:xfrm>
        </p:spPr>
        <p:txBody>
          <a:bodyPr/>
          <a:lstStyle/>
          <a:p>
            <a:r>
              <a:rPr lang="en-GB" dirty="0"/>
              <a:t>SihlQL is a continuous query language to compute differentially-private statistics from streams knowledge graph streams</a:t>
            </a:r>
          </a:p>
          <a:p>
            <a:r>
              <a:rPr lang="en-GB" dirty="0"/>
              <a:t>It adapts w-event privacy for knowledge graphs, with a focus on web scenarios</a:t>
            </a:r>
          </a:p>
          <a:p>
            <a:r>
              <a:rPr lang="en-GB" dirty="0"/>
              <a:t>Implemented in SihlMill, a query engine based on Apache </a:t>
            </a:r>
            <a:r>
              <a:rPr lang="en-GB" dirty="0" err="1"/>
              <a:t>Flink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159535" y="6196928"/>
            <a:ext cx="5700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[Dell’Aglio and Bernstein: </a:t>
            </a:r>
            <a:r>
              <a:rPr lang="en-GB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Differentially private stream processing for the semantic web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WWW 2020]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994402" y="1912463"/>
            <a:ext cx="6340593" cy="2811289"/>
            <a:chOff x="5994402" y="3817463"/>
            <a:chExt cx="6340593" cy="2811289"/>
          </a:xfrm>
        </p:grpSpPr>
        <p:sp>
          <p:nvSpPr>
            <p:cNvPr id="23" name="Rectangle 22"/>
            <p:cNvSpPr/>
            <p:nvPr/>
          </p:nvSpPr>
          <p:spPr bwMode="auto">
            <a:xfrm>
              <a:off x="5994402" y="3817463"/>
              <a:ext cx="6252281" cy="281128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6383608" y="63713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6989636" y="63713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7595664" y="63713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8201692" y="63713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8807720" y="63713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9413748" y="63713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10019776" y="63713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10625804" y="63713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11231832" y="63713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11837860" y="63713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6080594" y="63713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6686622" y="63713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7292650" y="63713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7898678" y="63713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8504706" y="63713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9110734" y="63713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9716762" y="63713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10322790" y="63713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10928818" y="63713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11534846" y="63713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12140874" y="63713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6383608" y="38631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Rounded Rectangle 45"/>
            <p:cNvSpPr/>
            <p:nvPr/>
          </p:nvSpPr>
          <p:spPr bwMode="auto">
            <a:xfrm>
              <a:off x="6989636" y="38631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7595664" y="38631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8201692" y="38631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8807720" y="38631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9413748" y="38631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 bwMode="auto">
            <a:xfrm>
              <a:off x="10019776" y="38631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10625804" y="38631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11231832" y="38631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11837860" y="38631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6080594" y="38631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 bwMode="auto">
            <a:xfrm>
              <a:off x="6686622" y="38631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 bwMode="auto">
            <a:xfrm>
              <a:off x="7292650" y="38631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" name="Rounded Rectangle 57"/>
            <p:cNvSpPr/>
            <p:nvPr/>
          </p:nvSpPr>
          <p:spPr bwMode="auto">
            <a:xfrm>
              <a:off x="7898678" y="38631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8504706" y="38631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9110734" y="38631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9716762" y="38631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10322790" y="38631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10928818" y="38631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11534846" y="38631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12140874" y="3863176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318" y="90570"/>
            <a:ext cx="6284365" cy="1731407"/>
          </a:xfrm>
          <a:prstGeom prst="rect">
            <a:avLst/>
          </a:prstGeom>
        </p:spPr>
      </p:pic>
      <p:sp>
        <p:nvSpPr>
          <p:cNvPr id="67" name="Rounded Rectangle 66"/>
          <p:cNvSpPr/>
          <p:nvPr/>
        </p:nvSpPr>
        <p:spPr bwMode="auto">
          <a:xfrm>
            <a:off x="8104917" y="2246210"/>
            <a:ext cx="1988923" cy="2140723"/>
          </a:xfrm>
          <a:prstGeom prst="roundRect">
            <a:avLst>
              <a:gd name="adj" fmla="val 7971"/>
            </a:avLst>
          </a:prstGeom>
          <a:solidFill>
            <a:schemeClr val="tx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10146511" y="2246210"/>
            <a:ext cx="1988923" cy="2140723"/>
          </a:xfrm>
          <a:prstGeom prst="roundRect">
            <a:avLst>
              <a:gd name="adj" fmla="val 7971"/>
            </a:avLst>
          </a:prstGeom>
          <a:solidFill>
            <a:schemeClr val="tx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6055243" y="2263990"/>
            <a:ext cx="1988651" cy="2122943"/>
          </a:xfrm>
          <a:prstGeom prst="roundRect">
            <a:avLst>
              <a:gd name="adj" fmla="val 7971"/>
            </a:avLst>
          </a:prstGeom>
          <a:solidFill>
            <a:schemeClr val="tx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683" y="2258941"/>
            <a:ext cx="1998006" cy="179892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4859" y="2258941"/>
            <a:ext cx="1989768" cy="1492326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8927598" y="4011401"/>
            <a:ext cx="376553" cy="118709"/>
            <a:chOff x="8979588" y="5961185"/>
            <a:chExt cx="376553" cy="118709"/>
          </a:xfrm>
        </p:grpSpPr>
        <p:sp>
          <p:nvSpPr>
            <p:cNvPr id="73" name="Flowchart: Connector 72"/>
            <p:cNvSpPr/>
            <p:nvPr/>
          </p:nvSpPr>
          <p:spPr bwMode="auto">
            <a:xfrm>
              <a:off x="8979588" y="5961185"/>
              <a:ext cx="118709" cy="118709"/>
            </a:xfrm>
            <a:prstGeom prst="flowChartConnector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4" name="Flowchart: Connector 73"/>
            <p:cNvSpPr/>
            <p:nvPr/>
          </p:nvSpPr>
          <p:spPr bwMode="auto">
            <a:xfrm>
              <a:off x="9108510" y="5961185"/>
              <a:ext cx="118709" cy="118709"/>
            </a:xfrm>
            <a:prstGeom prst="flowChartConnector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5" name="Flowchart: Connector 74"/>
            <p:cNvSpPr/>
            <p:nvPr/>
          </p:nvSpPr>
          <p:spPr bwMode="auto">
            <a:xfrm>
              <a:off x="9237432" y="5961185"/>
              <a:ext cx="118709" cy="118709"/>
            </a:xfrm>
            <a:prstGeom prst="flowChartConnector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877924" y="4197032"/>
            <a:ext cx="376553" cy="118709"/>
            <a:chOff x="6870051" y="6299215"/>
            <a:chExt cx="376553" cy="118709"/>
          </a:xfrm>
        </p:grpSpPr>
        <p:sp>
          <p:nvSpPr>
            <p:cNvPr id="77" name="Flowchart: Connector 76"/>
            <p:cNvSpPr/>
            <p:nvPr/>
          </p:nvSpPr>
          <p:spPr bwMode="auto">
            <a:xfrm>
              <a:off x="6870051" y="6299215"/>
              <a:ext cx="118709" cy="118709"/>
            </a:xfrm>
            <a:prstGeom prst="flowChartConnector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8" name="Flowchart: Connector 77"/>
            <p:cNvSpPr/>
            <p:nvPr/>
          </p:nvSpPr>
          <p:spPr bwMode="auto">
            <a:xfrm>
              <a:off x="6998973" y="6299215"/>
              <a:ext cx="118709" cy="118709"/>
            </a:xfrm>
            <a:prstGeom prst="flowChartConnector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Flowchart: Connector 78"/>
            <p:cNvSpPr/>
            <p:nvPr/>
          </p:nvSpPr>
          <p:spPr bwMode="auto">
            <a:xfrm>
              <a:off x="7127895" y="6299215"/>
              <a:ext cx="118709" cy="118709"/>
            </a:xfrm>
            <a:prstGeom prst="flowChartConnector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969191" y="3986795"/>
            <a:ext cx="376553" cy="118709"/>
            <a:chOff x="8979588" y="5961185"/>
            <a:chExt cx="376553" cy="118709"/>
          </a:xfrm>
        </p:grpSpPr>
        <p:sp>
          <p:nvSpPr>
            <p:cNvPr id="81" name="Flowchart: Connector 80"/>
            <p:cNvSpPr/>
            <p:nvPr/>
          </p:nvSpPr>
          <p:spPr bwMode="auto">
            <a:xfrm>
              <a:off x="8979588" y="5961185"/>
              <a:ext cx="118709" cy="118709"/>
            </a:xfrm>
            <a:prstGeom prst="flowChartConnector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2" name="Flowchart: Connector 81"/>
            <p:cNvSpPr/>
            <p:nvPr/>
          </p:nvSpPr>
          <p:spPr bwMode="auto">
            <a:xfrm>
              <a:off x="9108510" y="5961185"/>
              <a:ext cx="118709" cy="118709"/>
            </a:xfrm>
            <a:prstGeom prst="flowChartConnector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3" name="Flowchart: Connector 82"/>
            <p:cNvSpPr/>
            <p:nvPr/>
          </p:nvSpPr>
          <p:spPr bwMode="auto">
            <a:xfrm>
              <a:off x="9237432" y="5961185"/>
              <a:ext cx="118709" cy="118709"/>
            </a:xfrm>
            <a:prstGeom prst="flowChartConnector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5724" y="2258941"/>
            <a:ext cx="1989768" cy="14923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123450" y="2320708"/>
                <a:ext cx="283475" cy="2116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450" y="2320708"/>
                <a:ext cx="283475" cy="211632"/>
              </a:xfrm>
              <a:prstGeom prst="rect">
                <a:avLst/>
              </a:prstGeom>
              <a:blipFill>
                <a:blip r:embed="rId8"/>
                <a:stretch>
                  <a:fillRect l="-15217" r="-4348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166565" y="2311183"/>
                <a:ext cx="283475" cy="2116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565" y="2311183"/>
                <a:ext cx="283475" cy="211632"/>
              </a:xfrm>
              <a:prstGeom prst="rect">
                <a:avLst/>
              </a:prstGeom>
              <a:blipFill>
                <a:blip r:embed="rId9"/>
                <a:stretch>
                  <a:fillRect l="-15217" r="-4348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0204917" y="2311183"/>
                <a:ext cx="283475" cy="2116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917" y="2311183"/>
                <a:ext cx="283475" cy="211632"/>
              </a:xfrm>
              <a:prstGeom prst="rect">
                <a:avLst/>
              </a:prstGeom>
              <a:blipFill>
                <a:blip r:embed="rId10"/>
                <a:stretch>
                  <a:fillRect l="-12766" r="-2128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6123450" y="2319684"/>
                <a:ext cx="283475" cy="2116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450" y="2319684"/>
                <a:ext cx="283475" cy="211632"/>
              </a:xfrm>
              <a:prstGeom prst="rect">
                <a:avLst/>
              </a:prstGeom>
              <a:blipFill>
                <a:blip r:embed="rId11"/>
                <a:stretch>
                  <a:fillRect l="-17391" r="-4348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8166565" y="2310159"/>
                <a:ext cx="283475" cy="2116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565" y="2310159"/>
                <a:ext cx="283475" cy="211632"/>
              </a:xfrm>
              <a:prstGeom prst="rect">
                <a:avLst/>
              </a:prstGeom>
              <a:blipFill>
                <a:blip r:embed="rId12"/>
                <a:stretch>
                  <a:fillRect l="-17391" r="-4348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0204917" y="2310159"/>
                <a:ext cx="283475" cy="2116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917" y="2310159"/>
                <a:ext cx="283475" cy="211632"/>
              </a:xfrm>
              <a:prstGeom prst="rect">
                <a:avLst/>
              </a:prstGeom>
              <a:blipFill>
                <a:blip r:embed="rId13"/>
                <a:stretch>
                  <a:fillRect l="-14894" r="-2128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 90"/>
          <p:cNvGrpSpPr/>
          <p:nvPr/>
        </p:nvGrpSpPr>
        <p:grpSpPr>
          <a:xfrm>
            <a:off x="5989954" y="4798940"/>
            <a:ext cx="6408643" cy="2005683"/>
            <a:chOff x="5989954" y="4798940"/>
            <a:chExt cx="6408643" cy="2005683"/>
          </a:xfrm>
        </p:grpSpPr>
        <p:sp>
          <p:nvSpPr>
            <p:cNvPr id="92" name="Rectangle 91"/>
            <p:cNvSpPr/>
            <p:nvPr/>
          </p:nvSpPr>
          <p:spPr bwMode="auto">
            <a:xfrm>
              <a:off x="5989954" y="4798940"/>
              <a:ext cx="6345042" cy="2005683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3" name="Rounded Rectangle 92"/>
            <p:cNvSpPr/>
            <p:nvPr/>
          </p:nvSpPr>
          <p:spPr bwMode="auto">
            <a:xfrm>
              <a:off x="6144196" y="65591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4" name="Rounded Rectangle 93"/>
            <p:cNvSpPr/>
            <p:nvPr/>
          </p:nvSpPr>
          <p:spPr bwMode="auto">
            <a:xfrm>
              <a:off x="6447210" y="65591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 bwMode="auto">
            <a:xfrm>
              <a:off x="6750224" y="65591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 bwMode="auto">
            <a:xfrm>
              <a:off x="7053238" y="65591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 bwMode="auto">
            <a:xfrm>
              <a:off x="7356252" y="65591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8" name="Rounded Rectangle 97"/>
            <p:cNvSpPr/>
            <p:nvPr/>
          </p:nvSpPr>
          <p:spPr bwMode="auto">
            <a:xfrm>
              <a:off x="7962280" y="65591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 bwMode="auto">
            <a:xfrm>
              <a:off x="8568308" y="65591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0" name="Rounded Rectangle 99"/>
            <p:cNvSpPr/>
            <p:nvPr/>
          </p:nvSpPr>
          <p:spPr bwMode="auto">
            <a:xfrm>
              <a:off x="9174336" y="65591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 bwMode="auto">
            <a:xfrm>
              <a:off x="9780364" y="65591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2" name="Rounded Rectangle 101"/>
            <p:cNvSpPr/>
            <p:nvPr/>
          </p:nvSpPr>
          <p:spPr bwMode="auto">
            <a:xfrm>
              <a:off x="10386392" y="65591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3" name="Rounded Rectangle 102"/>
            <p:cNvSpPr/>
            <p:nvPr/>
          </p:nvSpPr>
          <p:spPr bwMode="auto">
            <a:xfrm>
              <a:off x="10992420" y="65591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4" name="Rounded Rectangle 103"/>
            <p:cNvSpPr/>
            <p:nvPr/>
          </p:nvSpPr>
          <p:spPr bwMode="auto">
            <a:xfrm>
              <a:off x="11598448" y="65591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5" name="Rounded Rectangle 104"/>
            <p:cNvSpPr/>
            <p:nvPr/>
          </p:nvSpPr>
          <p:spPr bwMode="auto">
            <a:xfrm>
              <a:off x="12204476" y="65591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6" name="Rounded Rectangle 105"/>
            <p:cNvSpPr/>
            <p:nvPr/>
          </p:nvSpPr>
          <p:spPr bwMode="auto">
            <a:xfrm>
              <a:off x="7659266" y="65591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7" name="Rounded Rectangle 106"/>
            <p:cNvSpPr/>
            <p:nvPr/>
          </p:nvSpPr>
          <p:spPr bwMode="auto">
            <a:xfrm>
              <a:off x="8265294" y="65591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Rounded Rectangle 117"/>
            <p:cNvSpPr/>
            <p:nvPr/>
          </p:nvSpPr>
          <p:spPr bwMode="auto">
            <a:xfrm>
              <a:off x="8871322" y="65591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9" name="Rounded Rectangle 118"/>
            <p:cNvSpPr/>
            <p:nvPr/>
          </p:nvSpPr>
          <p:spPr bwMode="auto">
            <a:xfrm>
              <a:off x="9477350" y="65591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0" name="Rounded Rectangle 119"/>
            <p:cNvSpPr/>
            <p:nvPr/>
          </p:nvSpPr>
          <p:spPr bwMode="auto">
            <a:xfrm>
              <a:off x="10083378" y="65591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" name="Rounded Rectangle 123"/>
            <p:cNvSpPr/>
            <p:nvPr/>
          </p:nvSpPr>
          <p:spPr bwMode="auto">
            <a:xfrm>
              <a:off x="10689406" y="65591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5" name="Rounded Rectangle 124"/>
            <p:cNvSpPr/>
            <p:nvPr/>
          </p:nvSpPr>
          <p:spPr bwMode="auto">
            <a:xfrm>
              <a:off x="11295434" y="65591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6" name="Rounded Rectangle 125"/>
            <p:cNvSpPr/>
            <p:nvPr/>
          </p:nvSpPr>
          <p:spPr bwMode="auto">
            <a:xfrm>
              <a:off x="11901462" y="65591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7" name="Rounded Rectangle 126"/>
            <p:cNvSpPr/>
            <p:nvPr/>
          </p:nvSpPr>
          <p:spPr bwMode="auto">
            <a:xfrm>
              <a:off x="6144196" y="48383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8" name="Rounded Rectangle 127"/>
            <p:cNvSpPr/>
            <p:nvPr/>
          </p:nvSpPr>
          <p:spPr bwMode="auto">
            <a:xfrm>
              <a:off x="6447210" y="48383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9" name="Rounded Rectangle 128"/>
            <p:cNvSpPr/>
            <p:nvPr/>
          </p:nvSpPr>
          <p:spPr bwMode="auto">
            <a:xfrm>
              <a:off x="6750224" y="48383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0" name="Rounded Rectangle 129"/>
            <p:cNvSpPr/>
            <p:nvPr/>
          </p:nvSpPr>
          <p:spPr bwMode="auto">
            <a:xfrm>
              <a:off x="7053238" y="48383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1" name="Rounded Rectangle 130"/>
            <p:cNvSpPr/>
            <p:nvPr/>
          </p:nvSpPr>
          <p:spPr bwMode="auto">
            <a:xfrm>
              <a:off x="7356252" y="48383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2" name="Rounded Rectangle 131"/>
            <p:cNvSpPr/>
            <p:nvPr/>
          </p:nvSpPr>
          <p:spPr bwMode="auto">
            <a:xfrm>
              <a:off x="7962280" y="48383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3" name="Rounded Rectangle 132"/>
            <p:cNvSpPr/>
            <p:nvPr/>
          </p:nvSpPr>
          <p:spPr bwMode="auto">
            <a:xfrm>
              <a:off x="8568308" y="48383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4" name="Rounded Rectangle 133"/>
            <p:cNvSpPr/>
            <p:nvPr/>
          </p:nvSpPr>
          <p:spPr bwMode="auto">
            <a:xfrm>
              <a:off x="9174336" y="48383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5" name="Rounded Rectangle 134"/>
            <p:cNvSpPr/>
            <p:nvPr/>
          </p:nvSpPr>
          <p:spPr bwMode="auto">
            <a:xfrm>
              <a:off x="9780364" y="48383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7" name="Rounded Rectangle 136"/>
            <p:cNvSpPr/>
            <p:nvPr/>
          </p:nvSpPr>
          <p:spPr bwMode="auto">
            <a:xfrm>
              <a:off x="10386392" y="48383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8" name="Rounded Rectangle 137"/>
            <p:cNvSpPr/>
            <p:nvPr/>
          </p:nvSpPr>
          <p:spPr bwMode="auto">
            <a:xfrm>
              <a:off x="10992420" y="48383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9" name="Rounded Rectangle 138"/>
            <p:cNvSpPr/>
            <p:nvPr/>
          </p:nvSpPr>
          <p:spPr bwMode="auto">
            <a:xfrm>
              <a:off x="11598448" y="48383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1" name="Rounded Rectangle 140"/>
            <p:cNvSpPr/>
            <p:nvPr/>
          </p:nvSpPr>
          <p:spPr bwMode="auto">
            <a:xfrm>
              <a:off x="12204476" y="48383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2" name="Rounded Rectangle 141"/>
            <p:cNvSpPr/>
            <p:nvPr/>
          </p:nvSpPr>
          <p:spPr bwMode="auto">
            <a:xfrm>
              <a:off x="7659266" y="48383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3" name="Rounded Rectangle 142"/>
            <p:cNvSpPr/>
            <p:nvPr/>
          </p:nvSpPr>
          <p:spPr bwMode="auto">
            <a:xfrm>
              <a:off x="8265294" y="48383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 bwMode="auto">
            <a:xfrm>
              <a:off x="8871322" y="48383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5" name="Rounded Rectangle 144"/>
            <p:cNvSpPr/>
            <p:nvPr/>
          </p:nvSpPr>
          <p:spPr bwMode="auto">
            <a:xfrm>
              <a:off x="9477350" y="48383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6" name="Rounded Rectangle 145"/>
            <p:cNvSpPr/>
            <p:nvPr/>
          </p:nvSpPr>
          <p:spPr bwMode="auto">
            <a:xfrm>
              <a:off x="10083378" y="48383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7" name="Rounded Rectangle 146"/>
            <p:cNvSpPr/>
            <p:nvPr/>
          </p:nvSpPr>
          <p:spPr bwMode="auto">
            <a:xfrm>
              <a:off x="10689406" y="48383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8" name="Rounded Rectangle 147"/>
            <p:cNvSpPr/>
            <p:nvPr/>
          </p:nvSpPr>
          <p:spPr bwMode="auto">
            <a:xfrm>
              <a:off x="11295434" y="48383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9" name="Rounded Rectangle 148"/>
            <p:cNvSpPr/>
            <p:nvPr/>
          </p:nvSpPr>
          <p:spPr bwMode="auto">
            <a:xfrm>
              <a:off x="11901462" y="4838335"/>
              <a:ext cx="194121" cy="197963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50" name="Rounded Rectangle 149"/>
          <p:cNvSpPr/>
          <p:nvPr/>
        </p:nvSpPr>
        <p:spPr bwMode="auto">
          <a:xfrm>
            <a:off x="6052717" y="5145229"/>
            <a:ext cx="2009612" cy="1297941"/>
          </a:xfrm>
          <a:prstGeom prst="roundRect">
            <a:avLst>
              <a:gd name="adj" fmla="val 7971"/>
            </a:avLst>
          </a:prstGeom>
          <a:solidFill>
            <a:schemeClr val="tx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 bwMode="auto">
          <a:xfrm>
            <a:off x="8096360" y="5144221"/>
            <a:ext cx="1997479" cy="1297941"/>
          </a:xfrm>
          <a:prstGeom prst="roundRect">
            <a:avLst>
              <a:gd name="adj" fmla="val 7971"/>
            </a:avLst>
          </a:prstGeom>
          <a:solidFill>
            <a:schemeClr val="tx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2" name="Rounded Rectangle 151"/>
          <p:cNvSpPr/>
          <p:nvPr/>
        </p:nvSpPr>
        <p:spPr bwMode="auto">
          <a:xfrm>
            <a:off x="10139072" y="5144221"/>
            <a:ext cx="1997479" cy="1297941"/>
          </a:xfrm>
          <a:prstGeom prst="roundRect">
            <a:avLst>
              <a:gd name="adj" fmla="val 7971"/>
            </a:avLst>
          </a:prstGeom>
          <a:solidFill>
            <a:schemeClr val="tx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189653" y="5748865"/>
            <a:ext cx="274504" cy="284989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6733601" y="5290852"/>
            <a:ext cx="297023" cy="743002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77550" y="5618932"/>
            <a:ext cx="254102" cy="414922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7645704" y="5905204"/>
            <a:ext cx="259147" cy="1286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9220597" y="5761290"/>
            <a:ext cx="274504" cy="271556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8764545" y="5381579"/>
            <a:ext cx="297023" cy="651266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159" name="Rectangle 158"/>
          <p:cNvSpPr/>
          <p:nvPr/>
        </p:nvSpPr>
        <p:spPr bwMode="auto">
          <a:xfrm>
            <a:off x="8308494" y="5618932"/>
            <a:ext cx="254102" cy="413913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9676648" y="5814890"/>
            <a:ext cx="259147" cy="217955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11263309" y="5761290"/>
            <a:ext cx="274504" cy="271556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10807257" y="5426010"/>
            <a:ext cx="297023" cy="606836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163" name="Rectangle 162"/>
          <p:cNvSpPr/>
          <p:nvPr/>
        </p:nvSpPr>
        <p:spPr bwMode="auto">
          <a:xfrm>
            <a:off x="10351206" y="5761290"/>
            <a:ext cx="254102" cy="271555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11719360" y="5676900"/>
            <a:ext cx="259147" cy="355946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65" name="Straight Arrow Connector 164"/>
          <p:cNvCxnSpPr/>
          <p:nvPr/>
        </p:nvCxnSpPr>
        <p:spPr bwMode="auto">
          <a:xfrm flipV="1">
            <a:off x="6172212" y="5245100"/>
            <a:ext cx="0" cy="788756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cxnSp>
        <p:nvCxnSpPr>
          <p:cNvPr id="166" name="Straight Arrow Connector 165"/>
          <p:cNvCxnSpPr/>
          <p:nvPr/>
        </p:nvCxnSpPr>
        <p:spPr bwMode="auto">
          <a:xfrm>
            <a:off x="6172212" y="6033853"/>
            <a:ext cx="1801985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grpSp>
        <p:nvGrpSpPr>
          <p:cNvPr id="167" name="Group 166"/>
          <p:cNvGrpSpPr/>
          <p:nvPr/>
        </p:nvGrpSpPr>
        <p:grpSpPr>
          <a:xfrm>
            <a:off x="7186867" y="5842756"/>
            <a:ext cx="274504" cy="506523"/>
            <a:chOff x="7491666" y="6490456"/>
            <a:chExt cx="274504" cy="506523"/>
          </a:xfrm>
        </p:grpSpPr>
        <p:sp>
          <p:nvSpPr>
            <p:cNvPr id="168" name="Rectangle 167"/>
            <p:cNvSpPr/>
            <p:nvPr/>
          </p:nvSpPr>
          <p:spPr bwMode="auto">
            <a:xfrm>
              <a:off x="7491666" y="6490456"/>
              <a:ext cx="274504" cy="191394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9" name="Freeform 168"/>
            <p:cNvSpPr/>
            <p:nvPr/>
          </p:nvSpPr>
          <p:spPr bwMode="auto">
            <a:xfrm>
              <a:off x="7496713" y="6826060"/>
              <a:ext cx="249055" cy="157897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5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tv3</a:t>
              </a: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70" name="Rounded Rectangle 169"/>
            <p:cNvSpPr/>
            <p:nvPr/>
          </p:nvSpPr>
          <p:spPr bwMode="auto">
            <a:xfrm>
              <a:off x="7580545" y="6983957"/>
              <a:ext cx="81391" cy="13022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6730815" y="5399782"/>
            <a:ext cx="297023" cy="949497"/>
            <a:chOff x="6946714" y="6047482"/>
            <a:chExt cx="297023" cy="949497"/>
          </a:xfrm>
        </p:grpSpPr>
        <p:sp>
          <p:nvSpPr>
            <p:cNvPr id="172" name="Rectangle 171"/>
            <p:cNvSpPr/>
            <p:nvPr/>
          </p:nvSpPr>
          <p:spPr bwMode="auto">
            <a:xfrm>
              <a:off x="6946714" y="6047482"/>
              <a:ext cx="297023" cy="634367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173" name="Freeform 172"/>
            <p:cNvSpPr/>
            <p:nvPr/>
          </p:nvSpPr>
          <p:spPr bwMode="auto">
            <a:xfrm>
              <a:off x="6951761" y="6826060"/>
              <a:ext cx="249055" cy="157897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5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tv2</a:t>
              </a: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74" name="Rounded Rectangle 173"/>
            <p:cNvSpPr/>
            <p:nvPr/>
          </p:nvSpPr>
          <p:spPr bwMode="auto">
            <a:xfrm>
              <a:off x="7035593" y="6983957"/>
              <a:ext cx="81391" cy="13022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6274764" y="5712822"/>
            <a:ext cx="254102" cy="636457"/>
            <a:chOff x="6401764" y="6360522"/>
            <a:chExt cx="254102" cy="636457"/>
          </a:xfrm>
        </p:grpSpPr>
        <p:sp>
          <p:nvSpPr>
            <p:cNvPr id="176" name="Rectangle 175"/>
            <p:cNvSpPr/>
            <p:nvPr/>
          </p:nvSpPr>
          <p:spPr bwMode="auto">
            <a:xfrm>
              <a:off x="6401764" y="6360522"/>
              <a:ext cx="254102" cy="321327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7" name="Freeform 176"/>
            <p:cNvSpPr/>
            <p:nvPr/>
          </p:nvSpPr>
          <p:spPr bwMode="auto">
            <a:xfrm>
              <a:off x="6406810" y="6826060"/>
              <a:ext cx="249055" cy="157897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5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tv1</a:t>
              </a: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78" name="Rounded Rectangle 177"/>
            <p:cNvSpPr/>
            <p:nvPr/>
          </p:nvSpPr>
          <p:spPr bwMode="auto">
            <a:xfrm>
              <a:off x="6490642" y="6983957"/>
              <a:ext cx="81391" cy="13022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7642918" y="5842756"/>
            <a:ext cx="259147" cy="506523"/>
            <a:chOff x="8036618" y="6490456"/>
            <a:chExt cx="259147" cy="506523"/>
          </a:xfrm>
        </p:grpSpPr>
        <p:sp>
          <p:nvSpPr>
            <p:cNvPr id="180" name="Rectangle 179"/>
            <p:cNvSpPr/>
            <p:nvPr/>
          </p:nvSpPr>
          <p:spPr bwMode="auto">
            <a:xfrm>
              <a:off x="8036618" y="6490456"/>
              <a:ext cx="259147" cy="191394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1" name="Freeform 180"/>
            <p:cNvSpPr/>
            <p:nvPr/>
          </p:nvSpPr>
          <p:spPr bwMode="auto">
            <a:xfrm>
              <a:off x="8041665" y="6826060"/>
              <a:ext cx="249055" cy="157897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5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tv4</a:t>
              </a: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82" name="Rounded Rectangle 181"/>
            <p:cNvSpPr/>
            <p:nvPr/>
          </p:nvSpPr>
          <p:spPr bwMode="auto">
            <a:xfrm>
              <a:off x="8125497" y="6983957"/>
              <a:ext cx="81391" cy="13022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183" name="Straight Arrow Connector 182"/>
          <p:cNvCxnSpPr/>
          <p:nvPr/>
        </p:nvCxnSpPr>
        <p:spPr bwMode="auto">
          <a:xfrm flipV="1">
            <a:off x="8203156" y="5244092"/>
            <a:ext cx="0" cy="788756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cxnSp>
        <p:nvCxnSpPr>
          <p:cNvPr id="184" name="Straight Arrow Connector 183"/>
          <p:cNvCxnSpPr/>
          <p:nvPr/>
        </p:nvCxnSpPr>
        <p:spPr bwMode="auto">
          <a:xfrm>
            <a:off x="8203156" y="6032845"/>
            <a:ext cx="1801985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grpSp>
        <p:nvGrpSpPr>
          <p:cNvPr id="185" name="Group 184"/>
          <p:cNvGrpSpPr/>
          <p:nvPr/>
        </p:nvGrpSpPr>
        <p:grpSpPr>
          <a:xfrm>
            <a:off x="9222858" y="6177352"/>
            <a:ext cx="249055" cy="170919"/>
            <a:chOff x="7496713" y="6826060"/>
            <a:chExt cx="249055" cy="170919"/>
          </a:xfrm>
        </p:grpSpPr>
        <p:sp>
          <p:nvSpPr>
            <p:cNvPr id="186" name="Freeform 185"/>
            <p:cNvSpPr/>
            <p:nvPr/>
          </p:nvSpPr>
          <p:spPr bwMode="auto">
            <a:xfrm>
              <a:off x="7496713" y="6826060"/>
              <a:ext cx="249055" cy="157897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5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tv3</a:t>
              </a: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87" name="Rounded Rectangle 186"/>
            <p:cNvSpPr/>
            <p:nvPr/>
          </p:nvSpPr>
          <p:spPr bwMode="auto">
            <a:xfrm>
              <a:off x="7580545" y="6983957"/>
              <a:ext cx="81391" cy="13022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8761759" y="5244092"/>
            <a:ext cx="297023" cy="1104179"/>
            <a:chOff x="6946714" y="5892800"/>
            <a:chExt cx="297023" cy="1104179"/>
          </a:xfrm>
        </p:grpSpPr>
        <p:sp>
          <p:nvSpPr>
            <p:cNvPr id="189" name="Rectangle 188"/>
            <p:cNvSpPr/>
            <p:nvPr/>
          </p:nvSpPr>
          <p:spPr bwMode="auto">
            <a:xfrm>
              <a:off x="6946714" y="5892800"/>
              <a:ext cx="297023" cy="789049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190" name="Freeform 189"/>
            <p:cNvSpPr/>
            <p:nvPr/>
          </p:nvSpPr>
          <p:spPr bwMode="auto">
            <a:xfrm>
              <a:off x="6951761" y="6826060"/>
              <a:ext cx="249055" cy="157897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5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tv2</a:t>
              </a: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91" name="Rounded Rectangle 190"/>
            <p:cNvSpPr/>
            <p:nvPr/>
          </p:nvSpPr>
          <p:spPr bwMode="auto">
            <a:xfrm>
              <a:off x="7035593" y="6983957"/>
              <a:ext cx="81391" cy="13022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8305708" y="5570220"/>
            <a:ext cx="254102" cy="778051"/>
            <a:chOff x="6401764" y="6218928"/>
            <a:chExt cx="254102" cy="778051"/>
          </a:xfrm>
        </p:grpSpPr>
        <p:sp>
          <p:nvSpPr>
            <p:cNvPr id="193" name="Rectangle 192"/>
            <p:cNvSpPr/>
            <p:nvPr/>
          </p:nvSpPr>
          <p:spPr bwMode="auto">
            <a:xfrm>
              <a:off x="6401764" y="6218928"/>
              <a:ext cx="254102" cy="462921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4" name="Freeform 193"/>
            <p:cNvSpPr/>
            <p:nvPr/>
          </p:nvSpPr>
          <p:spPr bwMode="auto">
            <a:xfrm>
              <a:off x="6406810" y="6826060"/>
              <a:ext cx="249055" cy="157897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5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tv1</a:t>
              </a: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95" name="Rounded Rectangle 194"/>
            <p:cNvSpPr/>
            <p:nvPr/>
          </p:nvSpPr>
          <p:spPr bwMode="auto">
            <a:xfrm>
              <a:off x="6490642" y="6983957"/>
              <a:ext cx="81391" cy="13022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9673862" y="5711814"/>
            <a:ext cx="259147" cy="636457"/>
            <a:chOff x="8036618" y="6360522"/>
            <a:chExt cx="259147" cy="636457"/>
          </a:xfrm>
        </p:grpSpPr>
        <p:sp>
          <p:nvSpPr>
            <p:cNvPr id="197" name="Rectangle 196"/>
            <p:cNvSpPr/>
            <p:nvPr/>
          </p:nvSpPr>
          <p:spPr bwMode="auto">
            <a:xfrm>
              <a:off x="8036618" y="6360522"/>
              <a:ext cx="259147" cy="321328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8" name="Freeform 197"/>
            <p:cNvSpPr/>
            <p:nvPr/>
          </p:nvSpPr>
          <p:spPr bwMode="auto">
            <a:xfrm>
              <a:off x="8041665" y="6826060"/>
              <a:ext cx="249055" cy="157897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5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tv4</a:t>
              </a: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99" name="Rounded Rectangle 198"/>
            <p:cNvSpPr/>
            <p:nvPr/>
          </p:nvSpPr>
          <p:spPr bwMode="auto">
            <a:xfrm>
              <a:off x="8125497" y="6983957"/>
              <a:ext cx="81391" cy="13022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200" name="Straight Arrow Connector 199"/>
          <p:cNvCxnSpPr/>
          <p:nvPr/>
        </p:nvCxnSpPr>
        <p:spPr bwMode="auto">
          <a:xfrm flipV="1">
            <a:off x="10245868" y="5244092"/>
            <a:ext cx="0" cy="788756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cxnSp>
        <p:nvCxnSpPr>
          <p:cNvPr id="201" name="Straight Arrow Connector 200"/>
          <p:cNvCxnSpPr/>
          <p:nvPr/>
        </p:nvCxnSpPr>
        <p:spPr bwMode="auto">
          <a:xfrm>
            <a:off x="10245868" y="6032845"/>
            <a:ext cx="1801985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grpSp>
        <p:nvGrpSpPr>
          <p:cNvPr id="202" name="Group 201"/>
          <p:cNvGrpSpPr/>
          <p:nvPr/>
        </p:nvGrpSpPr>
        <p:grpSpPr>
          <a:xfrm>
            <a:off x="11260523" y="5711814"/>
            <a:ext cx="274504" cy="636457"/>
            <a:chOff x="7491666" y="6360522"/>
            <a:chExt cx="274504" cy="636457"/>
          </a:xfrm>
        </p:grpSpPr>
        <p:sp>
          <p:nvSpPr>
            <p:cNvPr id="203" name="Rectangle 202"/>
            <p:cNvSpPr/>
            <p:nvPr/>
          </p:nvSpPr>
          <p:spPr bwMode="auto">
            <a:xfrm>
              <a:off x="7491666" y="6360522"/>
              <a:ext cx="274504" cy="321328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4" name="Freeform 203"/>
            <p:cNvSpPr/>
            <p:nvPr/>
          </p:nvSpPr>
          <p:spPr bwMode="auto">
            <a:xfrm>
              <a:off x="7496713" y="6826060"/>
              <a:ext cx="249055" cy="157897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5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tv3</a:t>
              </a: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205" name="Rounded Rectangle 204"/>
            <p:cNvSpPr/>
            <p:nvPr/>
          </p:nvSpPr>
          <p:spPr bwMode="auto">
            <a:xfrm>
              <a:off x="7580545" y="6983957"/>
              <a:ext cx="81391" cy="13022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10804471" y="5570220"/>
            <a:ext cx="297023" cy="778051"/>
            <a:chOff x="6946714" y="6218928"/>
            <a:chExt cx="297023" cy="778051"/>
          </a:xfrm>
        </p:grpSpPr>
        <p:sp>
          <p:nvSpPr>
            <p:cNvPr id="207" name="Rectangle 206"/>
            <p:cNvSpPr/>
            <p:nvPr/>
          </p:nvSpPr>
          <p:spPr bwMode="auto">
            <a:xfrm>
              <a:off x="6946714" y="6218928"/>
              <a:ext cx="297023" cy="462921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208" name="Freeform 207"/>
            <p:cNvSpPr/>
            <p:nvPr/>
          </p:nvSpPr>
          <p:spPr bwMode="auto">
            <a:xfrm>
              <a:off x="6951761" y="6826060"/>
              <a:ext cx="249055" cy="157897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5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tv2</a:t>
              </a: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209" name="Rounded Rectangle 208"/>
            <p:cNvSpPr/>
            <p:nvPr/>
          </p:nvSpPr>
          <p:spPr bwMode="auto">
            <a:xfrm>
              <a:off x="7035593" y="6983957"/>
              <a:ext cx="81391" cy="13022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10348420" y="5841748"/>
            <a:ext cx="254102" cy="506523"/>
            <a:chOff x="6401764" y="6490456"/>
            <a:chExt cx="254102" cy="506523"/>
          </a:xfrm>
        </p:grpSpPr>
        <p:sp>
          <p:nvSpPr>
            <p:cNvPr id="211" name="Rectangle 210"/>
            <p:cNvSpPr/>
            <p:nvPr/>
          </p:nvSpPr>
          <p:spPr bwMode="auto">
            <a:xfrm>
              <a:off x="6401764" y="6490456"/>
              <a:ext cx="254102" cy="191393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2" name="Freeform 211"/>
            <p:cNvSpPr/>
            <p:nvPr/>
          </p:nvSpPr>
          <p:spPr bwMode="auto">
            <a:xfrm>
              <a:off x="6406810" y="6826060"/>
              <a:ext cx="249055" cy="157897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5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tv1</a:t>
              </a: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213" name="Rounded Rectangle 212"/>
            <p:cNvSpPr/>
            <p:nvPr/>
          </p:nvSpPr>
          <p:spPr bwMode="auto">
            <a:xfrm>
              <a:off x="6490642" y="6983957"/>
              <a:ext cx="81391" cy="13022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11716574" y="5570220"/>
            <a:ext cx="259147" cy="778051"/>
            <a:chOff x="8036618" y="6218928"/>
            <a:chExt cx="259147" cy="778051"/>
          </a:xfrm>
        </p:grpSpPr>
        <p:sp>
          <p:nvSpPr>
            <p:cNvPr id="215" name="Rectangle 214"/>
            <p:cNvSpPr/>
            <p:nvPr/>
          </p:nvSpPr>
          <p:spPr bwMode="auto">
            <a:xfrm>
              <a:off x="8036618" y="6218928"/>
              <a:ext cx="259147" cy="462922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6" name="Freeform 215"/>
            <p:cNvSpPr/>
            <p:nvPr/>
          </p:nvSpPr>
          <p:spPr bwMode="auto">
            <a:xfrm>
              <a:off x="8041665" y="6826060"/>
              <a:ext cx="249055" cy="157897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5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tv4</a:t>
              </a: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217" name="Rounded Rectangle 216"/>
            <p:cNvSpPr/>
            <p:nvPr/>
          </p:nvSpPr>
          <p:spPr bwMode="auto">
            <a:xfrm>
              <a:off x="8125497" y="6983957"/>
              <a:ext cx="81391" cy="13022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18" name="Slide Number Placeholder 3"/>
          <p:cNvSpPr txBox="1">
            <a:spLocks/>
          </p:cNvSpPr>
          <p:nvPr/>
        </p:nvSpPr>
        <p:spPr bwMode="auto">
          <a:xfrm>
            <a:off x="11055273" y="6524625"/>
            <a:ext cx="105621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lang="en-GB" sz="1600" kern="120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94912D-172C-427D-818C-8A622BA38A01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212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of the w-event privacy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31" y="1125539"/>
            <a:ext cx="11671740" cy="5614986"/>
          </a:xfrm>
        </p:spPr>
        <p:txBody>
          <a:bodyPr/>
          <a:lstStyle/>
          <a:p>
            <a:pPr marL="0" indent="0"/>
            <a:r>
              <a:rPr lang="en-GB" dirty="0"/>
              <a:t>The privacy framework requires that items are known a priori</a:t>
            </a:r>
          </a:p>
          <a:p>
            <a:pPr marL="0" indent="0"/>
            <a:endParaRPr lang="en-GB" dirty="0"/>
          </a:p>
          <a:p>
            <a:pPr marL="0" indent="0"/>
            <a:endParaRPr lang="en-GB" dirty="0"/>
          </a:p>
          <a:p>
            <a:pPr marL="0" indent="0"/>
            <a:endParaRPr lang="en-GB" dirty="0"/>
          </a:p>
          <a:p>
            <a:pPr marL="0" indent="0"/>
            <a:endParaRPr lang="en-GB" dirty="0"/>
          </a:p>
          <a:p>
            <a:pPr marL="0" indent="0"/>
            <a:endParaRPr lang="en-GB" dirty="0"/>
          </a:p>
          <a:p>
            <a:pPr marL="0" indent="0"/>
            <a:endParaRPr lang="en-GB" dirty="0"/>
          </a:p>
          <a:p>
            <a:pPr marL="0" indent="0"/>
            <a:endParaRPr lang="en-GB" dirty="0"/>
          </a:p>
          <a:p>
            <a:pPr marL="0" indent="0"/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8474064" y="4025470"/>
            <a:ext cx="0" cy="126607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sp>
        <p:nvSpPr>
          <p:cNvPr id="18" name="Rectangle 17"/>
          <p:cNvSpPr/>
          <p:nvPr/>
        </p:nvSpPr>
        <p:spPr bwMode="auto">
          <a:xfrm>
            <a:off x="8780049" y="4597333"/>
            <a:ext cx="313188" cy="680734"/>
          </a:xfrm>
          <a:prstGeom prst="rect">
            <a:avLst/>
          </a:prstGeom>
          <a:solidFill>
            <a:schemeClr val="accent2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9455018" y="4418167"/>
            <a:ext cx="313188" cy="855550"/>
          </a:xfrm>
          <a:prstGeom prst="rect">
            <a:avLst/>
          </a:prstGeom>
          <a:solidFill>
            <a:schemeClr val="accent2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0149536" y="4342045"/>
            <a:ext cx="313188" cy="933847"/>
          </a:xfrm>
          <a:prstGeom prst="rect">
            <a:avLst/>
          </a:prstGeom>
          <a:solidFill>
            <a:schemeClr val="accent2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0839205" y="5121485"/>
            <a:ext cx="313188" cy="155494"/>
          </a:xfrm>
          <a:prstGeom prst="rect">
            <a:avLst/>
          </a:prstGeom>
          <a:solidFill>
            <a:schemeClr val="accent2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780049" y="4507107"/>
            <a:ext cx="313188" cy="78443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9455018" y="4507107"/>
            <a:ext cx="313188" cy="784429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7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0149536" y="4262371"/>
            <a:ext cx="313188" cy="1029525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0" name="Elbow Connector 129"/>
          <p:cNvCxnSpPr>
            <a:stCxn id="102" idx="4"/>
            <a:endCxn id="158" idx="2"/>
          </p:cNvCxnSpPr>
          <p:nvPr/>
        </p:nvCxnSpPr>
        <p:spPr bwMode="auto">
          <a:xfrm flipV="1">
            <a:off x="3617943" y="5250910"/>
            <a:ext cx="1644741" cy="1614"/>
          </a:xfrm>
          <a:prstGeom prst="bentConnector3">
            <a:avLst>
              <a:gd name="adj1" fmla="val 50000"/>
            </a:avLst>
          </a:prstGeom>
          <a:solidFill>
            <a:srgbClr val="3E4750"/>
          </a:solidFill>
          <a:ln w="28575" cap="flat" cmpd="sng" algn="ctr">
            <a:solidFill>
              <a:schemeClr val="accent1"/>
            </a:solidFill>
            <a:prstDash val="dash"/>
            <a:miter lim="800000"/>
          </a:ln>
          <a:effectLst/>
        </p:spPr>
      </p:cxnSp>
      <p:grpSp>
        <p:nvGrpSpPr>
          <p:cNvPr id="143" name="Group 142"/>
          <p:cNvGrpSpPr/>
          <p:nvPr/>
        </p:nvGrpSpPr>
        <p:grpSpPr>
          <a:xfrm>
            <a:off x="5305416" y="4993539"/>
            <a:ext cx="867765" cy="470837"/>
            <a:chOff x="5562359" y="4235132"/>
            <a:chExt cx="867765" cy="470837"/>
          </a:xfrm>
        </p:grpSpPr>
        <p:sp>
          <p:nvSpPr>
            <p:cNvPr id="128" name="Flowchart: Collate 127"/>
            <p:cNvSpPr/>
            <p:nvPr/>
          </p:nvSpPr>
          <p:spPr bwMode="auto">
            <a:xfrm rot="16200000">
              <a:off x="5873578" y="4136490"/>
              <a:ext cx="444843" cy="668249"/>
            </a:xfrm>
            <a:prstGeom prst="flowChartCollate">
              <a:avLst/>
            </a:prstGeom>
            <a:solidFill>
              <a:srgbClr val="3E4750"/>
            </a:solidFill>
            <a:ln w="2857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en-GB" sz="16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 bwMode="auto">
            <a:xfrm flipV="1">
              <a:off x="5562600" y="4235132"/>
              <a:ext cx="186575" cy="1"/>
            </a:xfrm>
            <a:prstGeom prst="line">
              <a:avLst/>
            </a:prstGeom>
            <a:solidFill>
              <a:srgbClr val="3E4750"/>
            </a:solidFill>
            <a:ln w="2857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 flipV="1">
              <a:off x="5562359" y="4705968"/>
              <a:ext cx="186575" cy="1"/>
            </a:xfrm>
            <a:prstGeom prst="line">
              <a:avLst/>
            </a:prstGeom>
            <a:solidFill>
              <a:srgbClr val="3E4750"/>
            </a:solidFill>
            <a:ln w="2857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</p:grpSp>
      <p:cxnSp>
        <p:nvCxnSpPr>
          <p:cNvPr id="136" name="Elbow Connector 135"/>
          <p:cNvCxnSpPr>
            <a:stCxn id="128" idx="2"/>
          </p:cNvCxnSpPr>
          <p:nvPr/>
        </p:nvCxnSpPr>
        <p:spPr bwMode="auto">
          <a:xfrm flipH="1" flipV="1">
            <a:off x="3712989" y="2651135"/>
            <a:ext cx="2460192" cy="2577886"/>
          </a:xfrm>
          <a:prstGeom prst="bentConnector3">
            <a:avLst>
              <a:gd name="adj1" fmla="val -4752"/>
            </a:avLst>
          </a:prstGeom>
          <a:solidFill>
            <a:srgbClr val="3E4750"/>
          </a:solidFill>
          <a:ln w="28575" cap="flat" cmpd="sng" algn="ctr">
            <a:solidFill>
              <a:schemeClr val="accent4"/>
            </a:solidFill>
            <a:prstDash val="dash"/>
            <a:miter lim="800000"/>
          </a:ln>
          <a:effectLst/>
        </p:spPr>
      </p:cxnSp>
      <p:sp>
        <p:nvSpPr>
          <p:cNvPr id="158" name="Oval 157"/>
          <p:cNvSpPr/>
          <p:nvPr/>
        </p:nvSpPr>
        <p:spPr bwMode="auto">
          <a:xfrm>
            <a:off x="5262684" y="5202995"/>
            <a:ext cx="106872" cy="9583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3" name="Flowchart: Collate 162"/>
          <p:cNvSpPr/>
          <p:nvPr/>
        </p:nvSpPr>
        <p:spPr bwMode="auto">
          <a:xfrm rot="16200000">
            <a:off x="5533548" y="3134151"/>
            <a:ext cx="444843" cy="668249"/>
          </a:xfrm>
          <a:prstGeom prst="flowChartCollate">
            <a:avLst/>
          </a:prstGeom>
          <a:solidFill>
            <a:srgbClr val="3E4750"/>
          </a:solidFill>
          <a:ln w="285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GB" sz="1600" kern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72" name="Straight Connector 171"/>
          <p:cNvCxnSpPr>
            <a:endCxn id="163" idx="0"/>
          </p:cNvCxnSpPr>
          <p:nvPr/>
        </p:nvCxnSpPr>
        <p:spPr bwMode="auto">
          <a:xfrm rot="5400000" flipH="1" flipV="1">
            <a:off x="4362608" y="4161425"/>
            <a:ext cx="1752386" cy="366087"/>
          </a:xfrm>
          <a:prstGeom prst="bentConnector2">
            <a:avLst/>
          </a:prstGeom>
          <a:solidFill>
            <a:srgbClr val="3E4750"/>
          </a:solidFill>
          <a:ln w="28575" cap="flat" cmpd="sng" algn="ctr">
            <a:solidFill>
              <a:schemeClr val="accent1"/>
            </a:solidFill>
            <a:prstDash val="dash"/>
            <a:miter lim="800000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 flipH="1">
            <a:off x="6110263" y="3468274"/>
            <a:ext cx="189406" cy="1"/>
          </a:xfrm>
          <a:prstGeom prst="line">
            <a:avLst/>
          </a:prstGeom>
          <a:solidFill>
            <a:srgbClr val="3E4750"/>
          </a:solidFill>
          <a:ln w="28575" cap="flat" cmpd="sng" algn="ctr">
            <a:solidFill>
              <a:schemeClr val="accent4"/>
            </a:solidFill>
            <a:prstDash val="dash"/>
            <a:miter lim="800000"/>
          </a:ln>
          <a:effectLst/>
        </p:spPr>
      </p:cxnSp>
      <p:cxnSp>
        <p:nvCxnSpPr>
          <p:cNvPr id="175" name="Straight Arrow Connector 174"/>
          <p:cNvCxnSpPr/>
          <p:nvPr/>
        </p:nvCxnSpPr>
        <p:spPr bwMode="auto">
          <a:xfrm flipV="1">
            <a:off x="8467442" y="2235904"/>
            <a:ext cx="0" cy="126607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sp>
        <p:nvSpPr>
          <p:cNvPr id="188" name="Rectangle 187"/>
          <p:cNvSpPr/>
          <p:nvPr/>
        </p:nvSpPr>
        <p:spPr bwMode="auto">
          <a:xfrm>
            <a:off x="8780049" y="2807767"/>
            <a:ext cx="313188" cy="680734"/>
          </a:xfrm>
          <a:prstGeom prst="rect">
            <a:avLst/>
          </a:prstGeom>
          <a:solidFill>
            <a:schemeClr val="accent2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9" name="Rectangle 188"/>
          <p:cNvSpPr/>
          <p:nvPr/>
        </p:nvSpPr>
        <p:spPr bwMode="auto">
          <a:xfrm>
            <a:off x="9471060" y="2628601"/>
            <a:ext cx="313188" cy="855550"/>
          </a:xfrm>
          <a:prstGeom prst="rect">
            <a:avLst/>
          </a:prstGeom>
          <a:solidFill>
            <a:schemeClr val="accent2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0" name="Rectangle 189"/>
          <p:cNvSpPr/>
          <p:nvPr/>
        </p:nvSpPr>
        <p:spPr bwMode="auto">
          <a:xfrm>
            <a:off x="10149536" y="2552479"/>
            <a:ext cx="313188" cy="933847"/>
          </a:xfrm>
          <a:prstGeom prst="rect">
            <a:avLst/>
          </a:prstGeom>
          <a:solidFill>
            <a:schemeClr val="accent2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8780049" y="2717541"/>
            <a:ext cx="313188" cy="78443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3" name="Rectangle 192"/>
          <p:cNvSpPr/>
          <p:nvPr/>
        </p:nvSpPr>
        <p:spPr bwMode="auto">
          <a:xfrm>
            <a:off x="9471060" y="2717541"/>
            <a:ext cx="313188" cy="784429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7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194" name="Rectangle 193"/>
          <p:cNvSpPr/>
          <p:nvPr/>
        </p:nvSpPr>
        <p:spPr bwMode="auto">
          <a:xfrm>
            <a:off x="10149536" y="2472805"/>
            <a:ext cx="313188" cy="1029525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5" name="Straight Arrow Connector 194"/>
          <p:cNvCxnSpPr/>
          <p:nvPr/>
        </p:nvCxnSpPr>
        <p:spPr bwMode="auto">
          <a:xfrm>
            <a:off x="8467442" y="3501972"/>
            <a:ext cx="3464429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sp>
        <p:nvSpPr>
          <p:cNvPr id="196" name="Right Arrow 195"/>
          <p:cNvSpPr/>
          <p:nvPr/>
        </p:nvSpPr>
        <p:spPr bwMode="auto">
          <a:xfrm>
            <a:off x="7017458" y="5006599"/>
            <a:ext cx="955589" cy="467182"/>
          </a:xfrm>
          <a:prstGeom prst="rightArrow">
            <a:avLst/>
          </a:prstGeom>
          <a:solidFill>
            <a:srgbClr val="3E4750"/>
          </a:solidFill>
          <a:ln w="285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GB" sz="160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7" name="Right Arrow 196"/>
          <p:cNvSpPr/>
          <p:nvPr/>
        </p:nvSpPr>
        <p:spPr bwMode="auto">
          <a:xfrm>
            <a:off x="6988800" y="3240736"/>
            <a:ext cx="955589" cy="467182"/>
          </a:xfrm>
          <a:prstGeom prst="rightArrow">
            <a:avLst/>
          </a:prstGeom>
          <a:solidFill>
            <a:srgbClr val="3E4750"/>
          </a:solidFill>
          <a:ln w="285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GB" sz="160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8" name="Right Arrow 197"/>
          <p:cNvSpPr/>
          <p:nvPr/>
        </p:nvSpPr>
        <p:spPr bwMode="auto">
          <a:xfrm>
            <a:off x="6988800" y="1990653"/>
            <a:ext cx="955589" cy="467182"/>
          </a:xfrm>
          <a:prstGeom prst="rightArrow">
            <a:avLst/>
          </a:prstGeom>
          <a:solidFill>
            <a:srgbClr val="3E4750"/>
          </a:solidFill>
          <a:ln w="285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GB" sz="1600" kern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1" name="Straight Connector 200"/>
          <p:cNvCxnSpPr/>
          <p:nvPr/>
        </p:nvCxnSpPr>
        <p:spPr bwMode="auto">
          <a:xfrm rot="10800000" flipV="1">
            <a:off x="5830115" y="2215667"/>
            <a:ext cx="469555" cy="435468"/>
          </a:xfrm>
          <a:prstGeom prst="bentConnector3">
            <a:avLst>
              <a:gd name="adj1" fmla="val 100190"/>
            </a:avLst>
          </a:prstGeom>
          <a:solidFill>
            <a:srgbClr val="3E4750"/>
          </a:solidFill>
          <a:ln w="28575" cap="flat" cmpd="sng" algn="ctr">
            <a:solidFill>
              <a:schemeClr val="accent4"/>
            </a:solidFill>
            <a:prstDash val="dash"/>
            <a:miter lim="800000"/>
          </a:ln>
          <a:effectLst/>
        </p:spPr>
      </p:cxnSp>
      <p:sp>
        <p:nvSpPr>
          <p:cNvPr id="102" name="Flowchart: Magnetic Disk 101"/>
          <p:cNvSpPr/>
          <p:nvPr/>
        </p:nvSpPr>
        <p:spPr bwMode="auto">
          <a:xfrm>
            <a:off x="751388" y="4457444"/>
            <a:ext cx="2866555" cy="1590160"/>
          </a:xfrm>
          <a:prstGeom prst="flowChartMagneticDisk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GB" sz="1600" kern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4"/>
          <a:srcRect r="1246"/>
          <a:stretch/>
        </p:blipFill>
        <p:spPr>
          <a:xfrm>
            <a:off x="-2500412" y="1773395"/>
            <a:ext cx="6206025" cy="173140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0127152" y="3608611"/>
            <a:ext cx="359681" cy="246839"/>
            <a:chOff x="9870488" y="3618550"/>
            <a:chExt cx="359681" cy="246839"/>
          </a:xfrm>
        </p:grpSpPr>
        <p:sp>
          <p:nvSpPr>
            <p:cNvPr id="70" name="Freeform 69"/>
            <p:cNvSpPr/>
            <p:nvPr/>
          </p:nvSpPr>
          <p:spPr bwMode="auto">
            <a:xfrm>
              <a:off x="9870488" y="3618550"/>
              <a:ext cx="359681" cy="228032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tv3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 bwMode="auto">
            <a:xfrm>
              <a:off x="9991557" y="3846582"/>
              <a:ext cx="117543" cy="18807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443580" y="3608616"/>
            <a:ext cx="359681" cy="246839"/>
            <a:chOff x="2863850" y="1625462"/>
            <a:chExt cx="971550" cy="666750"/>
          </a:xfrm>
        </p:grpSpPr>
        <p:sp>
          <p:nvSpPr>
            <p:cNvPr id="81" name="Freeform 80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tv2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82" name="Rounded Rectangle 81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760008" y="3608613"/>
            <a:ext cx="359681" cy="246839"/>
            <a:chOff x="2863850" y="1625462"/>
            <a:chExt cx="971550" cy="666750"/>
          </a:xfrm>
        </p:grpSpPr>
        <p:sp>
          <p:nvSpPr>
            <p:cNvPr id="85" name="Freeform 84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tv1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86" name="Rounded Rectangle 85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10723" y="3608620"/>
            <a:ext cx="359681" cy="246839"/>
            <a:chOff x="2863850" y="1625462"/>
            <a:chExt cx="971550" cy="666750"/>
          </a:xfrm>
        </p:grpSpPr>
        <p:sp>
          <p:nvSpPr>
            <p:cNvPr id="88" name="Freeform 87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tv4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127152" y="5395720"/>
            <a:ext cx="359681" cy="246839"/>
            <a:chOff x="9870488" y="3618550"/>
            <a:chExt cx="359681" cy="246839"/>
          </a:xfrm>
        </p:grpSpPr>
        <p:sp>
          <p:nvSpPr>
            <p:cNvPr id="91" name="Freeform 90"/>
            <p:cNvSpPr/>
            <p:nvPr/>
          </p:nvSpPr>
          <p:spPr bwMode="auto">
            <a:xfrm>
              <a:off x="9870488" y="3618550"/>
              <a:ext cx="359681" cy="228032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tv3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92" name="Rounded Rectangle 91"/>
            <p:cNvSpPr/>
            <p:nvPr/>
          </p:nvSpPr>
          <p:spPr bwMode="auto">
            <a:xfrm>
              <a:off x="9991557" y="3846582"/>
              <a:ext cx="117543" cy="18807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9443580" y="5395725"/>
            <a:ext cx="359681" cy="246839"/>
            <a:chOff x="2863850" y="1625462"/>
            <a:chExt cx="971550" cy="666750"/>
          </a:xfrm>
        </p:grpSpPr>
        <p:sp>
          <p:nvSpPr>
            <p:cNvPr id="94" name="Freeform 93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tv2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8760008" y="5395722"/>
            <a:ext cx="359681" cy="246839"/>
            <a:chOff x="2863850" y="1625462"/>
            <a:chExt cx="971550" cy="666750"/>
          </a:xfrm>
        </p:grpSpPr>
        <p:sp>
          <p:nvSpPr>
            <p:cNvPr id="97" name="Freeform 96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tv1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98" name="Rounded Rectangle 97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0810723" y="5395729"/>
            <a:ext cx="359681" cy="246839"/>
            <a:chOff x="2863850" y="1625462"/>
            <a:chExt cx="971550" cy="666750"/>
          </a:xfrm>
        </p:grpSpPr>
        <p:sp>
          <p:nvSpPr>
            <p:cNvPr id="100" name="Freeform 99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tv4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570627" y="5608131"/>
            <a:ext cx="359681" cy="246839"/>
            <a:chOff x="9870488" y="3618550"/>
            <a:chExt cx="359681" cy="246839"/>
          </a:xfrm>
        </p:grpSpPr>
        <p:sp>
          <p:nvSpPr>
            <p:cNvPr id="105" name="Freeform 104"/>
            <p:cNvSpPr/>
            <p:nvPr/>
          </p:nvSpPr>
          <p:spPr bwMode="auto">
            <a:xfrm>
              <a:off x="9870488" y="3618550"/>
              <a:ext cx="359681" cy="228032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tv3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06" name="Rounded Rectangle 105"/>
            <p:cNvSpPr/>
            <p:nvPr/>
          </p:nvSpPr>
          <p:spPr bwMode="auto">
            <a:xfrm>
              <a:off x="9991557" y="3846582"/>
              <a:ext cx="117543" cy="18807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051177" y="5168116"/>
            <a:ext cx="359681" cy="246839"/>
            <a:chOff x="2863850" y="1625462"/>
            <a:chExt cx="971550" cy="666750"/>
          </a:xfrm>
        </p:grpSpPr>
        <p:sp>
          <p:nvSpPr>
            <p:cNvPr id="108" name="Freeform 107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tv2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09" name="Rounded Rectangle 108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947700" y="5097239"/>
            <a:ext cx="359681" cy="246839"/>
            <a:chOff x="2863850" y="1625462"/>
            <a:chExt cx="971550" cy="666750"/>
          </a:xfrm>
        </p:grpSpPr>
        <p:sp>
          <p:nvSpPr>
            <p:cNvPr id="111" name="Freeform 110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tv1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12" name="Rounded Rectangle 111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717269" y="5582545"/>
            <a:ext cx="359681" cy="246839"/>
            <a:chOff x="2863850" y="1625462"/>
            <a:chExt cx="971550" cy="666750"/>
          </a:xfrm>
        </p:grpSpPr>
        <p:sp>
          <p:nvSpPr>
            <p:cNvPr id="114" name="Freeform 113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tv4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15" name="Rounded Rectangle 114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1455597" y="5389564"/>
            <a:ext cx="359681" cy="246839"/>
            <a:chOff x="2863850" y="1625462"/>
            <a:chExt cx="971550" cy="666750"/>
          </a:xfrm>
        </p:grpSpPr>
        <p:sp>
          <p:nvSpPr>
            <p:cNvPr id="120" name="Freeform 119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tv5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21" name="Rounded Rectangle 120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050099" y="5082716"/>
            <a:ext cx="359681" cy="246839"/>
            <a:chOff x="2863850" y="1625462"/>
            <a:chExt cx="971550" cy="666750"/>
          </a:xfrm>
        </p:grpSpPr>
        <p:sp>
          <p:nvSpPr>
            <p:cNvPr id="123" name="Freeform 122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tv5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24" name="Rounded Rectangle 123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25" name="Rectangle 124"/>
          <p:cNvSpPr/>
          <p:nvPr/>
        </p:nvSpPr>
        <p:spPr bwMode="auto">
          <a:xfrm>
            <a:off x="10833969" y="5187348"/>
            <a:ext cx="313188" cy="104188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10839205" y="3332421"/>
            <a:ext cx="313188" cy="155494"/>
          </a:xfrm>
          <a:prstGeom prst="rect">
            <a:avLst/>
          </a:prstGeom>
          <a:solidFill>
            <a:schemeClr val="accent2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10833969" y="3398284"/>
            <a:ext cx="313188" cy="104188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11476130" y="5187347"/>
            <a:ext cx="313188" cy="105175"/>
          </a:xfrm>
          <a:prstGeom prst="rect">
            <a:avLst/>
          </a:prstGeom>
          <a:solidFill>
            <a:schemeClr val="accent2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8474064" y="5291538"/>
            <a:ext cx="3456910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102910" y="2088503"/>
                <a:ext cx="3810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910" y="2088503"/>
                <a:ext cx="38100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8102910" y="3889138"/>
                <a:ext cx="3810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910" y="3889138"/>
                <a:ext cx="381002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94912D-172C-427D-818C-8A622BA38A01}" type="slidenum">
              <a:rPr lang="en-GB" smtClean="0"/>
              <a:pPr/>
              <a:t>14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115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63" grpId="0" animBg="1"/>
      <p:bldP spid="188" grpId="0" animBg="1"/>
      <p:bldP spid="189" grpId="0" animBg="1"/>
      <p:bldP spid="190" grpId="0" animBg="1"/>
      <p:bldP spid="192" grpId="0" animBg="1"/>
      <p:bldP spid="193" grpId="0" animBg="1"/>
      <p:bldP spid="194" grpId="0" animBg="1"/>
      <p:bldP spid="196" grpId="0" animBg="1"/>
      <p:bldP spid="197" grpId="0" animBg="1"/>
      <p:bldP spid="198" grpId="0" animBg="1"/>
      <p:bldP spid="125" grpId="0" animBg="1"/>
      <p:bldP spid="126" grpId="0" animBg="1"/>
      <p:bldP spid="127" grpId="0" animBg="1"/>
      <p:bldP spid="129" grpId="0" animBg="1"/>
      <p:bldP spid="7" grpId="0"/>
      <p:bldP spid="10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305" y="2048048"/>
            <a:ext cx="282449" cy="127103"/>
          </a:xfrm>
          <a:prstGeom prst="rect">
            <a:avLst/>
          </a:prstGeom>
        </p:spPr>
      </p:pic>
      <p:grpSp>
        <p:nvGrpSpPr>
          <p:cNvPr id="76" name="Group 75"/>
          <p:cNvGrpSpPr/>
          <p:nvPr/>
        </p:nvGrpSpPr>
        <p:grpSpPr>
          <a:xfrm>
            <a:off x="9250613" y="1997139"/>
            <a:ext cx="359681" cy="246839"/>
            <a:chOff x="9870488" y="3618550"/>
            <a:chExt cx="359681" cy="246839"/>
          </a:xfrm>
        </p:grpSpPr>
        <p:sp>
          <p:nvSpPr>
            <p:cNvPr id="80" name="Freeform 79"/>
            <p:cNvSpPr/>
            <p:nvPr/>
          </p:nvSpPr>
          <p:spPr bwMode="auto">
            <a:xfrm>
              <a:off x="9870488" y="3618550"/>
              <a:ext cx="359681" cy="228032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tv3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84" name="Rounded Rectangle 83"/>
            <p:cNvSpPr/>
            <p:nvPr/>
          </p:nvSpPr>
          <p:spPr bwMode="auto">
            <a:xfrm>
              <a:off x="9991557" y="3846582"/>
              <a:ext cx="117543" cy="18807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567041" y="1997144"/>
            <a:ext cx="359681" cy="246839"/>
            <a:chOff x="2863850" y="1625462"/>
            <a:chExt cx="971550" cy="666750"/>
          </a:xfrm>
        </p:grpSpPr>
        <p:sp>
          <p:nvSpPr>
            <p:cNvPr id="86" name="Freeform 85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tv2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883469" y="1997141"/>
            <a:ext cx="359681" cy="246839"/>
            <a:chOff x="2863850" y="1625462"/>
            <a:chExt cx="971550" cy="666750"/>
          </a:xfrm>
        </p:grpSpPr>
        <p:sp>
          <p:nvSpPr>
            <p:cNvPr id="89" name="Freeform 88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tv1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91" name="Rounded Rectangle 90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934184" y="1997148"/>
            <a:ext cx="359681" cy="246839"/>
            <a:chOff x="2863850" y="1625462"/>
            <a:chExt cx="971550" cy="666750"/>
          </a:xfrm>
        </p:grpSpPr>
        <p:sp>
          <p:nvSpPr>
            <p:cNvPr id="93" name="Freeform 92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tv4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94" name="Rounded Rectangle 93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0579058" y="1990983"/>
            <a:ext cx="359681" cy="246839"/>
            <a:chOff x="2863850" y="1625462"/>
            <a:chExt cx="971550" cy="666750"/>
          </a:xfrm>
        </p:grpSpPr>
        <p:sp>
          <p:nvSpPr>
            <p:cNvPr id="98" name="Freeform 97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tv5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00" name="Rounded Rectangle 99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97" name="Rounded Rectangle 96"/>
          <p:cNvSpPr/>
          <p:nvPr/>
        </p:nvSpPr>
        <p:spPr bwMode="auto">
          <a:xfrm>
            <a:off x="2152094" y="6132360"/>
            <a:ext cx="276047" cy="205946"/>
          </a:xfrm>
          <a:prstGeom prst="round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3" name="Content Placeholder 2"/>
          <p:cNvSpPr txBox="1">
            <a:spLocks/>
          </p:cNvSpPr>
          <p:nvPr/>
        </p:nvSpPr>
        <p:spPr bwMode="auto">
          <a:xfrm>
            <a:off x="260131" y="1125539"/>
            <a:ext cx="682696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7143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69975" indent="-3540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4382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8954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26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98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70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GB" kern="0" dirty="0"/>
              <a:t>Intuition: remove also the items with </a:t>
            </a:r>
            <a:r>
              <a:rPr lang="en-GB" i="1" kern="0" dirty="0"/>
              <a:t>a few </a:t>
            </a:r>
            <a:r>
              <a:rPr lang="en-GB" kern="0" dirty="0"/>
              <a:t>elements</a:t>
            </a:r>
          </a:p>
          <a:p>
            <a:pPr marL="0" indent="0"/>
            <a:endParaRPr lang="en-GB" kern="0" dirty="0"/>
          </a:p>
          <a:p>
            <a:pPr lvl="1">
              <a:buFont typeface="Arial" panose="020B0604020202020204" pitchFamily="34" charset="0"/>
              <a:buChar char="•"/>
            </a:pPr>
            <a:endParaRPr lang="en-GB" kern="0" dirty="0"/>
          </a:p>
          <a:p>
            <a:pPr>
              <a:buFont typeface="Arial" panose="020B0604020202020204" pitchFamily="34" charset="0"/>
              <a:buChar char="•"/>
            </a:pPr>
            <a:endParaRPr lang="en-GB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bin removal mechanism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94912D-172C-427D-818C-8A622BA38A01}" type="slidenum">
              <a:rPr lang="en-GB" smtClean="0"/>
              <a:pPr/>
              <a:t>15</a:t>
            </a:fld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7570179" y="596000"/>
            <a:ext cx="0" cy="126607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sp>
        <p:nvSpPr>
          <p:cNvPr id="35" name="Rectangle 34"/>
          <p:cNvSpPr/>
          <p:nvPr/>
        </p:nvSpPr>
        <p:spPr bwMode="auto">
          <a:xfrm>
            <a:off x="7883469" y="1167863"/>
            <a:ext cx="313188" cy="680734"/>
          </a:xfrm>
          <a:prstGeom prst="rect">
            <a:avLst/>
          </a:prstGeom>
          <a:solidFill>
            <a:schemeClr val="accent2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8548099" y="988697"/>
            <a:ext cx="313188" cy="855550"/>
          </a:xfrm>
          <a:prstGeom prst="rect">
            <a:avLst/>
          </a:prstGeom>
          <a:solidFill>
            <a:schemeClr val="accent2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9276248" y="912575"/>
            <a:ext cx="313188" cy="933847"/>
          </a:xfrm>
          <a:prstGeom prst="rect">
            <a:avLst/>
          </a:prstGeom>
          <a:solidFill>
            <a:schemeClr val="accent2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883469" y="1077637"/>
            <a:ext cx="313188" cy="78443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8548099" y="1077637"/>
            <a:ext cx="313188" cy="784429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7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9276248" y="832901"/>
            <a:ext cx="313188" cy="1029525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7570179" y="1862068"/>
            <a:ext cx="3435573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sp>
        <p:nvSpPr>
          <p:cNvPr id="67" name="Rectangle 66"/>
          <p:cNvSpPr/>
          <p:nvPr/>
        </p:nvSpPr>
        <p:spPr bwMode="auto">
          <a:xfrm>
            <a:off x="10616538" y="1784844"/>
            <a:ext cx="313188" cy="77222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70" name="Chart 69"/>
          <p:cNvGraphicFramePr/>
          <p:nvPr/>
        </p:nvGraphicFramePr>
        <p:xfrm>
          <a:off x="622595" y="3603503"/>
          <a:ext cx="5310159" cy="2798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3" name="Rectangle 72"/>
          <p:cNvSpPr/>
          <p:nvPr/>
        </p:nvSpPr>
        <p:spPr>
          <a:xfrm>
            <a:off x="3759222" y="390178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/>
              <a:t>k</a:t>
            </a:r>
            <a:endParaRPr lang="en-GB" dirty="0"/>
          </a:p>
        </p:txBody>
      </p:sp>
      <p:sp>
        <p:nvSpPr>
          <p:cNvPr id="74" name="TextBox 73"/>
          <p:cNvSpPr txBox="1"/>
          <p:nvPr/>
        </p:nvSpPr>
        <p:spPr>
          <a:xfrm>
            <a:off x="8296075" y="3737574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keep ~ Be( · ), for each item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270097" y="129701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x</a:t>
            </a:r>
            <a:endParaRPr lang="en-GB" dirty="0"/>
          </a:p>
        </p:txBody>
      </p:sp>
      <p:sp>
        <p:nvSpPr>
          <p:cNvPr id="78" name="Right Arrow 77"/>
          <p:cNvSpPr/>
          <p:nvPr/>
        </p:nvSpPr>
        <p:spPr bwMode="auto">
          <a:xfrm>
            <a:off x="6721133" y="4514668"/>
            <a:ext cx="955589" cy="467182"/>
          </a:xfrm>
          <a:prstGeom prst="rightArrow">
            <a:avLst/>
          </a:prstGeom>
          <a:solidFill>
            <a:srgbClr val="3E4750"/>
          </a:solidFill>
          <a:ln w="285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GB" sz="160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6200000">
            <a:off x="8791043" y="2844588"/>
            <a:ext cx="955589" cy="467182"/>
          </a:xfrm>
          <a:prstGeom prst="rightArrow">
            <a:avLst/>
          </a:prstGeom>
          <a:solidFill>
            <a:srgbClr val="3E4750"/>
          </a:solidFill>
          <a:ln w="285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GB" sz="160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Cross 80"/>
          <p:cNvSpPr/>
          <p:nvPr/>
        </p:nvSpPr>
        <p:spPr bwMode="auto">
          <a:xfrm rot="2653465">
            <a:off x="9931671" y="1945614"/>
            <a:ext cx="338452" cy="338452"/>
          </a:xfrm>
          <a:prstGeom prst="plus">
            <a:avLst>
              <a:gd name="adj" fmla="val 387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" name="Cross 81"/>
          <p:cNvSpPr/>
          <p:nvPr/>
        </p:nvSpPr>
        <p:spPr bwMode="auto">
          <a:xfrm rot="2653465">
            <a:off x="10611587" y="1924135"/>
            <a:ext cx="338452" cy="338452"/>
          </a:xfrm>
          <a:prstGeom prst="plus">
            <a:avLst>
              <a:gd name="adj" fmla="val 387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0" name="Straight Connector 89"/>
          <p:cNvCxnSpPr/>
          <p:nvPr/>
        </p:nvCxnSpPr>
        <p:spPr bwMode="auto">
          <a:xfrm flipH="1">
            <a:off x="1021494" y="5876987"/>
            <a:ext cx="5550756" cy="0"/>
          </a:xfrm>
          <a:prstGeom prst="line">
            <a:avLst/>
          </a:prstGeom>
          <a:ln w="19050">
            <a:solidFill>
              <a:schemeClr val="accent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 bwMode="auto">
          <a:xfrm flipV="1">
            <a:off x="9602466" y="3936445"/>
            <a:ext cx="0" cy="1940542"/>
          </a:xfrm>
          <a:prstGeom prst="line">
            <a:avLst/>
          </a:prstGeom>
          <a:ln w="19050">
            <a:solidFill>
              <a:schemeClr val="accent6"/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 bwMode="auto">
          <a:xfrm flipV="1">
            <a:off x="8628993" y="2332663"/>
            <a:ext cx="2151820" cy="1371300"/>
          </a:xfrm>
          <a:prstGeom prst="bentConnector3">
            <a:avLst>
              <a:gd name="adj1" fmla="val 99931"/>
            </a:avLst>
          </a:prstGeom>
          <a:ln w="19050">
            <a:solidFill>
              <a:schemeClr val="accent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 bwMode="auto">
          <a:xfrm flipV="1">
            <a:off x="8628993" y="3703963"/>
            <a:ext cx="0" cy="125167"/>
          </a:xfrm>
          <a:prstGeom prst="line">
            <a:avLst/>
          </a:prstGeom>
          <a:ln w="19050">
            <a:solidFill>
              <a:schemeClr val="accent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 bwMode="auto">
          <a:xfrm flipH="1" flipV="1">
            <a:off x="995113" y="3912773"/>
            <a:ext cx="5489735" cy="7036"/>
          </a:xfrm>
          <a:prstGeom prst="line">
            <a:avLst/>
          </a:prstGeom>
          <a:ln w="19050">
            <a:solidFill>
              <a:schemeClr val="accent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 bwMode="auto">
          <a:xfrm>
            <a:off x="6483638" y="3919809"/>
            <a:ext cx="0" cy="1950801"/>
          </a:xfrm>
          <a:prstGeom prst="line">
            <a:avLst/>
          </a:prstGeom>
          <a:ln w="19050">
            <a:solidFill>
              <a:schemeClr val="accent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 bwMode="auto">
          <a:xfrm>
            <a:off x="6483638" y="5876987"/>
            <a:ext cx="3118828" cy="3735"/>
          </a:xfrm>
          <a:prstGeom prst="line">
            <a:avLst/>
          </a:prstGeom>
          <a:ln w="19050">
            <a:solidFill>
              <a:schemeClr val="accent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 bwMode="auto">
          <a:xfrm rot="16200000" flipV="1">
            <a:off x="7602161" y="2802298"/>
            <a:ext cx="1463844" cy="589820"/>
          </a:xfrm>
          <a:prstGeom prst="bentConnector3">
            <a:avLst>
              <a:gd name="adj1" fmla="val 8356"/>
            </a:avLst>
          </a:prstGeom>
          <a:ln w="19050">
            <a:solidFill>
              <a:schemeClr val="accent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4408722" y="6426964"/>
            <a:ext cx="359681" cy="246839"/>
            <a:chOff x="2863850" y="1625462"/>
            <a:chExt cx="971550" cy="666750"/>
          </a:xfrm>
        </p:grpSpPr>
        <p:sp>
          <p:nvSpPr>
            <p:cNvPr id="102" name="Freeform 101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tv1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03" name="Rounded Rectangle 102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110276" y="6426964"/>
            <a:ext cx="359681" cy="246839"/>
            <a:chOff x="2863850" y="1625462"/>
            <a:chExt cx="971550" cy="666750"/>
          </a:xfrm>
        </p:grpSpPr>
        <p:sp>
          <p:nvSpPr>
            <p:cNvPr id="105" name="Freeform 104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tv4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06" name="Rounded Rectangle 105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E79DC3-D9AE-45F7-9E03-CD53DF6C9FE7}"/>
              </a:ext>
            </a:extLst>
          </p:cNvPr>
          <p:cNvCxnSpPr/>
          <p:nvPr/>
        </p:nvCxnSpPr>
        <p:spPr bwMode="auto">
          <a:xfrm flipV="1">
            <a:off x="2402030" y="3313435"/>
            <a:ext cx="2185988" cy="29410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4D09ACD-B495-45D2-9FCC-C9A7A3AA49AF}"/>
              </a:ext>
            </a:extLst>
          </p:cNvPr>
          <p:cNvCxnSpPr/>
          <p:nvPr/>
        </p:nvCxnSpPr>
        <p:spPr bwMode="auto">
          <a:xfrm>
            <a:off x="3430729" y="3456341"/>
            <a:ext cx="0" cy="27981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F1C3231-5C3E-4F80-9A30-F93BE1C74245}"/>
                  </a:ext>
                </a:extLst>
              </p:cNvPr>
              <p:cNvSpPr/>
              <p:nvPr/>
            </p:nvSpPr>
            <p:spPr>
              <a:xfrm>
                <a:off x="4422925" y="2898798"/>
                <a:ext cx="3821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F1C3231-5C3E-4F80-9A30-F93BE1C742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25" y="2898798"/>
                <a:ext cx="3821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CB078AF-9CB7-41D3-8E50-356EB0930147}"/>
                  </a:ext>
                </a:extLst>
              </p:cNvPr>
              <p:cNvSpPr/>
              <p:nvPr/>
            </p:nvSpPr>
            <p:spPr>
              <a:xfrm>
                <a:off x="3167613" y="2981607"/>
                <a:ext cx="484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CB078AF-9CB7-41D3-8E50-356EB0930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613" y="2981607"/>
                <a:ext cx="4843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13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Graphic spid="70" grpId="0">
        <p:bldAsOne/>
      </p:bldGraphic>
      <p:bldP spid="73" grpId="0"/>
      <p:bldP spid="74" grpId="0"/>
      <p:bldP spid="78" grpId="0" animBg="1"/>
      <p:bldP spid="79" grpId="0" animBg="1"/>
      <p:bldP spid="82" grpId="0" animBg="1"/>
      <p:bldP spid="56" grpId="0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the privacy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0131" y="5116749"/>
                <a:ext cx="11671740" cy="97607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dirty="0"/>
                  <a:t> is a sufficient condition for </a:t>
                </a:r>
                <a14:m>
                  <m:oMath xmlns:m="http://schemas.openxmlformats.org/officeDocument/2006/math">
                    <m:r>
                      <a:rPr lang="it-IT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dirty="0"/>
                      <m:t>ε</m:t>
                    </m:r>
                    <m:r>
                      <m:rPr>
                        <m:nor/>
                      </m:rPr>
                      <a:rPr lang="it-IT" dirty="0"/>
                      <m:t>,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0)</m:t>
                    </m:r>
                  </m:oMath>
                </a14:m>
                <a:r>
                  <a:rPr lang="it-IT" dirty="0"/>
                  <a:t>-</a:t>
                </a:r>
                <a:r>
                  <a:rPr lang="en-GB" dirty="0"/>
                  <a:t>differential privacy</a:t>
                </a:r>
              </a:p>
              <a:p>
                <a:r>
                  <a:rPr lang="en-GB" dirty="0"/>
                  <a:t>For small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dirty="0"/>
                  <a:t>, there are values of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dirty="0"/>
                  <a:t> </a:t>
                </a:r>
                <a:r>
                  <a:rPr lang="it-IT" dirty="0"/>
                  <a:t>that give </a:t>
                </a:r>
                <a14:m>
                  <m:oMath xmlns:m="http://schemas.openxmlformats.org/officeDocument/2006/math">
                    <m:r>
                      <a:rPr lang="it-IT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dirty="0"/>
                      <m:t>ε</m:t>
                    </m:r>
                    <m:r>
                      <m:rPr>
                        <m:nor/>
                      </m:rPr>
                      <a:rPr lang="it-IT" dirty="0"/>
                      <m:t>,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0)</m:t>
                    </m:r>
                  </m:oMath>
                </a14:m>
                <a:r>
                  <a:rPr lang="it-IT" dirty="0"/>
                  <a:t>-</a:t>
                </a:r>
                <a:r>
                  <a:rPr lang="en-GB" dirty="0"/>
                  <a:t>differential privacy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0131" y="5116749"/>
                <a:ext cx="11671740" cy="976077"/>
              </a:xfrm>
              <a:blipFill rotWithShape="0">
                <a:blip r:embed="rId6"/>
                <a:stretch>
                  <a:fillRect l="-1620" t="-9375"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" t="1731" r="788" b="1392"/>
          <a:stretch/>
        </p:blipFill>
        <p:spPr>
          <a:xfrm>
            <a:off x="45720" y="950102"/>
            <a:ext cx="3985260" cy="3998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" t="1731" r="675" b="1392"/>
          <a:stretch/>
        </p:blipFill>
        <p:spPr>
          <a:xfrm>
            <a:off x="4107180" y="950102"/>
            <a:ext cx="3992880" cy="39980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" t="1731" r="228" b="1392"/>
          <a:stretch/>
        </p:blipFill>
        <p:spPr>
          <a:xfrm>
            <a:off x="8118477" y="950102"/>
            <a:ext cx="4027805" cy="399806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94912D-172C-427D-818C-8A622BA38A01}" type="slidenum">
              <a:rPr lang="en-GB" smtClean="0"/>
              <a:pPr/>
              <a:t>16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957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/>
            <a:r>
              <a:rPr lang="en-GB" sz="2400" dirty="0"/>
              <a:t>SihlMill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SihlQL prototype engine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Implemented on top of Apache </a:t>
            </a:r>
            <a:r>
              <a:rPr lang="en-GB" sz="2400" dirty="0" err="1"/>
              <a:t>Flink</a:t>
            </a:r>
            <a:r>
              <a:rPr lang="en-GB" sz="2400" dirty="0"/>
              <a:t> and Apache Jena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Translates SihlQL queries in </a:t>
            </a:r>
            <a:r>
              <a:rPr lang="en-GB" sz="2400" dirty="0" err="1"/>
              <a:t>Flink</a:t>
            </a:r>
            <a:r>
              <a:rPr lang="en-GB" sz="2400" dirty="0"/>
              <a:t> topologies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Privacy operators as </a:t>
            </a:r>
            <a:r>
              <a:rPr lang="en-GB" sz="2400" dirty="0" err="1"/>
              <a:t>Flink</a:t>
            </a:r>
            <a:r>
              <a:rPr lang="en-GB" sz="2400" dirty="0"/>
              <a:t> functions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Open source at: </a:t>
            </a:r>
            <a:r>
              <a:rPr lang="en-GB" sz="2400" u="sng" dirty="0"/>
              <a:t>https://gitlab.ifi.uzh.ch/DDIS-Public/sihlql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2400" dirty="0"/>
              <a:t>Data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Queries: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w-event privacy: a query with background data and left join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w-event privacy with bin removal: a query without background data 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97601" y="1639889"/>
          <a:ext cx="5734272" cy="1798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89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245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Dataset</a:t>
                      </a:r>
                      <a:endParaRPr lang="en-GB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Stream items</a:t>
                      </a:r>
                      <a:endParaRPr lang="en-GB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items</a:t>
                      </a:r>
                      <a:endParaRPr lang="en-GB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events</a:t>
                      </a:r>
                      <a:endParaRPr lang="en-GB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45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IPTV viewership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49 035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450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~950 000 000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245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Amazon reviews [1]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1 266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112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758 745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62853" y="6475679"/>
            <a:ext cx="11884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 Ni, Li and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McAuley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Justifying recommendations using distantly-</a:t>
            </a:r>
            <a:r>
              <a:rPr lang="en-GB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labeled</a:t>
            </a:r>
            <a:r>
              <a:rPr lang="en-GB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reviews and fined-grained aspects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EMNLP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94912D-172C-427D-818C-8A622BA38A01}" type="slidenum">
              <a:rPr lang="en-GB" smtClean="0"/>
              <a:pPr/>
              <a:t>17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372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SihlQL: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31" y="1125539"/>
            <a:ext cx="5826344" cy="4967287"/>
          </a:xfrm>
        </p:spPr>
        <p:txBody>
          <a:bodyPr/>
          <a:lstStyle/>
          <a:p>
            <a:r>
              <a:rPr lang="en-GB" dirty="0"/>
              <a:t>The bin removal mechanism: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manages dynamics sets of items in in the answers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is differentially private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may have a positive impact on the answer utility</a:t>
            </a:r>
          </a:p>
          <a:p>
            <a:pPr marL="0" indent="0"/>
            <a:r>
              <a:rPr lang="en-GB" dirty="0"/>
              <a:t>SihlQL to declare continuous queries over knowledge graphs streams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94912D-172C-427D-818C-8A622BA38A01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" t="3037" r="1257" b="2775"/>
          <a:stretch/>
        </p:blipFill>
        <p:spPr>
          <a:xfrm>
            <a:off x="6448425" y="2038350"/>
            <a:ext cx="5534025" cy="3305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" t="1951" r="923" b="2503"/>
          <a:stretch/>
        </p:blipFill>
        <p:spPr>
          <a:xfrm>
            <a:off x="6448425" y="2000249"/>
            <a:ext cx="5553075" cy="335280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 flipV="1">
            <a:off x="7102751" y="1931795"/>
            <a:ext cx="0" cy="32895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C1C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7102751" y="5221357"/>
            <a:ext cx="49148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C1C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721749" y="1654474"/>
                <a:ext cx="3810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749" y="1654474"/>
                <a:ext cx="3810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1504782" y="5307204"/>
                <a:ext cx="7267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4782" y="5307204"/>
                <a:ext cx="7267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75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0131" y="1125539"/>
            <a:ext cx="11671740" cy="4967287"/>
          </a:xfrm>
        </p:spPr>
        <p:txBody>
          <a:bodyPr/>
          <a:lstStyle/>
          <a:p>
            <a:r>
              <a:rPr lang="en-GB" dirty="0"/>
              <a:t>We have technologies for publishing and exchanging data using the web as a platform</a:t>
            </a:r>
          </a:p>
          <a:p>
            <a:r>
              <a:rPr lang="en-GB" dirty="0"/>
              <a:t>Data exchange can create new opportunities, improve personalised services and enhance our life quality</a:t>
            </a:r>
          </a:p>
          <a:p>
            <a:r>
              <a:rPr lang="en-GB" dirty="0"/>
              <a:t>Remembering that data is a valuable resource, we need instruments 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Keep the ownership of our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Share our data in controlled 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Control the amount of information we share</a:t>
            </a: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94912D-172C-427D-818C-8A622BA38A01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14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</a:rPr>
              <a:t>Knowledge graphs evolve over time!</a:t>
            </a:r>
            <a:b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94912D-172C-427D-818C-8A622BA38A01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" t="263" r="2710" b="3371"/>
          <a:stretch>
            <a:fillRect/>
          </a:stretch>
        </p:blipFill>
        <p:spPr>
          <a:xfrm>
            <a:off x="623718" y="1482556"/>
            <a:ext cx="1252194" cy="1252194"/>
          </a:xfrm>
          <a:custGeom>
            <a:avLst/>
            <a:gdLst>
              <a:gd name="connsiteX0" fmla="*/ 717589 w 1435178"/>
              <a:gd name="connsiteY0" fmla="*/ 0 h 1435178"/>
              <a:gd name="connsiteX1" fmla="*/ 1435178 w 1435178"/>
              <a:gd name="connsiteY1" fmla="*/ 717589 h 1435178"/>
              <a:gd name="connsiteX2" fmla="*/ 717589 w 1435178"/>
              <a:gd name="connsiteY2" fmla="*/ 1435178 h 1435178"/>
              <a:gd name="connsiteX3" fmla="*/ 0 w 1435178"/>
              <a:gd name="connsiteY3" fmla="*/ 717589 h 1435178"/>
              <a:gd name="connsiteX4" fmla="*/ 717589 w 1435178"/>
              <a:gd name="connsiteY4" fmla="*/ 0 h 1435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178" h="1435178">
                <a:moveTo>
                  <a:pt x="717589" y="0"/>
                </a:moveTo>
                <a:cubicBezTo>
                  <a:pt x="1113902" y="0"/>
                  <a:pt x="1435178" y="321276"/>
                  <a:pt x="1435178" y="717589"/>
                </a:cubicBezTo>
                <a:cubicBezTo>
                  <a:pt x="1435178" y="1113902"/>
                  <a:pt x="1113902" y="1435178"/>
                  <a:pt x="717589" y="1435178"/>
                </a:cubicBezTo>
                <a:cubicBezTo>
                  <a:pt x="321276" y="1435178"/>
                  <a:pt x="0" y="1113902"/>
                  <a:pt x="0" y="717589"/>
                </a:cubicBezTo>
                <a:cubicBezTo>
                  <a:pt x="0" y="321276"/>
                  <a:pt x="321276" y="0"/>
                  <a:pt x="717589" y="0"/>
                </a:cubicBezTo>
                <a:close/>
              </a:path>
            </a:pathLst>
          </a:custGeom>
        </p:spPr>
      </p:pic>
      <p:cxnSp>
        <p:nvCxnSpPr>
          <p:cNvPr id="6" name="Curved Connector 5"/>
          <p:cNvCxnSpPr/>
          <p:nvPr/>
        </p:nvCxnSpPr>
        <p:spPr bwMode="auto">
          <a:xfrm rot="10800000" flipV="1">
            <a:off x="-2896864" y="2119747"/>
            <a:ext cx="3520582" cy="1264423"/>
          </a:xfrm>
          <a:prstGeom prst="curvedConnector2">
            <a:avLst/>
          </a:prstGeom>
          <a:ln>
            <a:solidFill>
              <a:schemeClr val="accent4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endCxn id="32" idx="0"/>
          </p:cNvCxnSpPr>
          <p:nvPr/>
        </p:nvCxnSpPr>
        <p:spPr bwMode="auto">
          <a:xfrm rot="16200000" flipH="1">
            <a:off x="1112624" y="2883036"/>
            <a:ext cx="623426" cy="349044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1"/>
            <a:endCxn id="21" idx="0"/>
          </p:cNvCxnSpPr>
          <p:nvPr/>
        </p:nvCxnSpPr>
        <p:spPr bwMode="auto">
          <a:xfrm>
            <a:off x="1875912" y="2108653"/>
            <a:ext cx="2685420" cy="1261601"/>
          </a:xfrm>
          <a:prstGeom prst="curvedConnector2">
            <a:avLst/>
          </a:prstGeom>
          <a:ln>
            <a:solidFill>
              <a:schemeClr val="accent4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2" idx="2"/>
          </p:cNvCxnSpPr>
          <p:nvPr/>
        </p:nvCxnSpPr>
        <p:spPr bwMode="auto">
          <a:xfrm rot="10800000" flipV="1">
            <a:off x="-1191202" y="3778403"/>
            <a:ext cx="2380929" cy="1235217"/>
          </a:xfrm>
          <a:prstGeom prst="curvedConnector2">
            <a:avLst/>
          </a:prstGeom>
          <a:ln cap="rnd">
            <a:solidFill>
              <a:srgbClr val="92D05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32" idx="3"/>
            <a:endCxn id="28" idx="7"/>
          </p:cNvCxnSpPr>
          <p:nvPr/>
        </p:nvCxnSpPr>
        <p:spPr bwMode="auto">
          <a:xfrm rot="5400000">
            <a:off x="378895" y="4094052"/>
            <a:ext cx="957010" cy="904317"/>
          </a:xfrm>
          <a:prstGeom prst="curvedConnector3">
            <a:avLst>
              <a:gd name="adj1" fmla="val 50000"/>
            </a:avLst>
          </a:prstGeom>
          <a:ln cap="rnd">
            <a:solidFill>
              <a:srgbClr val="92D05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2" idx="4"/>
            <a:endCxn id="17" idx="0"/>
          </p:cNvCxnSpPr>
          <p:nvPr/>
        </p:nvCxnSpPr>
        <p:spPr bwMode="auto">
          <a:xfrm>
            <a:off x="1598859" y="4187537"/>
            <a:ext cx="3621" cy="715365"/>
          </a:xfrm>
          <a:prstGeom prst="straightConnector1">
            <a:avLst/>
          </a:prstGeom>
          <a:ln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1" idx="4"/>
            <a:endCxn id="16" idx="0"/>
          </p:cNvCxnSpPr>
          <p:nvPr/>
        </p:nvCxnSpPr>
        <p:spPr bwMode="auto">
          <a:xfrm>
            <a:off x="4561332" y="4188520"/>
            <a:ext cx="0" cy="714382"/>
          </a:xfrm>
          <a:prstGeom prst="straightConnector1">
            <a:avLst/>
          </a:prstGeom>
          <a:ln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1"/>
            <a:endCxn id="17" idx="6"/>
          </p:cNvCxnSpPr>
          <p:nvPr/>
        </p:nvCxnSpPr>
        <p:spPr bwMode="auto">
          <a:xfrm>
            <a:off x="1875912" y="2108653"/>
            <a:ext cx="128251" cy="3195932"/>
          </a:xfrm>
          <a:prstGeom prst="curvedConnector3">
            <a:avLst>
              <a:gd name="adj1" fmla="val 374793"/>
            </a:avLst>
          </a:prstGeom>
          <a:ln>
            <a:solidFill>
              <a:srgbClr val="FF66CC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49" y="4902902"/>
            <a:ext cx="803366" cy="798680"/>
          </a:xfrm>
          <a:prstGeom prst="ellipse">
            <a:avLst/>
          </a:prstGeom>
          <a:solidFill>
            <a:schemeClr val="bg1"/>
          </a:solidFill>
          <a:ln w="28575">
            <a:noFill/>
          </a:ln>
          <a:effectLst/>
        </p:spPr>
      </p:pic>
      <p:pic>
        <p:nvPicPr>
          <p:cNvPr id="17" name="Content Placeholder 6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0797" y="4902902"/>
            <a:ext cx="803366" cy="803366"/>
          </a:xfrm>
          <a:prstGeom prst="ellipse">
            <a:avLst/>
          </a:prstGeom>
          <a:solidFill>
            <a:schemeClr val="bg1"/>
          </a:solidFill>
          <a:ln w="28575">
            <a:noFill/>
          </a:ln>
          <a:effectLst/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876" t="-21263" r="-32519" b="-19952"/>
          <a:stretch/>
        </p:blipFill>
        <p:spPr>
          <a:xfrm>
            <a:off x="2758721" y="4907793"/>
            <a:ext cx="767478" cy="772634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24" t="-12324" r="-12324" b="-12324"/>
          <a:stretch/>
        </p:blipFill>
        <p:spPr>
          <a:xfrm>
            <a:off x="4152199" y="3370254"/>
            <a:ext cx="818266" cy="81826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/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0961" y="4392971"/>
            <a:ext cx="312420" cy="312420"/>
          </a:xfrm>
          <a:prstGeom prst="rect">
            <a:avLst/>
          </a:prstGeom>
          <a:noFill/>
          <a:ln>
            <a:noFill/>
          </a:ln>
          <a:effectLst>
            <a:glow rad="88900">
              <a:srgbClr val="3E4750"/>
            </a:glo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122" y="4392971"/>
            <a:ext cx="312420" cy="312420"/>
          </a:xfrm>
          <a:prstGeom prst="rect">
            <a:avLst/>
          </a:prstGeom>
          <a:noFill/>
          <a:ln>
            <a:noFill/>
          </a:ln>
          <a:effectLst>
            <a:glow rad="88900">
              <a:srgbClr val="3E4750"/>
            </a:glo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099" y="4392971"/>
            <a:ext cx="312420" cy="312420"/>
          </a:xfrm>
          <a:prstGeom prst="rect">
            <a:avLst/>
          </a:prstGeom>
          <a:effectLst>
            <a:glow rad="63500">
              <a:srgbClr val="3E4750"/>
            </a:glow>
          </a:effectLst>
        </p:spPr>
      </p:pic>
      <p:grpSp>
        <p:nvGrpSpPr>
          <p:cNvPr id="27" name="Group 26"/>
          <p:cNvGrpSpPr/>
          <p:nvPr/>
        </p:nvGrpSpPr>
        <p:grpSpPr>
          <a:xfrm>
            <a:off x="-264768" y="4909760"/>
            <a:ext cx="784964" cy="784964"/>
            <a:chOff x="4590625" y="5399998"/>
            <a:chExt cx="784964" cy="784964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7611" r="25476" b="-6209"/>
            <a:stretch/>
          </p:blipFill>
          <p:spPr>
            <a:xfrm>
              <a:off x="4590625" y="5399998"/>
              <a:ext cx="784964" cy="784964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</p:pic>
        <p:sp>
          <p:nvSpPr>
            <p:cNvPr id="29" name="Oval 28"/>
            <p:cNvSpPr/>
            <p:nvPr/>
          </p:nvSpPr>
          <p:spPr bwMode="auto">
            <a:xfrm>
              <a:off x="5255799" y="5803271"/>
              <a:ext cx="94390" cy="18160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5270880" y="5759224"/>
              <a:ext cx="94390" cy="18160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7234" y="3553532"/>
            <a:ext cx="306174" cy="306174"/>
          </a:xfrm>
          <a:prstGeom prst="rect">
            <a:avLst/>
          </a:prstGeom>
          <a:noFill/>
          <a:ln>
            <a:noFill/>
          </a:ln>
          <a:effectLst>
            <a:glow rad="88900">
              <a:srgbClr val="3E4750"/>
            </a:glow>
          </a:effectLst>
        </p:spPr>
      </p:pic>
      <p:pic>
        <p:nvPicPr>
          <p:cNvPr id="32" name="Content Placeholder 10"/>
          <p:cNvPicPr>
            <a:picLocks noChangeAspect="1"/>
          </p:cNvPicPr>
          <p:nvPr/>
        </p:nvPicPr>
        <p:blipFill rotWithShape="1">
          <a:blip r:embed="rId11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3" t="-15093" r="-15093" b="-15093"/>
          <a:stretch/>
        </p:blipFill>
        <p:spPr bwMode="auto">
          <a:xfrm>
            <a:off x="1189726" y="3369271"/>
            <a:ext cx="818266" cy="81826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/>
          <p:cNvSpPr/>
          <p:nvPr/>
        </p:nvSpPr>
        <p:spPr bwMode="auto">
          <a:xfrm flipV="1">
            <a:off x="4104865" y="2564723"/>
            <a:ext cx="215938" cy="132125"/>
          </a:xfrm>
          <a:prstGeom prst="rect">
            <a:avLst/>
          </a:prstGeom>
          <a:solidFill>
            <a:srgbClr val="3E47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54134" y="2565905"/>
            <a:ext cx="307702" cy="307702"/>
          </a:xfrm>
          <a:prstGeom prst="rect">
            <a:avLst/>
          </a:prstGeom>
          <a:noFill/>
          <a:ln>
            <a:noFill/>
          </a:ln>
          <a:effectLst>
            <a:glow rad="88900">
              <a:srgbClr val="3E4750"/>
            </a:glow>
          </a:effectLst>
        </p:spPr>
      </p:pic>
      <p:sp>
        <p:nvSpPr>
          <p:cNvPr id="37" name="Rectangle 36"/>
          <p:cNvSpPr/>
          <p:nvPr/>
        </p:nvSpPr>
        <p:spPr bwMode="auto">
          <a:xfrm flipV="1">
            <a:off x="1289236" y="2948080"/>
            <a:ext cx="205083" cy="188771"/>
          </a:xfrm>
          <a:prstGeom prst="rect">
            <a:avLst/>
          </a:prstGeom>
          <a:solidFill>
            <a:srgbClr val="3E47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1797" y="2889029"/>
            <a:ext cx="292234" cy="292234"/>
          </a:xfrm>
          <a:prstGeom prst="rect">
            <a:avLst/>
          </a:prstGeom>
          <a:noFill/>
          <a:ln>
            <a:noFill/>
          </a:ln>
          <a:effectLst>
            <a:glow rad="88900">
              <a:srgbClr val="3E4750"/>
            </a:glow>
          </a:effectLst>
        </p:spPr>
      </p:pic>
      <p:cxnSp>
        <p:nvCxnSpPr>
          <p:cNvPr id="39" name="Curved Connector 38"/>
          <p:cNvCxnSpPr>
            <a:stCxn id="5" idx="1"/>
            <a:endCxn id="44" idx="0"/>
          </p:cNvCxnSpPr>
          <p:nvPr/>
        </p:nvCxnSpPr>
        <p:spPr bwMode="auto">
          <a:xfrm>
            <a:off x="1875912" y="2108653"/>
            <a:ext cx="1234373" cy="1260618"/>
          </a:xfrm>
          <a:prstGeom prst="curvedConnector2">
            <a:avLst/>
          </a:prstGeom>
          <a:ln>
            <a:solidFill>
              <a:schemeClr val="accent4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19761" y="2554202"/>
            <a:ext cx="292234" cy="292234"/>
          </a:xfrm>
          <a:prstGeom prst="rect">
            <a:avLst/>
          </a:prstGeom>
          <a:noFill/>
          <a:ln>
            <a:noFill/>
          </a:ln>
          <a:effectLst>
            <a:glow rad="88900">
              <a:srgbClr val="3E4750"/>
            </a:glow>
          </a:effectLst>
        </p:spPr>
      </p:pic>
      <p:sp>
        <p:nvSpPr>
          <p:cNvPr id="41" name="Freeform 40"/>
          <p:cNvSpPr/>
          <p:nvPr/>
        </p:nvSpPr>
        <p:spPr bwMode="auto">
          <a:xfrm>
            <a:off x="5745045" y="4902902"/>
            <a:ext cx="784964" cy="784964"/>
          </a:xfrm>
          <a:custGeom>
            <a:avLst/>
            <a:gdLst>
              <a:gd name="connsiteX0" fmla="*/ 392482 w 784964"/>
              <a:gd name="connsiteY0" fmla="*/ 0 h 784964"/>
              <a:gd name="connsiteX1" fmla="*/ 784964 w 784964"/>
              <a:gd name="connsiteY1" fmla="*/ 392482 h 784964"/>
              <a:gd name="connsiteX2" fmla="*/ 392482 w 784964"/>
              <a:gd name="connsiteY2" fmla="*/ 784964 h 784964"/>
              <a:gd name="connsiteX3" fmla="*/ 0 w 784964"/>
              <a:gd name="connsiteY3" fmla="*/ 392482 h 784964"/>
              <a:gd name="connsiteX4" fmla="*/ 392482 w 784964"/>
              <a:gd name="connsiteY4" fmla="*/ 0 h 78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964" h="784964">
                <a:moveTo>
                  <a:pt x="392482" y="0"/>
                </a:moveTo>
                <a:cubicBezTo>
                  <a:pt x="609244" y="0"/>
                  <a:pt x="784964" y="175720"/>
                  <a:pt x="784964" y="392482"/>
                </a:cubicBezTo>
                <a:cubicBezTo>
                  <a:pt x="784964" y="609244"/>
                  <a:pt x="609244" y="784964"/>
                  <a:pt x="392482" y="784964"/>
                </a:cubicBezTo>
                <a:cubicBezTo>
                  <a:pt x="175720" y="784964"/>
                  <a:pt x="0" y="609244"/>
                  <a:pt x="0" y="392482"/>
                </a:cubicBezTo>
                <a:cubicBezTo>
                  <a:pt x="0" y="175720"/>
                  <a:pt x="175720" y="0"/>
                  <a:pt x="392482" y="0"/>
                </a:cubicBezTo>
                <a:close/>
              </a:path>
            </a:pathLst>
          </a:cu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2" name="Content Placeholder 48"/>
          <p:cNvPicPr>
            <a:picLocks noGrp="1" noChangeAspect="1"/>
          </p:cNvPicPr>
          <p:nvPr>
            <p:ph idx="1"/>
          </p:nvPr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00"/>
          <a:stretch/>
        </p:blipFill>
        <p:spPr>
          <a:xfrm>
            <a:off x="5769650" y="4929255"/>
            <a:ext cx="763208" cy="734790"/>
          </a:xfrm>
        </p:spPr>
      </p:pic>
      <p:cxnSp>
        <p:nvCxnSpPr>
          <p:cNvPr id="43" name="Curved Connector 42"/>
          <p:cNvCxnSpPr>
            <a:stCxn id="5" idx="1"/>
          </p:cNvCxnSpPr>
          <p:nvPr/>
        </p:nvCxnSpPr>
        <p:spPr bwMode="auto">
          <a:xfrm>
            <a:off x="1875912" y="2108653"/>
            <a:ext cx="4252090" cy="1275518"/>
          </a:xfrm>
          <a:prstGeom prst="curvedConnector2">
            <a:avLst/>
          </a:prstGeom>
          <a:ln>
            <a:solidFill>
              <a:schemeClr val="accent4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6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24" t="-12324" r="-12324" b="-12324"/>
          <a:stretch/>
        </p:blipFill>
        <p:spPr>
          <a:xfrm>
            <a:off x="2701152" y="3369271"/>
            <a:ext cx="818266" cy="81826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/>
        </p:spPr>
      </p:pic>
      <p:sp>
        <p:nvSpPr>
          <p:cNvPr id="46" name="Rectangle 45"/>
          <p:cNvSpPr/>
          <p:nvPr/>
        </p:nvSpPr>
        <p:spPr bwMode="auto">
          <a:xfrm flipV="1">
            <a:off x="5336427" y="2537552"/>
            <a:ext cx="215938" cy="132125"/>
          </a:xfrm>
          <a:prstGeom prst="rect">
            <a:avLst/>
          </a:prstGeom>
          <a:solidFill>
            <a:srgbClr val="3E47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85696" y="2538734"/>
            <a:ext cx="307702" cy="307702"/>
          </a:xfrm>
          <a:prstGeom prst="rect">
            <a:avLst/>
          </a:prstGeom>
          <a:noFill/>
          <a:ln>
            <a:noFill/>
          </a:ln>
          <a:effectLst>
            <a:glow rad="88900">
              <a:srgbClr val="3E4750"/>
            </a:glow>
          </a:effectLst>
        </p:spPr>
      </p:pic>
      <p:cxnSp>
        <p:nvCxnSpPr>
          <p:cNvPr id="48" name="Straight Arrow Connector 47"/>
          <p:cNvCxnSpPr/>
          <p:nvPr/>
        </p:nvCxnSpPr>
        <p:spPr bwMode="auto">
          <a:xfrm>
            <a:off x="3124480" y="4188520"/>
            <a:ext cx="0" cy="714382"/>
          </a:xfrm>
          <a:prstGeom prst="straightConnector1">
            <a:avLst/>
          </a:prstGeom>
          <a:ln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8270" y="4392971"/>
            <a:ext cx="312420" cy="312420"/>
          </a:xfrm>
          <a:prstGeom prst="rect">
            <a:avLst/>
          </a:prstGeom>
          <a:noFill/>
          <a:ln>
            <a:noFill/>
          </a:ln>
          <a:effectLst>
            <a:glow rad="88900">
              <a:srgbClr val="3E4750"/>
            </a:glow>
          </a:effectLst>
        </p:spPr>
      </p:pic>
      <p:cxnSp>
        <p:nvCxnSpPr>
          <p:cNvPr id="102" name="Straight Arrow Connector 101"/>
          <p:cNvCxnSpPr>
            <a:stCxn id="103" idx="4"/>
          </p:cNvCxnSpPr>
          <p:nvPr/>
        </p:nvCxnSpPr>
        <p:spPr bwMode="auto">
          <a:xfrm>
            <a:off x="6121692" y="4202436"/>
            <a:ext cx="0" cy="714382"/>
          </a:xfrm>
          <a:prstGeom prst="straightConnector1">
            <a:avLst/>
          </a:prstGeom>
          <a:ln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6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24" t="-12324" r="-12324" b="-12324"/>
          <a:stretch/>
        </p:blipFill>
        <p:spPr>
          <a:xfrm>
            <a:off x="5712559" y="3384170"/>
            <a:ext cx="818266" cy="81826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/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5482" y="4406887"/>
            <a:ext cx="312420" cy="312420"/>
          </a:xfrm>
          <a:prstGeom prst="rect">
            <a:avLst/>
          </a:prstGeom>
          <a:noFill/>
          <a:ln>
            <a:noFill/>
          </a:ln>
          <a:effectLst>
            <a:glow rad="88900">
              <a:srgbClr val="3E4750"/>
            </a:glow>
          </a:effectLst>
        </p:spPr>
      </p:pic>
      <p:sp>
        <p:nvSpPr>
          <p:cNvPr id="101" name="Rectangle 100"/>
          <p:cNvSpPr/>
          <p:nvPr/>
        </p:nvSpPr>
        <p:spPr>
          <a:xfrm>
            <a:off x="7339226" y="5595606"/>
            <a:ext cx="45926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400" dirty="0">
                <a:solidFill>
                  <a:schemeClr val="bg1"/>
                </a:solidFill>
              </a:rPr>
              <a:t>Nothing endures but change. </a:t>
            </a:r>
            <a:r>
              <a:rPr lang="en-GB" sz="2400" i="1" dirty="0">
                <a:solidFill>
                  <a:schemeClr val="bg1"/>
                </a:solidFill>
              </a:rPr>
              <a:t>Heraclitus</a:t>
            </a:r>
            <a:endParaRPr lang="en-US" sz="2400" i="1" dirty="0">
              <a:solidFill>
                <a:schemeClr val="bg1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-1390306" y="1188307"/>
            <a:ext cx="8512367" cy="5266598"/>
            <a:chOff x="-1416242" y="1160005"/>
            <a:chExt cx="8512367" cy="5266598"/>
          </a:xfrm>
        </p:grpSpPr>
        <p:sp>
          <p:nvSpPr>
            <p:cNvPr id="53" name="Rectangle 52"/>
            <p:cNvSpPr/>
            <p:nvPr/>
          </p:nvSpPr>
          <p:spPr bwMode="auto">
            <a:xfrm>
              <a:off x="5546703" y="2119746"/>
              <a:ext cx="1549422" cy="3919104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-1416242" y="1988623"/>
              <a:ext cx="1549422" cy="3919104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110209" y="1160005"/>
              <a:ext cx="5436494" cy="5266598"/>
            </a:xfrm>
            <a:custGeom>
              <a:avLst/>
              <a:gdLst>
                <a:gd name="connsiteX0" fmla="*/ 259620 w 5436494"/>
                <a:gd name="connsiteY0" fmla="*/ 227872 h 5266598"/>
                <a:gd name="connsiteX1" fmla="*/ 259620 w 5436494"/>
                <a:gd name="connsiteY1" fmla="*/ 4618897 h 5266598"/>
                <a:gd name="connsiteX2" fmla="*/ 5174520 w 5436494"/>
                <a:gd name="connsiteY2" fmla="*/ 4618897 h 5266598"/>
                <a:gd name="connsiteX3" fmla="*/ 5174520 w 5436494"/>
                <a:gd name="connsiteY3" fmla="*/ 227872 h 5266598"/>
                <a:gd name="connsiteX4" fmla="*/ 0 w 5436494"/>
                <a:gd name="connsiteY4" fmla="*/ 0 h 5266598"/>
                <a:gd name="connsiteX5" fmla="*/ 5436494 w 5436494"/>
                <a:gd name="connsiteY5" fmla="*/ 0 h 5266598"/>
                <a:gd name="connsiteX6" fmla="*/ 5436494 w 5436494"/>
                <a:gd name="connsiteY6" fmla="*/ 5266598 h 5266598"/>
                <a:gd name="connsiteX7" fmla="*/ 0 w 5436494"/>
                <a:gd name="connsiteY7" fmla="*/ 5266598 h 526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6494" h="5266598">
                  <a:moveTo>
                    <a:pt x="259620" y="227872"/>
                  </a:moveTo>
                  <a:lnTo>
                    <a:pt x="259620" y="4618897"/>
                  </a:lnTo>
                  <a:lnTo>
                    <a:pt x="5174520" y="4618897"/>
                  </a:lnTo>
                  <a:lnTo>
                    <a:pt x="5174520" y="227872"/>
                  </a:lnTo>
                  <a:close/>
                  <a:moveTo>
                    <a:pt x="0" y="0"/>
                  </a:moveTo>
                  <a:lnTo>
                    <a:pt x="5436494" y="0"/>
                  </a:lnTo>
                  <a:lnTo>
                    <a:pt x="5436494" y="5266598"/>
                  </a:lnTo>
                  <a:lnTo>
                    <a:pt x="0" y="5266598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55254" y="6515297"/>
            <a:ext cx="10927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[Some icons in this slides are based on the clip art made by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Freepik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Smashicons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 </a:t>
            </a:r>
            <a:r>
              <a:rPr lang="en-GB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www.flaticon.com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9997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My research interests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0131" y="1125539"/>
            <a:ext cx="6594581" cy="2570161"/>
          </a:xfrm>
        </p:spPr>
        <p:txBody>
          <a:bodyPr/>
          <a:lstStyle/>
          <a:p>
            <a:r>
              <a:rPr lang="it-IT" dirty="0"/>
              <a:t>I am interested in managing knowledge graphs evolving over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Data models and vocabularies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Stream reasoning engines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Query languages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Applications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94912D-172C-427D-818C-8A622BA38A01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6" name="Flowchart: Sequential Access Storage 5"/>
          <p:cNvSpPr/>
          <p:nvPr/>
        </p:nvSpPr>
        <p:spPr bwMode="auto">
          <a:xfrm>
            <a:off x="4947920" y="4485976"/>
            <a:ext cx="1480014" cy="1480014"/>
          </a:xfrm>
          <a:prstGeom prst="flowChartMagneticTap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21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-344060" y="4080459"/>
            <a:ext cx="4928548" cy="2218883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 bwMode="auto">
          <a:xfrm>
            <a:off x="2962708" y="4381669"/>
            <a:ext cx="1531932" cy="1584321"/>
          </a:xfrm>
          <a:prstGeom prst="roundRect">
            <a:avLst>
              <a:gd name="adj" fmla="val 6206"/>
            </a:avLst>
          </a:prstGeom>
          <a:solidFill>
            <a:schemeClr val="tx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5" name="Rounded Rectangle 104"/>
          <p:cNvSpPr/>
          <p:nvPr/>
        </p:nvSpPr>
        <p:spPr bwMode="auto">
          <a:xfrm>
            <a:off x="1364102" y="4381669"/>
            <a:ext cx="1531932" cy="1584321"/>
          </a:xfrm>
          <a:prstGeom prst="roundRect">
            <a:avLst>
              <a:gd name="adj" fmla="val 6206"/>
            </a:avLst>
          </a:prstGeom>
          <a:solidFill>
            <a:schemeClr val="tx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6" name="Rounded Rectangle 105"/>
          <p:cNvSpPr/>
          <p:nvPr/>
        </p:nvSpPr>
        <p:spPr bwMode="auto">
          <a:xfrm>
            <a:off x="-255884" y="4381669"/>
            <a:ext cx="1531932" cy="1584321"/>
          </a:xfrm>
          <a:prstGeom prst="roundRect">
            <a:avLst>
              <a:gd name="adj" fmla="val 6206"/>
            </a:avLst>
          </a:prstGeom>
          <a:solidFill>
            <a:schemeClr val="tx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7" name="Rounded Rectangle 106"/>
          <p:cNvSpPr/>
          <p:nvPr/>
        </p:nvSpPr>
        <p:spPr bwMode="auto">
          <a:xfrm>
            <a:off x="-296631" y="6087244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8" name="Rounded Rectangle 107"/>
          <p:cNvSpPr/>
          <p:nvPr/>
        </p:nvSpPr>
        <p:spPr bwMode="auto">
          <a:xfrm>
            <a:off x="194597" y="6087244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685824" y="6087244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0" name="Rounded Rectangle 109"/>
          <p:cNvSpPr/>
          <p:nvPr/>
        </p:nvSpPr>
        <p:spPr bwMode="auto">
          <a:xfrm>
            <a:off x="1177051" y="6087244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1" name="Rounded Rectangle 110"/>
          <p:cNvSpPr/>
          <p:nvPr/>
        </p:nvSpPr>
        <p:spPr bwMode="auto">
          <a:xfrm>
            <a:off x="1668278" y="6087244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" name="Rounded Rectangle 111"/>
          <p:cNvSpPr/>
          <p:nvPr/>
        </p:nvSpPr>
        <p:spPr bwMode="auto">
          <a:xfrm>
            <a:off x="2159505" y="6087244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2650733" y="6087244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4" name="Rounded Rectangle 113"/>
          <p:cNvSpPr/>
          <p:nvPr/>
        </p:nvSpPr>
        <p:spPr bwMode="auto">
          <a:xfrm>
            <a:off x="3141960" y="6087244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5" name="Rounded Rectangle 114"/>
          <p:cNvSpPr/>
          <p:nvPr/>
        </p:nvSpPr>
        <p:spPr bwMode="auto">
          <a:xfrm>
            <a:off x="3633187" y="6087244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6" name="Rounded Rectangle 115"/>
          <p:cNvSpPr/>
          <p:nvPr/>
        </p:nvSpPr>
        <p:spPr bwMode="auto">
          <a:xfrm>
            <a:off x="4124414" y="6087244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7" name="Rounded Rectangle 116"/>
          <p:cNvSpPr/>
          <p:nvPr/>
        </p:nvSpPr>
        <p:spPr bwMode="auto">
          <a:xfrm>
            <a:off x="-51017" y="6087244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8" name="Rounded Rectangle 117"/>
          <p:cNvSpPr/>
          <p:nvPr/>
        </p:nvSpPr>
        <p:spPr bwMode="auto">
          <a:xfrm>
            <a:off x="440210" y="6087244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9" name="Rounded Rectangle 118"/>
          <p:cNvSpPr/>
          <p:nvPr/>
        </p:nvSpPr>
        <p:spPr bwMode="auto">
          <a:xfrm>
            <a:off x="931437" y="6087244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0" name="Rounded Rectangle 119"/>
          <p:cNvSpPr/>
          <p:nvPr/>
        </p:nvSpPr>
        <p:spPr bwMode="auto">
          <a:xfrm>
            <a:off x="1422665" y="6087244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1" name="Rounded Rectangle 120"/>
          <p:cNvSpPr/>
          <p:nvPr/>
        </p:nvSpPr>
        <p:spPr bwMode="auto">
          <a:xfrm>
            <a:off x="1913892" y="6087244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2" name="Rounded Rectangle 121"/>
          <p:cNvSpPr/>
          <p:nvPr/>
        </p:nvSpPr>
        <p:spPr bwMode="auto">
          <a:xfrm>
            <a:off x="2405119" y="6087244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2896346" y="6087244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3387573" y="6087244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878801" y="6087244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6" name="Rounded Rectangle 125"/>
          <p:cNvSpPr/>
          <p:nvPr/>
        </p:nvSpPr>
        <p:spPr bwMode="auto">
          <a:xfrm>
            <a:off x="4370028" y="6087244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7" name="Rounded Rectangle 126"/>
          <p:cNvSpPr/>
          <p:nvPr/>
        </p:nvSpPr>
        <p:spPr bwMode="auto">
          <a:xfrm>
            <a:off x="-296631" y="4114550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8" name="Rounded Rectangle 127"/>
          <p:cNvSpPr/>
          <p:nvPr/>
        </p:nvSpPr>
        <p:spPr bwMode="auto">
          <a:xfrm>
            <a:off x="194597" y="4114550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" name="Rounded Rectangle 128"/>
          <p:cNvSpPr/>
          <p:nvPr/>
        </p:nvSpPr>
        <p:spPr bwMode="auto">
          <a:xfrm>
            <a:off x="685824" y="4114550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0" name="Rounded Rectangle 129"/>
          <p:cNvSpPr/>
          <p:nvPr/>
        </p:nvSpPr>
        <p:spPr bwMode="auto">
          <a:xfrm>
            <a:off x="1177051" y="4114550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1" name="Rounded Rectangle 130"/>
          <p:cNvSpPr/>
          <p:nvPr/>
        </p:nvSpPr>
        <p:spPr bwMode="auto">
          <a:xfrm>
            <a:off x="1668278" y="4114550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2" name="Rounded Rectangle 131"/>
          <p:cNvSpPr/>
          <p:nvPr/>
        </p:nvSpPr>
        <p:spPr bwMode="auto">
          <a:xfrm>
            <a:off x="2159505" y="4114550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3" name="Rounded Rectangle 132"/>
          <p:cNvSpPr/>
          <p:nvPr/>
        </p:nvSpPr>
        <p:spPr bwMode="auto">
          <a:xfrm>
            <a:off x="2650733" y="4114550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4" name="Rounded Rectangle 133"/>
          <p:cNvSpPr/>
          <p:nvPr/>
        </p:nvSpPr>
        <p:spPr bwMode="auto">
          <a:xfrm>
            <a:off x="3141960" y="4114550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5" name="Rounded Rectangle 134"/>
          <p:cNvSpPr/>
          <p:nvPr/>
        </p:nvSpPr>
        <p:spPr bwMode="auto">
          <a:xfrm>
            <a:off x="3633187" y="4114550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6" name="Rounded Rectangle 135"/>
          <p:cNvSpPr/>
          <p:nvPr/>
        </p:nvSpPr>
        <p:spPr bwMode="auto">
          <a:xfrm>
            <a:off x="4124414" y="4114550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7" name="Rounded Rectangle 136"/>
          <p:cNvSpPr/>
          <p:nvPr/>
        </p:nvSpPr>
        <p:spPr bwMode="auto">
          <a:xfrm>
            <a:off x="-51017" y="4114550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8" name="Rounded Rectangle 137"/>
          <p:cNvSpPr/>
          <p:nvPr/>
        </p:nvSpPr>
        <p:spPr bwMode="auto">
          <a:xfrm>
            <a:off x="440210" y="4114550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9" name="Rounded Rectangle 138"/>
          <p:cNvSpPr/>
          <p:nvPr/>
        </p:nvSpPr>
        <p:spPr bwMode="auto">
          <a:xfrm>
            <a:off x="931437" y="4114550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0" name="Rounded Rectangle 139"/>
          <p:cNvSpPr/>
          <p:nvPr/>
        </p:nvSpPr>
        <p:spPr bwMode="auto">
          <a:xfrm>
            <a:off x="1422665" y="4114550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1" name="Rounded Rectangle 140"/>
          <p:cNvSpPr/>
          <p:nvPr/>
        </p:nvSpPr>
        <p:spPr bwMode="auto">
          <a:xfrm>
            <a:off x="1913892" y="4114550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2" name="Rounded Rectangle 141"/>
          <p:cNvSpPr/>
          <p:nvPr/>
        </p:nvSpPr>
        <p:spPr bwMode="auto">
          <a:xfrm>
            <a:off x="2405119" y="4114550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3" name="Rounded Rectangle 142"/>
          <p:cNvSpPr/>
          <p:nvPr/>
        </p:nvSpPr>
        <p:spPr bwMode="auto">
          <a:xfrm>
            <a:off x="2896346" y="4114550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4" name="Rounded Rectangle 143"/>
          <p:cNvSpPr/>
          <p:nvPr/>
        </p:nvSpPr>
        <p:spPr bwMode="auto">
          <a:xfrm>
            <a:off x="3387573" y="4114550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5" name="Rounded Rectangle 144"/>
          <p:cNvSpPr/>
          <p:nvPr/>
        </p:nvSpPr>
        <p:spPr bwMode="auto">
          <a:xfrm>
            <a:off x="3878801" y="4114550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6" name="Rounded Rectangle 145"/>
          <p:cNvSpPr/>
          <p:nvPr/>
        </p:nvSpPr>
        <p:spPr bwMode="auto">
          <a:xfrm>
            <a:off x="4370028" y="4114550"/>
            <a:ext cx="157348" cy="171311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8" name="Oval 147"/>
          <p:cNvSpPr/>
          <p:nvPr/>
        </p:nvSpPr>
        <p:spPr bwMode="auto">
          <a:xfrm>
            <a:off x="3733447" y="4480931"/>
            <a:ext cx="309185" cy="30918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9" name="Oval 148"/>
          <p:cNvSpPr/>
          <p:nvPr/>
        </p:nvSpPr>
        <p:spPr bwMode="auto">
          <a:xfrm>
            <a:off x="3683665" y="5339645"/>
            <a:ext cx="301559" cy="30155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0" name="Oval 149"/>
          <p:cNvSpPr/>
          <p:nvPr/>
        </p:nvSpPr>
        <p:spPr bwMode="auto">
          <a:xfrm>
            <a:off x="4030962" y="5612907"/>
            <a:ext cx="301559" cy="30155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51" name="Curved Connector 150"/>
          <p:cNvCxnSpPr/>
          <p:nvPr/>
        </p:nvCxnSpPr>
        <p:spPr bwMode="auto">
          <a:xfrm rot="5400000" flipH="1" flipV="1">
            <a:off x="3225283" y="5267544"/>
            <a:ext cx="350166" cy="144202"/>
          </a:xfrm>
          <a:prstGeom prst="curvedConnector3">
            <a:avLst>
              <a:gd name="adj1" fmla="val 50000"/>
            </a:avLst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Curved Connector 151"/>
          <p:cNvCxnSpPr>
            <a:endCxn id="148" idx="2"/>
          </p:cNvCxnSpPr>
          <p:nvPr/>
        </p:nvCxnSpPr>
        <p:spPr bwMode="auto">
          <a:xfrm rot="5400000" flipH="1" flipV="1">
            <a:off x="3489218" y="4618774"/>
            <a:ext cx="227479" cy="260980"/>
          </a:xfrm>
          <a:prstGeom prst="curvedConnector2">
            <a:avLst/>
          </a:prstGeom>
          <a:ln w="12700" cap="rnd">
            <a:solidFill>
              <a:srgbClr val="92D05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" name="Curved Connector 152"/>
          <p:cNvCxnSpPr>
            <a:stCxn id="149" idx="0"/>
          </p:cNvCxnSpPr>
          <p:nvPr/>
        </p:nvCxnSpPr>
        <p:spPr bwMode="auto">
          <a:xfrm rot="16200000" flipV="1">
            <a:off x="3597143" y="5102342"/>
            <a:ext cx="219245" cy="255361"/>
          </a:xfrm>
          <a:prstGeom prst="curvedConnector3">
            <a:avLst>
              <a:gd name="adj1" fmla="val 50000"/>
            </a:avLst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Curved Connector 153"/>
          <p:cNvCxnSpPr>
            <a:stCxn id="150" idx="0"/>
          </p:cNvCxnSpPr>
          <p:nvPr/>
        </p:nvCxnSpPr>
        <p:spPr bwMode="auto">
          <a:xfrm rot="5400000" flipH="1" flipV="1">
            <a:off x="4032421" y="5353386"/>
            <a:ext cx="408843" cy="110201"/>
          </a:xfrm>
          <a:prstGeom prst="curvedConnector3">
            <a:avLst>
              <a:gd name="adj1" fmla="val 50000"/>
            </a:avLst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Curved Connector 154"/>
          <p:cNvCxnSpPr/>
          <p:nvPr/>
        </p:nvCxnSpPr>
        <p:spPr bwMode="auto">
          <a:xfrm rot="16200000" flipV="1">
            <a:off x="4023504" y="4634066"/>
            <a:ext cx="267506" cy="269372"/>
          </a:xfrm>
          <a:prstGeom prst="curvedConnector2">
            <a:avLst/>
          </a:prstGeom>
          <a:ln w="12700" cap="rnd">
            <a:solidFill>
              <a:srgbClr val="92D05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 bwMode="auto">
          <a:xfrm>
            <a:off x="3098706" y="4491413"/>
            <a:ext cx="301559" cy="301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59" name="Curved Connector 158"/>
          <p:cNvCxnSpPr>
            <a:endCxn id="157" idx="3"/>
          </p:cNvCxnSpPr>
          <p:nvPr/>
        </p:nvCxnSpPr>
        <p:spPr bwMode="auto">
          <a:xfrm rot="5400000" flipH="1" flipV="1">
            <a:off x="2949401" y="4771343"/>
            <a:ext cx="216000" cy="170934"/>
          </a:xfrm>
          <a:prstGeom prst="curvedConnector3">
            <a:avLst>
              <a:gd name="adj1" fmla="val 50000"/>
            </a:avLst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Curved Connector 159"/>
          <p:cNvCxnSpPr/>
          <p:nvPr/>
        </p:nvCxnSpPr>
        <p:spPr bwMode="auto">
          <a:xfrm rot="5400000" flipH="1" flipV="1">
            <a:off x="2967621" y="5014808"/>
            <a:ext cx="364957" cy="356331"/>
          </a:xfrm>
          <a:prstGeom prst="curvedConnector2">
            <a:avLst/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Curved Connector 160"/>
          <p:cNvCxnSpPr>
            <a:stCxn id="157" idx="6"/>
          </p:cNvCxnSpPr>
          <p:nvPr/>
        </p:nvCxnSpPr>
        <p:spPr bwMode="auto">
          <a:xfrm flipV="1">
            <a:off x="3400265" y="4378129"/>
            <a:ext cx="178820" cy="264064"/>
          </a:xfrm>
          <a:prstGeom prst="curvedConnector2">
            <a:avLst/>
          </a:prstGeom>
          <a:ln w="12700" cap="rnd">
            <a:solidFill>
              <a:srgbClr val="92D050"/>
            </a:solidFill>
            <a:headEnd type="none" w="med" len="med"/>
            <a:tailEnd type="non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0" idx="2"/>
          </p:cNvCxnSpPr>
          <p:nvPr/>
        </p:nvCxnSpPr>
        <p:spPr bwMode="auto">
          <a:xfrm flipH="1" flipV="1">
            <a:off x="3528134" y="5714597"/>
            <a:ext cx="502828" cy="49090"/>
          </a:xfrm>
          <a:prstGeom prst="straightConnector1">
            <a:avLst/>
          </a:prstGeom>
          <a:ln w="12700">
            <a:solidFill>
              <a:srgbClr val="FFFF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 bwMode="auto">
          <a:xfrm>
            <a:off x="1708110" y="4863003"/>
            <a:ext cx="301559" cy="3015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5" name="Oval 164"/>
          <p:cNvSpPr/>
          <p:nvPr/>
        </p:nvSpPr>
        <p:spPr bwMode="auto">
          <a:xfrm>
            <a:off x="2134841" y="4480931"/>
            <a:ext cx="309185" cy="30918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6" name="Oval 165"/>
          <p:cNvSpPr/>
          <p:nvPr/>
        </p:nvSpPr>
        <p:spPr bwMode="auto">
          <a:xfrm>
            <a:off x="2542557" y="4902505"/>
            <a:ext cx="301559" cy="30155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7" name="Oval 166"/>
          <p:cNvSpPr/>
          <p:nvPr/>
        </p:nvSpPr>
        <p:spPr bwMode="auto">
          <a:xfrm>
            <a:off x="2085059" y="5339645"/>
            <a:ext cx="301559" cy="30155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8" name="Oval 167"/>
          <p:cNvSpPr/>
          <p:nvPr/>
        </p:nvSpPr>
        <p:spPr bwMode="auto">
          <a:xfrm>
            <a:off x="2432356" y="5612907"/>
            <a:ext cx="301559" cy="30155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69" name="Curved Connector 168"/>
          <p:cNvCxnSpPr>
            <a:endCxn id="164" idx="4"/>
          </p:cNvCxnSpPr>
          <p:nvPr/>
        </p:nvCxnSpPr>
        <p:spPr bwMode="auto">
          <a:xfrm rot="5400000" flipH="1" flipV="1">
            <a:off x="1611706" y="5267544"/>
            <a:ext cx="350166" cy="144202"/>
          </a:xfrm>
          <a:prstGeom prst="curvedConnector3">
            <a:avLst>
              <a:gd name="adj1" fmla="val 50000"/>
            </a:avLst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Curved Connector 169"/>
          <p:cNvCxnSpPr>
            <a:stCxn id="164" idx="0"/>
            <a:endCxn id="165" idx="2"/>
          </p:cNvCxnSpPr>
          <p:nvPr/>
        </p:nvCxnSpPr>
        <p:spPr bwMode="auto">
          <a:xfrm rot="5400000" flipH="1" flipV="1">
            <a:off x="1883126" y="4611289"/>
            <a:ext cx="227479" cy="275951"/>
          </a:xfrm>
          <a:prstGeom prst="curvedConnector2">
            <a:avLst/>
          </a:prstGeom>
          <a:ln w="12700" cap="rnd">
            <a:solidFill>
              <a:srgbClr val="92D05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1" name="Curved Connector 170"/>
          <p:cNvCxnSpPr>
            <a:stCxn id="167" idx="0"/>
            <a:endCxn id="166" idx="2"/>
          </p:cNvCxnSpPr>
          <p:nvPr/>
        </p:nvCxnSpPr>
        <p:spPr bwMode="auto">
          <a:xfrm rot="5400000" flipH="1" flipV="1">
            <a:off x="2246018" y="5043106"/>
            <a:ext cx="286360" cy="306718"/>
          </a:xfrm>
          <a:prstGeom prst="curvedConnector2">
            <a:avLst/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2" name="Curved Connector 171"/>
          <p:cNvCxnSpPr>
            <a:stCxn id="168" idx="0"/>
            <a:endCxn id="166" idx="4"/>
          </p:cNvCxnSpPr>
          <p:nvPr/>
        </p:nvCxnSpPr>
        <p:spPr bwMode="auto">
          <a:xfrm rot="5400000" flipH="1" flipV="1">
            <a:off x="2433815" y="5353386"/>
            <a:ext cx="408843" cy="110201"/>
          </a:xfrm>
          <a:prstGeom prst="curvedConnector3">
            <a:avLst>
              <a:gd name="adj1" fmla="val 50000"/>
            </a:avLst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Curved Connector 172"/>
          <p:cNvCxnSpPr>
            <a:stCxn id="166" idx="0"/>
          </p:cNvCxnSpPr>
          <p:nvPr/>
        </p:nvCxnSpPr>
        <p:spPr bwMode="auto">
          <a:xfrm rot="16200000" flipV="1">
            <a:off x="2424898" y="4634066"/>
            <a:ext cx="267506" cy="269372"/>
          </a:xfrm>
          <a:prstGeom prst="curvedConnector2">
            <a:avLst/>
          </a:prstGeom>
          <a:ln w="12700" cap="rnd">
            <a:solidFill>
              <a:srgbClr val="92D05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 bwMode="auto">
          <a:xfrm>
            <a:off x="1500100" y="4491413"/>
            <a:ext cx="301559" cy="301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76" name="Curved Connector 175"/>
          <p:cNvCxnSpPr>
            <a:endCxn id="174" idx="3"/>
          </p:cNvCxnSpPr>
          <p:nvPr/>
        </p:nvCxnSpPr>
        <p:spPr bwMode="auto">
          <a:xfrm rot="5400000" flipH="1" flipV="1">
            <a:off x="1350795" y="4771343"/>
            <a:ext cx="216000" cy="170934"/>
          </a:xfrm>
          <a:prstGeom prst="curvedConnector3">
            <a:avLst>
              <a:gd name="adj1" fmla="val 50000"/>
            </a:avLst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7" name="Curved Connector 176"/>
          <p:cNvCxnSpPr>
            <a:endCxn id="174" idx="4"/>
          </p:cNvCxnSpPr>
          <p:nvPr/>
        </p:nvCxnSpPr>
        <p:spPr bwMode="auto">
          <a:xfrm rot="5400000" flipH="1" flipV="1">
            <a:off x="1220864" y="4945437"/>
            <a:ext cx="582481" cy="277552"/>
          </a:xfrm>
          <a:prstGeom prst="curvedConnector3">
            <a:avLst>
              <a:gd name="adj1" fmla="val 50000"/>
            </a:avLst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Curved Connector 177"/>
          <p:cNvCxnSpPr>
            <a:stCxn id="174" idx="6"/>
          </p:cNvCxnSpPr>
          <p:nvPr/>
        </p:nvCxnSpPr>
        <p:spPr bwMode="auto">
          <a:xfrm flipV="1">
            <a:off x="1801659" y="4378129"/>
            <a:ext cx="178820" cy="264064"/>
          </a:xfrm>
          <a:prstGeom prst="curvedConnector2">
            <a:avLst/>
          </a:prstGeom>
          <a:ln w="12700" cap="rnd">
            <a:solidFill>
              <a:srgbClr val="92D050"/>
            </a:solidFill>
            <a:headEnd type="none" w="med" len="med"/>
            <a:tailEnd type="non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68" idx="1"/>
            <a:endCxn id="167" idx="5"/>
          </p:cNvCxnSpPr>
          <p:nvPr/>
        </p:nvCxnSpPr>
        <p:spPr bwMode="auto">
          <a:xfrm flipH="1" flipV="1">
            <a:off x="2342456" y="5597042"/>
            <a:ext cx="134062" cy="60027"/>
          </a:xfrm>
          <a:prstGeom prst="straightConnector1">
            <a:avLst/>
          </a:prstGeom>
          <a:ln w="12700">
            <a:solidFill>
              <a:srgbClr val="FFFF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7" name="Oval 186"/>
          <p:cNvSpPr/>
          <p:nvPr/>
        </p:nvSpPr>
        <p:spPr bwMode="auto">
          <a:xfrm>
            <a:off x="512032" y="4485245"/>
            <a:ext cx="309185" cy="30918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8" name="Oval 187"/>
          <p:cNvSpPr/>
          <p:nvPr/>
        </p:nvSpPr>
        <p:spPr bwMode="auto">
          <a:xfrm>
            <a:off x="462250" y="5343959"/>
            <a:ext cx="301559" cy="30155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9" name="Curved Connector 188"/>
          <p:cNvCxnSpPr>
            <a:endCxn id="187" idx="2"/>
          </p:cNvCxnSpPr>
          <p:nvPr/>
        </p:nvCxnSpPr>
        <p:spPr bwMode="auto">
          <a:xfrm flipV="1">
            <a:off x="252294" y="4639838"/>
            <a:ext cx="259738" cy="258533"/>
          </a:xfrm>
          <a:prstGeom prst="curvedConnector3">
            <a:avLst>
              <a:gd name="adj1" fmla="val 50000"/>
            </a:avLst>
          </a:prstGeom>
          <a:ln w="12700" cap="rnd">
            <a:solidFill>
              <a:srgbClr val="92D05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0" name="Curved Connector 189"/>
          <p:cNvCxnSpPr>
            <a:stCxn id="188" idx="0"/>
          </p:cNvCxnSpPr>
          <p:nvPr/>
        </p:nvCxnSpPr>
        <p:spPr bwMode="auto">
          <a:xfrm rot="5400000" flipH="1" flipV="1">
            <a:off x="623209" y="5047420"/>
            <a:ext cx="286360" cy="306718"/>
          </a:xfrm>
          <a:prstGeom prst="curvedConnector2">
            <a:avLst/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1" name="Curved Connector 190"/>
          <p:cNvCxnSpPr/>
          <p:nvPr/>
        </p:nvCxnSpPr>
        <p:spPr bwMode="auto">
          <a:xfrm rot="16200000" flipV="1">
            <a:off x="802089" y="4638380"/>
            <a:ext cx="267506" cy="269372"/>
          </a:xfrm>
          <a:prstGeom prst="curvedConnector2">
            <a:avLst/>
          </a:prstGeom>
          <a:ln w="12700" cap="rnd">
            <a:solidFill>
              <a:srgbClr val="92D05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2" name="Oval 191"/>
          <p:cNvSpPr/>
          <p:nvPr/>
        </p:nvSpPr>
        <p:spPr bwMode="auto">
          <a:xfrm>
            <a:off x="-122709" y="4495727"/>
            <a:ext cx="301559" cy="301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4" name="Curved Connector 193"/>
          <p:cNvCxnSpPr>
            <a:endCxn id="192" idx="3"/>
          </p:cNvCxnSpPr>
          <p:nvPr/>
        </p:nvCxnSpPr>
        <p:spPr bwMode="auto">
          <a:xfrm rot="5400000" flipH="1" flipV="1">
            <a:off x="-272014" y="4775657"/>
            <a:ext cx="216000" cy="170934"/>
          </a:xfrm>
          <a:prstGeom prst="curvedConnector3">
            <a:avLst>
              <a:gd name="adj1" fmla="val 50000"/>
            </a:avLst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5" name="Curved Connector 194"/>
          <p:cNvCxnSpPr>
            <a:endCxn id="192" idx="4"/>
          </p:cNvCxnSpPr>
          <p:nvPr/>
        </p:nvCxnSpPr>
        <p:spPr bwMode="auto">
          <a:xfrm rot="5400000" flipH="1" flipV="1">
            <a:off x="-401945" y="4949751"/>
            <a:ext cx="582481" cy="277552"/>
          </a:xfrm>
          <a:prstGeom prst="curvedConnector3">
            <a:avLst>
              <a:gd name="adj1" fmla="val 50000"/>
            </a:avLst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6" name="Curved Connector 195"/>
          <p:cNvCxnSpPr>
            <a:stCxn id="192" idx="6"/>
          </p:cNvCxnSpPr>
          <p:nvPr/>
        </p:nvCxnSpPr>
        <p:spPr bwMode="auto">
          <a:xfrm flipV="1">
            <a:off x="178850" y="4382443"/>
            <a:ext cx="178820" cy="264064"/>
          </a:xfrm>
          <a:prstGeom prst="curvedConnector2">
            <a:avLst/>
          </a:prstGeom>
          <a:ln w="12700" cap="rnd">
            <a:solidFill>
              <a:srgbClr val="92D050"/>
            </a:solidFill>
            <a:headEnd type="none" w="med" len="med"/>
            <a:tailEnd type="non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5" name="Oval 204"/>
          <p:cNvSpPr/>
          <p:nvPr/>
        </p:nvSpPr>
        <p:spPr bwMode="auto">
          <a:xfrm>
            <a:off x="116126" y="4880715"/>
            <a:ext cx="309185" cy="3091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6" name="Oval 205"/>
          <p:cNvSpPr/>
          <p:nvPr/>
        </p:nvSpPr>
        <p:spPr bwMode="auto">
          <a:xfrm>
            <a:off x="917281" y="4887280"/>
            <a:ext cx="309185" cy="3091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8" name="Oval 207"/>
          <p:cNvSpPr/>
          <p:nvPr/>
        </p:nvSpPr>
        <p:spPr bwMode="auto">
          <a:xfrm>
            <a:off x="3328265" y="4872270"/>
            <a:ext cx="301559" cy="3015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9" name="Oval 208"/>
          <p:cNvSpPr/>
          <p:nvPr/>
        </p:nvSpPr>
        <p:spPr bwMode="auto">
          <a:xfrm>
            <a:off x="4141163" y="4918401"/>
            <a:ext cx="301559" cy="30155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0" name="Oval 209"/>
          <p:cNvSpPr/>
          <p:nvPr/>
        </p:nvSpPr>
        <p:spPr bwMode="auto">
          <a:xfrm>
            <a:off x="3236743" y="5513677"/>
            <a:ext cx="301559" cy="301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5196699" y="6109355"/>
            <a:ext cx="11641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Query</a:t>
            </a:r>
            <a:endParaRPr lang="en-US" sz="2800" dirty="0"/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191" y="1259825"/>
            <a:ext cx="4370201" cy="534924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0343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8" grpId="0" animBg="1"/>
      <p:bldP spid="149" grpId="0" animBg="1"/>
      <p:bldP spid="150" grpId="0" animBg="1"/>
      <p:bldP spid="157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74" grpId="0" animBg="1"/>
      <p:bldP spid="187" grpId="0" animBg="1"/>
      <p:bldP spid="188" grpId="0" animBg="1"/>
      <p:bldP spid="192" grpId="0" animBg="1"/>
      <p:bldP spid="205" grpId="0" animBg="1"/>
      <p:bldP spid="206" grpId="0" animBg="1"/>
      <p:bldP spid="208" grpId="0" animBg="1"/>
      <p:bldP spid="209" grpId="0" animBg="1"/>
      <p:bldP spid="210" grpId="0" animBg="1"/>
      <p:bldP spid="2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0130" y="1125539"/>
                <a:ext cx="5134735" cy="4967287"/>
              </a:xfrm>
            </p:spPr>
            <p:txBody>
              <a:bodyPr/>
              <a:lstStyle/>
              <a:p>
                <a:pPr marL="0" indent="0"/>
                <a:r>
                  <a:rPr lang="en-GB" dirty="0"/>
                  <a:t>Mann Whitney U test for each item </a:t>
                </a:r>
                <a:br>
                  <a:rPr lang="en-GB" dirty="0"/>
                </a:br>
                <a:r>
                  <a:rPr lang="en-GB" dirty="0"/>
                  <a:t>to check the impact of the privacy </a:t>
                </a:r>
                <a:br>
                  <a:rPr lang="en-GB" dirty="0"/>
                </a:br>
                <a:r>
                  <a:rPr lang="en-GB" dirty="0"/>
                  <a:t>algorithms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t-IT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: the distances are indistinguishable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t-IT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dirty="0"/>
                  <a:t>: the distances are distinguishable</a:t>
                </a:r>
              </a:p>
              <a:p>
                <a:pPr marL="0" indent="0"/>
                <a:r>
                  <a:rPr lang="en-GB" dirty="0"/>
                  <a:t>Findings: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The lower the epsilon, the more indistinguishable the impact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The impact on items with large bin size are is often distinguishable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The impact on items with small bin size are is often indistinguishable</a:t>
                </a:r>
              </a:p>
              <a:p>
                <a:pPr marL="0" indent="0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0130" y="1125539"/>
                <a:ext cx="5134735" cy="4967287"/>
              </a:xfrm>
              <a:blipFill rotWithShape="0">
                <a:blip r:embed="rId6"/>
                <a:stretch>
                  <a:fillRect l="-3682" t="-1966" b="-98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3E4750"/>
              </a:clrFrom>
              <a:clrTo>
                <a:srgbClr val="3E475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0" t="697" r="1195" b="81041"/>
          <a:stretch/>
        </p:blipFill>
        <p:spPr>
          <a:xfrm>
            <a:off x="5359401" y="741367"/>
            <a:ext cx="3562349" cy="17732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6737923" y="1068389"/>
            <a:ext cx="2337021" cy="138747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3E4750"/>
              </a:clrFrom>
              <a:clrTo>
                <a:srgbClr val="3E475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3" t="4479" r="50208" b="80660"/>
          <a:stretch/>
        </p:blipFill>
        <p:spPr>
          <a:xfrm>
            <a:off x="8918575" y="1109665"/>
            <a:ext cx="3022820" cy="14430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828702" y="2080514"/>
                <a:ext cx="404406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sz="2000" dirty="0">
                    <a:solidFill>
                      <a:schemeClr val="bg1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702" y="2080514"/>
                <a:ext cx="404406" cy="453137"/>
              </a:xfrm>
              <a:prstGeom prst="rect">
                <a:avLst/>
              </a:prstGeom>
              <a:blipFill rotWithShape="0">
                <a:blip r:embed="rId8"/>
                <a:stretch>
                  <a:fillRect r="-16667" b="-2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6555798" y="2527951"/>
            <a:ext cx="1711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 reviews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574430" y="2470980"/>
            <a:ext cx="166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IPTV viewership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3E4750"/>
              </a:clrFrom>
              <a:clrTo>
                <a:srgbClr val="3E475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" t="29591" r="51028" b="55517"/>
          <a:stretch/>
        </p:blipFill>
        <p:spPr>
          <a:xfrm>
            <a:off x="8305007" y="2891941"/>
            <a:ext cx="3568700" cy="14461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3E4750"/>
              </a:clrFrom>
              <a:clrTo>
                <a:srgbClr val="3E475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6" t="29983" r="746" b="55125"/>
          <a:stretch/>
        </p:blipFill>
        <p:spPr>
          <a:xfrm>
            <a:off x="8324057" y="4677298"/>
            <a:ext cx="3568700" cy="144611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574429" y="4256337"/>
            <a:ext cx="1691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20 channels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401049" y="6041692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Bottom 20 channels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94912D-172C-427D-818C-8A622BA38A01}" type="slidenum">
              <a:rPr lang="en-GB" smtClean="0"/>
              <a:pPr/>
              <a:t>21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824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16" grpId="0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distinguishable 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clrChange>
              <a:clrFrom>
                <a:srgbClr val="3E4750"/>
              </a:clrFrom>
              <a:clrTo>
                <a:srgbClr val="3E475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" t="896" r="664" b="5880"/>
          <a:stretch/>
        </p:blipFill>
        <p:spPr>
          <a:xfrm>
            <a:off x="5073446" y="1032387"/>
            <a:ext cx="6858426" cy="5102942"/>
          </a:xfrm>
        </p:spPr>
      </p:pic>
      <p:sp>
        <p:nvSpPr>
          <p:cNvPr id="9" name="Rectangle 8"/>
          <p:cNvSpPr/>
          <p:nvPr/>
        </p:nvSpPr>
        <p:spPr bwMode="auto">
          <a:xfrm>
            <a:off x="5165193" y="1524000"/>
            <a:ext cx="4475762" cy="4542503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3E4750"/>
              </a:clrFrom>
              <a:clrTo>
                <a:srgbClr val="3E475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" t="896" r="90593" b="728"/>
          <a:stretch/>
        </p:blipFill>
        <p:spPr bwMode="auto">
          <a:xfrm>
            <a:off x="9097085" y="1032387"/>
            <a:ext cx="558193" cy="538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9097086" y="3077497"/>
            <a:ext cx="2908102" cy="3106993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3E4750"/>
              </a:clrFrom>
              <a:clrTo>
                <a:srgbClr val="3E475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2" t="88208" r="6986" b="5685"/>
          <a:stretch/>
        </p:blipFill>
        <p:spPr bwMode="auto">
          <a:xfrm>
            <a:off x="9714270" y="3077497"/>
            <a:ext cx="1789472" cy="334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 bwMode="auto">
              <a:xfrm>
                <a:off x="260131" y="1125539"/>
                <a:ext cx="4905062" cy="4967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4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346075" indent="-344488" algn="l" rtl="0" eaLnBrk="1" fontAlgn="base" hangingPunct="1">
                  <a:spcBef>
                    <a:spcPct val="4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714375" indent="-366713" algn="l" rtl="0" eaLnBrk="1" fontAlgn="base" hangingPunct="1">
                  <a:spcBef>
                    <a:spcPct val="4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069975" indent="-354013" algn="l" rtl="0" eaLnBrk="1" fontAlgn="base" hangingPunct="1">
                  <a:spcBef>
                    <a:spcPct val="4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1438275" indent="-366713" algn="l" rtl="0" eaLnBrk="1" fontAlgn="base" hangingPunct="1">
                  <a:spcBef>
                    <a:spcPct val="4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>
                    <a:solidFill>
                      <a:schemeClr val="bg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1895475" indent="-366713" algn="l" rtl="0" eaLnBrk="1" fontAlgn="base" hangingPunct="1">
                  <a:spcBef>
                    <a:spcPct val="40000"/>
                  </a:spcBef>
                  <a:spcAft>
                    <a:spcPct val="0"/>
                  </a:spcAft>
                  <a:buFont typeface="Arial" charset="0"/>
                  <a:buChar char="–"/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52675" indent="-366713" algn="l" rtl="0" eaLnBrk="1" fontAlgn="base" hangingPunct="1">
                  <a:spcBef>
                    <a:spcPct val="40000"/>
                  </a:spcBef>
                  <a:spcAft>
                    <a:spcPct val="0"/>
                  </a:spcAft>
                  <a:buFont typeface="Arial" charset="0"/>
                  <a:buChar char="–"/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9875" indent="-366713" algn="l" rtl="0" eaLnBrk="1" fontAlgn="base" hangingPunct="1">
                  <a:spcBef>
                    <a:spcPct val="40000"/>
                  </a:spcBef>
                  <a:spcAft>
                    <a:spcPct val="0"/>
                  </a:spcAft>
                  <a:buFont typeface="Arial" charset="0"/>
                  <a:buChar char="–"/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267075" indent="-366713" algn="l" rtl="0" eaLnBrk="1" fontAlgn="base" hangingPunct="1">
                  <a:spcBef>
                    <a:spcPct val="40000"/>
                  </a:spcBef>
                  <a:spcAft>
                    <a:spcPct val="0"/>
                  </a:spcAft>
                  <a:buFont typeface="Arial" charset="0"/>
                  <a:buChar char="–"/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:r>
                  <a:rPr lang="en-GB" kern="0" dirty="0"/>
                  <a:t>The plot shows relative distances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kern="0" dirty="0"/>
                  <a:t>Negative distances: algorithm with the bin removal mechanism have higher utility than the one without it</a:t>
                </a:r>
              </a:p>
              <a:p>
                <a:pPr marL="0" indent="0"/>
                <a:r>
                  <a:rPr lang="en-GB" kern="0" dirty="0"/>
                  <a:t>Findings: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kern="0" dirty="0"/>
                  <a:t>The algorithm without bin removal mechanism performs better when w increases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kern="0" dirty="0"/>
                  <a:t>The algorithm with bin removal mechanism performs better when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kern="0" dirty="0"/>
                  <a:t> decreases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kern="0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131" y="1125539"/>
                <a:ext cx="4905062" cy="4967287"/>
              </a:xfrm>
              <a:prstGeom prst="rect">
                <a:avLst/>
              </a:prstGeom>
              <a:blipFill rotWithShape="0">
                <a:blip r:embed="rId7"/>
                <a:stretch>
                  <a:fillRect l="-3856" t="-1966" r="-43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94912D-172C-427D-818C-8A622BA38A01}" type="slidenum">
              <a:rPr lang="en-GB" smtClean="0"/>
              <a:pPr/>
              <a:t>22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307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Rectangle 349"/>
          <p:cNvSpPr/>
          <p:nvPr/>
        </p:nvSpPr>
        <p:spPr bwMode="auto">
          <a:xfrm>
            <a:off x="0" y="933253"/>
            <a:ext cx="12192000" cy="2564091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1" name="Rounded Rectangle 350"/>
          <p:cNvSpPr/>
          <p:nvPr/>
        </p:nvSpPr>
        <p:spPr bwMode="auto">
          <a:xfrm>
            <a:off x="66010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2" name="Rounded Rectangle 351"/>
          <p:cNvSpPr/>
          <p:nvPr/>
        </p:nvSpPr>
        <p:spPr bwMode="auto">
          <a:xfrm>
            <a:off x="369024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3" name="Rounded Rectangle 352"/>
          <p:cNvSpPr/>
          <p:nvPr/>
        </p:nvSpPr>
        <p:spPr bwMode="auto">
          <a:xfrm>
            <a:off x="672038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4" name="Rounded Rectangle 353"/>
          <p:cNvSpPr/>
          <p:nvPr/>
        </p:nvSpPr>
        <p:spPr bwMode="auto">
          <a:xfrm>
            <a:off x="975052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5" name="Rounded Rectangle 354"/>
          <p:cNvSpPr/>
          <p:nvPr/>
        </p:nvSpPr>
        <p:spPr bwMode="auto">
          <a:xfrm>
            <a:off x="1278066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6" name="Rounded Rectangle 355"/>
          <p:cNvSpPr/>
          <p:nvPr/>
        </p:nvSpPr>
        <p:spPr bwMode="auto">
          <a:xfrm>
            <a:off x="1884094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7" name="Rounded Rectangle 356"/>
          <p:cNvSpPr/>
          <p:nvPr/>
        </p:nvSpPr>
        <p:spPr bwMode="auto">
          <a:xfrm>
            <a:off x="2490122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8" name="Rounded Rectangle 357"/>
          <p:cNvSpPr/>
          <p:nvPr/>
        </p:nvSpPr>
        <p:spPr bwMode="auto">
          <a:xfrm>
            <a:off x="3096150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9" name="Rounded Rectangle 358"/>
          <p:cNvSpPr/>
          <p:nvPr/>
        </p:nvSpPr>
        <p:spPr bwMode="auto">
          <a:xfrm>
            <a:off x="3702178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0" name="Rounded Rectangle 359"/>
          <p:cNvSpPr/>
          <p:nvPr/>
        </p:nvSpPr>
        <p:spPr bwMode="auto">
          <a:xfrm>
            <a:off x="4308206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1" name="Rounded Rectangle 360"/>
          <p:cNvSpPr/>
          <p:nvPr/>
        </p:nvSpPr>
        <p:spPr bwMode="auto">
          <a:xfrm>
            <a:off x="4914234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2" name="Rounded Rectangle 361"/>
          <p:cNvSpPr/>
          <p:nvPr/>
        </p:nvSpPr>
        <p:spPr bwMode="auto">
          <a:xfrm>
            <a:off x="5520262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3" name="Rounded Rectangle 362"/>
          <p:cNvSpPr/>
          <p:nvPr/>
        </p:nvSpPr>
        <p:spPr bwMode="auto">
          <a:xfrm>
            <a:off x="6126290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4" name="Rounded Rectangle 363"/>
          <p:cNvSpPr/>
          <p:nvPr/>
        </p:nvSpPr>
        <p:spPr bwMode="auto">
          <a:xfrm>
            <a:off x="6732318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5" name="Rounded Rectangle 364"/>
          <p:cNvSpPr/>
          <p:nvPr/>
        </p:nvSpPr>
        <p:spPr bwMode="auto">
          <a:xfrm>
            <a:off x="7338346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6" name="Rounded Rectangle 365"/>
          <p:cNvSpPr/>
          <p:nvPr/>
        </p:nvSpPr>
        <p:spPr bwMode="auto">
          <a:xfrm>
            <a:off x="7944374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7" name="Rounded Rectangle 366"/>
          <p:cNvSpPr/>
          <p:nvPr/>
        </p:nvSpPr>
        <p:spPr bwMode="auto">
          <a:xfrm>
            <a:off x="8550402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8" name="Rounded Rectangle 367"/>
          <p:cNvSpPr/>
          <p:nvPr/>
        </p:nvSpPr>
        <p:spPr bwMode="auto">
          <a:xfrm>
            <a:off x="9156430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9" name="Rounded Rectangle 368"/>
          <p:cNvSpPr/>
          <p:nvPr/>
        </p:nvSpPr>
        <p:spPr bwMode="auto">
          <a:xfrm>
            <a:off x="9762458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0" name="Rounded Rectangle 369"/>
          <p:cNvSpPr/>
          <p:nvPr/>
        </p:nvSpPr>
        <p:spPr bwMode="auto">
          <a:xfrm>
            <a:off x="10368486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1" name="Rounded Rectangle 370"/>
          <p:cNvSpPr/>
          <p:nvPr/>
        </p:nvSpPr>
        <p:spPr bwMode="auto">
          <a:xfrm>
            <a:off x="10974514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2" name="Rounded Rectangle 371"/>
          <p:cNvSpPr/>
          <p:nvPr/>
        </p:nvSpPr>
        <p:spPr bwMode="auto">
          <a:xfrm>
            <a:off x="11883569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3" name="Rounded Rectangle 372"/>
          <p:cNvSpPr/>
          <p:nvPr/>
        </p:nvSpPr>
        <p:spPr bwMode="auto">
          <a:xfrm>
            <a:off x="1581080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4" name="Rounded Rectangle 373"/>
          <p:cNvSpPr/>
          <p:nvPr/>
        </p:nvSpPr>
        <p:spPr bwMode="auto">
          <a:xfrm>
            <a:off x="2187108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5" name="Rounded Rectangle 374"/>
          <p:cNvSpPr/>
          <p:nvPr/>
        </p:nvSpPr>
        <p:spPr bwMode="auto">
          <a:xfrm>
            <a:off x="2793136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6" name="Rounded Rectangle 375"/>
          <p:cNvSpPr/>
          <p:nvPr/>
        </p:nvSpPr>
        <p:spPr bwMode="auto">
          <a:xfrm>
            <a:off x="3399164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7" name="Rounded Rectangle 376"/>
          <p:cNvSpPr/>
          <p:nvPr/>
        </p:nvSpPr>
        <p:spPr bwMode="auto">
          <a:xfrm>
            <a:off x="4005192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8" name="Rounded Rectangle 377"/>
          <p:cNvSpPr/>
          <p:nvPr/>
        </p:nvSpPr>
        <p:spPr bwMode="auto">
          <a:xfrm>
            <a:off x="4611220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9" name="Rounded Rectangle 378"/>
          <p:cNvSpPr/>
          <p:nvPr/>
        </p:nvSpPr>
        <p:spPr bwMode="auto">
          <a:xfrm>
            <a:off x="5217248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0" name="Rounded Rectangle 379"/>
          <p:cNvSpPr/>
          <p:nvPr/>
        </p:nvSpPr>
        <p:spPr bwMode="auto">
          <a:xfrm>
            <a:off x="5823276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1" name="Rounded Rectangle 380"/>
          <p:cNvSpPr/>
          <p:nvPr/>
        </p:nvSpPr>
        <p:spPr bwMode="auto">
          <a:xfrm>
            <a:off x="6429304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2" name="Rounded Rectangle 381"/>
          <p:cNvSpPr/>
          <p:nvPr/>
        </p:nvSpPr>
        <p:spPr bwMode="auto">
          <a:xfrm>
            <a:off x="7035332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3" name="Rounded Rectangle 382"/>
          <p:cNvSpPr/>
          <p:nvPr/>
        </p:nvSpPr>
        <p:spPr bwMode="auto">
          <a:xfrm>
            <a:off x="7641360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4" name="Rounded Rectangle 383"/>
          <p:cNvSpPr/>
          <p:nvPr/>
        </p:nvSpPr>
        <p:spPr bwMode="auto">
          <a:xfrm>
            <a:off x="8247388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5" name="Rounded Rectangle 384"/>
          <p:cNvSpPr/>
          <p:nvPr/>
        </p:nvSpPr>
        <p:spPr bwMode="auto">
          <a:xfrm>
            <a:off x="8853416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6" name="Rounded Rectangle 385"/>
          <p:cNvSpPr/>
          <p:nvPr/>
        </p:nvSpPr>
        <p:spPr bwMode="auto">
          <a:xfrm>
            <a:off x="9459444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7" name="Rounded Rectangle 386"/>
          <p:cNvSpPr/>
          <p:nvPr/>
        </p:nvSpPr>
        <p:spPr bwMode="auto">
          <a:xfrm>
            <a:off x="10065472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8" name="Rounded Rectangle 387"/>
          <p:cNvSpPr/>
          <p:nvPr/>
        </p:nvSpPr>
        <p:spPr bwMode="auto">
          <a:xfrm>
            <a:off x="10671500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9" name="Rounded Rectangle 388"/>
          <p:cNvSpPr/>
          <p:nvPr/>
        </p:nvSpPr>
        <p:spPr bwMode="auto">
          <a:xfrm>
            <a:off x="11277528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0" name="Rounded Rectangle 389"/>
          <p:cNvSpPr/>
          <p:nvPr/>
        </p:nvSpPr>
        <p:spPr bwMode="auto">
          <a:xfrm>
            <a:off x="11580542" y="32522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1" name="Rounded Rectangle 390"/>
          <p:cNvSpPr/>
          <p:nvPr/>
        </p:nvSpPr>
        <p:spPr bwMode="auto">
          <a:xfrm>
            <a:off x="66010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2" name="Rounded Rectangle 391"/>
          <p:cNvSpPr/>
          <p:nvPr/>
        </p:nvSpPr>
        <p:spPr bwMode="auto">
          <a:xfrm>
            <a:off x="369024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3" name="Rounded Rectangle 392"/>
          <p:cNvSpPr/>
          <p:nvPr/>
        </p:nvSpPr>
        <p:spPr bwMode="auto">
          <a:xfrm>
            <a:off x="672038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4" name="Rounded Rectangle 393"/>
          <p:cNvSpPr/>
          <p:nvPr/>
        </p:nvSpPr>
        <p:spPr bwMode="auto">
          <a:xfrm>
            <a:off x="975052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5" name="Rounded Rectangle 394"/>
          <p:cNvSpPr/>
          <p:nvPr/>
        </p:nvSpPr>
        <p:spPr bwMode="auto">
          <a:xfrm>
            <a:off x="1278066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6" name="Rounded Rectangle 395"/>
          <p:cNvSpPr/>
          <p:nvPr/>
        </p:nvSpPr>
        <p:spPr bwMode="auto">
          <a:xfrm>
            <a:off x="1884094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7" name="Rounded Rectangle 396"/>
          <p:cNvSpPr/>
          <p:nvPr/>
        </p:nvSpPr>
        <p:spPr bwMode="auto">
          <a:xfrm>
            <a:off x="2490122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8" name="Rounded Rectangle 397"/>
          <p:cNvSpPr/>
          <p:nvPr/>
        </p:nvSpPr>
        <p:spPr bwMode="auto">
          <a:xfrm>
            <a:off x="3096150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9" name="Rounded Rectangle 398"/>
          <p:cNvSpPr/>
          <p:nvPr/>
        </p:nvSpPr>
        <p:spPr bwMode="auto">
          <a:xfrm>
            <a:off x="3702178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0" name="Rounded Rectangle 399"/>
          <p:cNvSpPr/>
          <p:nvPr/>
        </p:nvSpPr>
        <p:spPr bwMode="auto">
          <a:xfrm>
            <a:off x="4308206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1" name="Rounded Rectangle 400"/>
          <p:cNvSpPr/>
          <p:nvPr/>
        </p:nvSpPr>
        <p:spPr bwMode="auto">
          <a:xfrm>
            <a:off x="4914234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2" name="Rounded Rectangle 401"/>
          <p:cNvSpPr/>
          <p:nvPr/>
        </p:nvSpPr>
        <p:spPr bwMode="auto">
          <a:xfrm>
            <a:off x="5520262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3" name="Rounded Rectangle 402"/>
          <p:cNvSpPr/>
          <p:nvPr/>
        </p:nvSpPr>
        <p:spPr bwMode="auto">
          <a:xfrm>
            <a:off x="6126290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4" name="Rounded Rectangle 403"/>
          <p:cNvSpPr/>
          <p:nvPr/>
        </p:nvSpPr>
        <p:spPr bwMode="auto">
          <a:xfrm>
            <a:off x="6732318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5" name="Rounded Rectangle 404"/>
          <p:cNvSpPr/>
          <p:nvPr/>
        </p:nvSpPr>
        <p:spPr bwMode="auto">
          <a:xfrm>
            <a:off x="7338346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6" name="Rounded Rectangle 405"/>
          <p:cNvSpPr/>
          <p:nvPr/>
        </p:nvSpPr>
        <p:spPr bwMode="auto">
          <a:xfrm>
            <a:off x="7944374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7" name="Rounded Rectangle 406"/>
          <p:cNvSpPr/>
          <p:nvPr/>
        </p:nvSpPr>
        <p:spPr bwMode="auto">
          <a:xfrm>
            <a:off x="8550402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8" name="Rounded Rectangle 407"/>
          <p:cNvSpPr/>
          <p:nvPr/>
        </p:nvSpPr>
        <p:spPr bwMode="auto">
          <a:xfrm>
            <a:off x="9156430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9" name="Rounded Rectangle 408"/>
          <p:cNvSpPr/>
          <p:nvPr/>
        </p:nvSpPr>
        <p:spPr bwMode="auto">
          <a:xfrm>
            <a:off x="9762458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0" name="Rounded Rectangle 409"/>
          <p:cNvSpPr/>
          <p:nvPr/>
        </p:nvSpPr>
        <p:spPr bwMode="auto">
          <a:xfrm>
            <a:off x="10368486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1" name="Rounded Rectangle 410"/>
          <p:cNvSpPr/>
          <p:nvPr/>
        </p:nvSpPr>
        <p:spPr bwMode="auto">
          <a:xfrm>
            <a:off x="10974514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2" name="Rounded Rectangle 411"/>
          <p:cNvSpPr/>
          <p:nvPr/>
        </p:nvSpPr>
        <p:spPr bwMode="auto">
          <a:xfrm>
            <a:off x="11883569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3" name="Rounded Rectangle 412"/>
          <p:cNvSpPr/>
          <p:nvPr/>
        </p:nvSpPr>
        <p:spPr bwMode="auto">
          <a:xfrm>
            <a:off x="1581080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4" name="Rounded Rectangle 413"/>
          <p:cNvSpPr/>
          <p:nvPr/>
        </p:nvSpPr>
        <p:spPr bwMode="auto">
          <a:xfrm>
            <a:off x="2187108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5" name="Rounded Rectangle 414"/>
          <p:cNvSpPr/>
          <p:nvPr/>
        </p:nvSpPr>
        <p:spPr bwMode="auto">
          <a:xfrm>
            <a:off x="2793136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6" name="Rounded Rectangle 415"/>
          <p:cNvSpPr/>
          <p:nvPr/>
        </p:nvSpPr>
        <p:spPr bwMode="auto">
          <a:xfrm>
            <a:off x="3399164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7" name="Rounded Rectangle 416"/>
          <p:cNvSpPr/>
          <p:nvPr/>
        </p:nvSpPr>
        <p:spPr bwMode="auto">
          <a:xfrm>
            <a:off x="4005192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8" name="Rounded Rectangle 417"/>
          <p:cNvSpPr/>
          <p:nvPr/>
        </p:nvSpPr>
        <p:spPr bwMode="auto">
          <a:xfrm>
            <a:off x="4611220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9" name="Rounded Rectangle 418"/>
          <p:cNvSpPr/>
          <p:nvPr/>
        </p:nvSpPr>
        <p:spPr bwMode="auto">
          <a:xfrm>
            <a:off x="5217248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0" name="Rounded Rectangle 419"/>
          <p:cNvSpPr/>
          <p:nvPr/>
        </p:nvSpPr>
        <p:spPr bwMode="auto">
          <a:xfrm>
            <a:off x="5823276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1" name="Rounded Rectangle 420"/>
          <p:cNvSpPr/>
          <p:nvPr/>
        </p:nvSpPr>
        <p:spPr bwMode="auto">
          <a:xfrm>
            <a:off x="6429304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2" name="Rounded Rectangle 421"/>
          <p:cNvSpPr/>
          <p:nvPr/>
        </p:nvSpPr>
        <p:spPr bwMode="auto">
          <a:xfrm>
            <a:off x="7035332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3" name="Rounded Rectangle 422"/>
          <p:cNvSpPr/>
          <p:nvPr/>
        </p:nvSpPr>
        <p:spPr bwMode="auto">
          <a:xfrm>
            <a:off x="7641360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4" name="Rounded Rectangle 423"/>
          <p:cNvSpPr/>
          <p:nvPr/>
        </p:nvSpPr>
        <p:spPr bwMode="auto">
          <a:xfrm>
            <a:off x="8247388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5" name="Rounded Rectangle 424"/>
          <p:cNvSpPr/>
          <p:nvPr/>
        </p:nvSpPr>
        <p:spPr bwMode="auto">
          <a:xfrm>
            <a:off x="8853416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6" name="Rounded Rectangle 425"/>
          <p:cNvSpPr/>
          <p:nvPr/>
        </p:nvSpPr>
        <p:spPr bwMode="auto">
          <a:xfrm>
            <a:off x="9459444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7" name="Rounded Rectangle 426"/>
          <p:cNvSpPr/>
          <p:nvPr/>
        </p:nvSpPr>
        <p:spPr bwMode="auto">
          <a:xfrm>
            <a:off x="10065472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8" name="Rounded Rectangle 427"/>
          <p:cNvSpPr/>
          <p:nvPr/>
        </p:nvSpPr>
        <p:spPr bwMode="auto">
          <a:xfrm>
            <a:off x="10671500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9" name="Rounded Rectangle 428"/>
          <p:cNvSpPr/>
          <p:nvPr/>
        </p:nvSpPr>
        <p:spPr bwMode="auto">
          <a:xfrm>
            <a:off x="11277528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0" name="Rounded Rectangle 429"/>
          <p:cNvSpPr/>
          <p:nvPr/>
        </p:nvSpPr>
        <p:spPr bwMode="auto">
          <a:xfrm>
            <a:off x="11580542" y="972648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8152849" y="1239303"/>
            <a:ext cx="3921761" cy="1931458"/>
          </a:xfrm>
          <a:prstGeom prst="roundRect">
            <a:avLst>
              <a:gd name="adj" fmla="val 4465"/>
            </a:avLst>
          </a:prstGeom>
          <a:solidFill>
            <a:schemeClr val="tx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5" name="Rounded Rectangle 134"/>
          <p:cNvSpPr/>
          <p:nvPr/>
        </p:nvSpPr>
        <p:spPr bwMode="auto">
          <a:xfrm>
            <a:off x="4113391" y="1239303"/>
            <a:ext cx="3921761" cy="1931458"/>
          </a:xfrm>
          <a:prstGeom prst="roundRect">
            <a:avLst>
              <a:gd name="adj" fmla="val 4953"/>
            </a:avLst>
          </a:prstGeom>
          <a:solidFill>
            <a:schemeClr val="tx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9" name="Rounded Rectangle 268"/>
          <p:cNvSpPr/>
          <p:nvPr/>
        </p:nvSpPr>
        <p:spPr bwMode="auto">
          <a:xfrm>
            <a:off x="85062" y="1239303"/>
            <a:ext cx="3921761" cy="1931458"/>
          </a:xfrm>
          <a:prstGeom prst="roundRect">
            <a:avLst>
              <a:gd name="adj" fmla="val 4953"/>
            </a:avLst>
          </a:prstGeom>
          <a:solidFill>
            <a:schemeClr val="tx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 reasoning			</a:t>
            </a:r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94912D-172C-427D-818C-8A622BA38A01}" type="slidenum">
              <a:rPr lang="en-GB" smtClean="0"/>
              <a:pPr/>
              <a:t>3</a:t>
            </a:fld>
            <a:endParaRPr lang="en-GB" dirty="0"/>
          </a:p>
        </p:txBody>
      </p:sp>
      <p:cxnSp>
        <p:nvCxnSpPr>
          <p:cNvPr id="6" name="Curved Connector 5"/>
          <p:cNvCxnSpPr>
            <a:stCxn id="42" idx="2"/>
            <a:endCxn id="33" idx="7"/>
          </p:cNvCxnSpPr>
          <p:nvPr/>
        </p:nvCxnSpPr>
        <p:spPr bwMode="auto">
          <a:xfrm rot="10800000" flipV="1">
            <a:off x="8859180" y="1733465"/>
            <a:ext cx="1067935" cy="655101"/>
          </a:xfrm>
          <a:prstGeom prst="curvedConnector2">
            <a:avLst/>
          </a:prstGeom>
          <a:ln w="12700">
            <a:solidFill>
              <a:schemeClr val="accent4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42" idx="4"/>
            <a:endCxn id="32" idx="0"/>
          </p:cNvCxnSpPr>
          <p:nvPr/>
        </p:nvCxnSpPr>
        <p:spPr bwMode="auto">
          <a:xfrm rot="16200000" flipH="1">
            <a:off x="9988899" y="2084856"/>
            <a:ext cx="404777" cy="115171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4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42" idx="6"/>
            <a:endCxn id="34" idx="1"/>
          </p:cNvCxnSpPr>
          <p:nvPr/>
        </p:nvCxnSpPr>
        <p:spPr bwMode="auto">
          <a:xfrm>
            <a:off x="10340290" y="1733466"/>
            <a:ext cx="1070342" cy="651229"/>
          </a:xfrm>
          <a:prstGeom prst="curvedConnector2">
            <a:avLst/>
          </a:prstGeom>
          <a:ln w="12700">
            <a:solidFill>
              <a:schemeClr val="accent4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2" idx="5"/>
            <a:endCxn id="30" idx="0"/>
          </p:cNvCxnSpPr>
          <p:nvPr/>
        </p:nvCxnSpPr>
        <p:spPr bwMode="auto">
          <a:xfrm rot="16200000" flipH="1">
            <a:off x="10412668" y="2506949"/>
            <a:ext cx="277196" cy="413870"/>
          </a:xfrm>
          <a:prstGeom prst="curvedConnector3">
            <a:avLst>
              <a:gd name="adj1" fmla="val 50000"/>
            </a:avLst>
          </a:prstGeom>
          <a:ln w="12700" cap="rnd">
            <a:solidFill>
              <a:srgbClr val="92D05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32" idx="3"/>
            <a:endCxn id="29" idx="7"/>
          </p:cNvCxnSpPr>
          <p:nvPr/>
        </p:nvCxnSpPr>
        <p:spPr bwMode="auto">
          <a:xfrm rot="5400000">
            <a:off x="9584781" y="2318767"/>
            <a:ext cx="312115" cy="825154"/>
          </a:xfrm>
          <a:prstGeom prst="curvedConnector3">
            <a:avLst>
              <a:gd name="adj1" fmla="val 39931"/>
            </a:avLst>
          </a:prstGeom>
          <a:ln w="12700" cap="rnd">
            <a:solidFill>
              <a:srgbClr val="92D05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32" idx="3"/>
            <a:endCxn id="48" idx="7"/>
          </p:cNvCxnSpPr>
          <p:nvPr/>
        </p:nvCxnSpPr>
        <p:spPr bwMode="auto">
          <a:xfrm rot="5400000">
            <a:off x="9846333" y="2583980"/>
            <a:ext cx="315776" cy="298389"/>
          </a:xfrm>
          <a:prstGeom prst="curvedConnector3">
            <a:avLst>
              <a:gd name="adj1" fmla="val 50000"/>
            </a:avLst>
          </a:prstGeom>
          <a:ln w="12700" cap="rnd">
            <a:solidFill>
              <a:srgbClr val="92D05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2" idx="4"/>
            <a:endCxn id="26" idx="0"/>
          </p:cNvCxnSpPr>
          <p:nvPr/>
        </p:nvCxnSpPr>
        <p:spPr bwMode="auto">
          <a:xfrm>
            <a:off x="10248873" y="2614826"/>
            <a:ext cx="1195" cy="236042"/>
          </a:xfrm>
          <a:prstGeom prst="straightConnector1">
            <a:avLst/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3" idx="4"/>
            <a:endCxn id="24" idx="0"/>
          </p:cNvCxnSpPr>
          <p:nvPr/>
        </p:nvCxnSpPr>
        <p:spPr bwMode="auto">
          <a:xfrm flipH="1">
            <a:off x="8765198" y="2614826"/>
            <a:ext cx="261" cy="236042"/>
          </a:xfrm>
          <a:prstGeom prst="straightConnector1">
            <a:avLst/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4" idx="4"/>
            <a:endCxn id="25" idx="0"/>
          </p:cNvCxnSpPr>
          <p:nvPr/>
        </p:nvCxnSpPr>
        <p:spPr bwMode="auto">
          <a:xfrm>
            <a:off x="11506090" y="2615150"/>
            <a:ext cx="0" cy="235718"/>
          </a:xfrm>
          <a:prstGeom prst="straightConnector1">
            <a:avLst/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37" idx="2"/>
            <a:endCxn id="29" idx="0"/>
          </p:cNvCxnSpPr>
          <p:nvPr/>
        </p:nvCxnSpPr>
        <p:spPr bwMode="auto">
          <a:xfrm rot="10800000" flipV="1">
            <a:off x="9234288" y="2479758"/>
            <a:ext cx="393058" cy="368718"/>
          </a:xfrm>
          <a:prstGeom prst="curvedConnector2">
            <a:avLst/>
          </a:prstGeom>
          <a:ln w="12700">
            <a:solidFill>
              <a:srgbClr val="FF66CC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2" idx="1"/>
            <a:endCxn id="27" idx="6"/>
          </p:cNvCxnSpPr>
          <p:nvPr/>
        </p:nvCxnSpPr>
        <p:spPr bwMode="auto">
          <a:xfrm rot="16200000" flipV="1">
            <a:off x="9257043" y="856805"/>
            <a:ext cx="110965" cy="1350197"/>
          </a:xfrm>
          <a:prstGeom prst="curvedConnector2">
            <a:avLst/>
          </a:prstGeom>
          <a:ln w="12700" cap="rnd">
            <a:solidFill>
              <a:srgbClr val="7EE1EE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33" idx="1"/>
            <a:endCxn id="27" idx="4"/>
          </p:cNvCxnSpPr>
          <p:nvPr/>
        </p:nvCxnSpPr>
        <p:spPr bwMode="auto">
          <a:xfrm rot="16200000" flipV="1">
            <a:off x="8198510" y="1915337"/>
            <a:ext cx="781860" cy="164600"/>
          </a:xfrm>
          <a:prstGeom prst="curvedConnector3">
            <a:avLst>
              <a:gd name="adj1" fmla="val 50000"/>
            </a:avLst>
          </a:prstGeom>
          <a:ln w="12700" cap="rnd">
            <a:solidFill>
              <a:schemeClr val="bg1">
                <a:lumMod val="95000"/>
              </a:schemeClr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33" idx="6"/>
            <a:endCxn id="43" idx="4"/>
          </p:cNvCxnSpPr>
          <p:nvPr/>
        </p:nvCxnSpPr>
        <p:spPr bwMode="auto">
          <a:xfrm flipV="1">
            <a:off x="8897999" y="2117529"/>
            <a:ext cx="618797" cy="364757"/>
          </a:xfrm>
          <a:prstGeom prst="curvedConnector2">
            <a:avLst/>
          </a:prstGeom>
          <a:ln w="12700">
            <a:solidFill>
              <a:schemeClr val="bg1">
                <a:lumMod val="95000"/>
              </a:schemeClr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33" idx="0"/>
            <a:endCxn id="46" idx="4"/>
          </p:cNvCxnSpPr>
          <p:nvPr/>
        </p:nvCxnSpPr>
        <p:spPr bwMode="auto">
          <a:xfrm rot="5400000" flipH="1" flipV="1">
            <a:off x="8642863" y="1985236"/>
            <a:ext cx="487107" cy="241915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95000"/>
              </a:schemeClr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32" idx="1"/>
            <a:endCxn id="43" idx="5"/>
          </p:cNvCxnSpPr>
          <p:nvPr/>
        </p:nvCxnSpPr>
        <p:spPr bwMode="auto">
          <a:xfrm rot="16200000" flipV="1">
            <a:off x="9729644" y="1960599"/>
            <a:ext cx="306381" cy="541161"/>
          </a:xfrm>
          <a:prstGeom prst="curvedConnector3">
            <a:avLst>
              <a:gd name="adj1" fmla="val 50000"/>
            </a:avLst>
          </a:prstGeom>
          <a:ln w="12700" cap="rnd">
            <a:solidFill>
              <a:schemeClr val="bg1">
                <a:lumMod val="95000"/>
              </a:schemeClr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32" idx="7"/>
            <a:endCxn id="44" idx="3"/>
          </p:cNvCxnSpPr>
          <p:nvPr/>
        </p:nvCxnSpPr>
        <p:spPr bwMode="auto">
          <a:xfrm rot="5400000" flipH="1" flipV="1">
            <a:off x="10353659" y="2059153"/>
            <a:ext cx="315890" cy="334546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95000"/>
              </a:schemeClr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34" idx="7"/>
            <a:endCxn id="28" idx="4"/>
          </p:cNvCxnSpPr>
          <p:nvPr/>
        </p:nvCxnSpPr>
        <p:spPr bwMode="auto">
          <a:xfrm rot="5400000" flipH="1" flipV="1">
            <a:off x="11291332" y="1918654"/>
            <a:ext cx="776259" cy="155824"/>
          </a:xfrm>
          <a:prstGeom prst="curvedConnector3">
            <a:avLst>
              <a:gd name="adj1" fmla="val 50000"/>
            </a:avLst>
          </a:prstGeom>
          <a:ln w="12700" cap="rnd">
            <a:solidFill>
              <a:schemeClr val="bg1">
                <a:lumMod val="95000"/>
              </a:schemeClr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34" idx="2"/>
            <a:endCxn id="44" idx="5"/>
          </p:cNvCxnSpPr>
          <p:nvPr/>
        </p:nvCxnSpPr>
        <p:spPr bwMode="auto">
          <a:xfrm rot="10800000">
            <a:off x="10862840" y="2068481"/>
            <a:ext cx="508252" cy="411672"/>
          </a:xfrm>
          <a:prstGeom prst="curvedConnector2">
            <a:avLst/>
          </a:prstGeom>
          <a:ln w="12700">
            <a:solidFill>
              <a:schemeClr val="bg1">
                <a:lumMod val="95000"/>
              </a:schemeClr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3" t="-130161" r="-563" b="-130161"/>
          <a:stretch/>
        </p:blipFill>
        <p:spPr>
          <a:xfrm>
            <a:off x="8634911" y="2850869"/>
            <a:ext cx="260574" cy="260573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551" y="2850869"/>
            <a:ext cx="265080" cy="263533"/>
          </a:xfrm>
          <a:prstGeom prst="ellipse">
            <a:avLst/>
          </a:prstGeom>
          <a:solidFill>
            <a:schemeClr val="bg1"/>
          </a:solidFill>
          <a:ln w="28575">
            <a:noFill/>
          </a:ln>
          <a:effectLst/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17528" y="2850869"/>
            <a:ext cx="265080" cy="265079"/>
          </a:xfrm>
          <a:prstGeom prst="ellipse">
            <a:avLst/>
          </a:prstGeom>
          <a:solidFill>
            <a:schemeClr val="bg1"/>
          </a:solidFill>
          <a:ln w="28575">
            <a:noFill/>
          </a:ln>
          <a:effectLst/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6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14" t="-19114" r="-19114" b="-19114"/>
          <a:stretch/>
        </p:blipFill>
        <p:spPr>
          <a:xfrm>
            <a:off x="8376853" y="1346134"/>
            <a:ext cx="260573" cy="260573"/>
          </a:xfrm>
          <a:prstGeom prst="ellipse">
            <a:avLst/>
          </a:prstGeom>
          <a:solidFill>
            <a:srgbClr val="BCE292"/>
          </a:solidFill>
          <a:ln w="28575">
            <a:noFill/>
          </a:ln>
          <a:effectLst/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7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90" t="-12290" r="-12290" b="-12290"/>
          <a:stretch/>
        </p:blipFill>
        <p:spPr>
          <a:xfrm>
            <a:off x="11625357" y="1344404"/>
            <a:ext cx="264032" cy="264032"/>
          </a:xfrm>
          <a:prstGeom prst="ellipse">
            <a:avLst/>
          </a:prstGeom>
          <a:solidFill>
            <a:srgbClr val="BCE292"/>
          </a:solidFill>
          <a:ln w="28575">
            <a:noFill/>
          </a:ln>
          <a:effectLst/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60" t="-103652" r="-11460" b="-103652"/>
          <a:stretch/>
        </p:blipFill>
        <p:spPr>
          <a:xfrm>
            <a:off x="9101389" y="2848476"/>
            <a:ext cx="265797" cy="265797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876" t="-21263" r="-32519" b="-19952"/>
          <a:stretch/>
        </p:blipFill>
        <p:spPr>
          <a:xfrm>
            <a:off x="10631583" y="2852482"/>
            <a:ext cx="253238" cy="254939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</p:pic>
      <p:cxnSp>
        <p:nvCxnSpPr>
          <p:cNvPr id="31" name="Straight Arrow Connector 30"/>
          <p:cNvCxnSpPr>
            <a:stCxn id="32" idx="2"/>
            <a:endCxn id="37" idx="6"/>
          </p:cNvCxnSpPr>
          <p:nvPr/>
        </p:nvCxnSpPr>
        <p:spPr bwMode="auto">
          <a:xfrm flipH="1" flipV="1">
            <a:off x="9885765" y="2479758"/>
            <a:ext cx="228110" cy="70"/>
          </a:xfrm>
          <a:prstGeom prst="straightConnector1">
            <a:avLst/>
          </a:prstGeom>
          <a:ln w="12700">
            <a:solidFill>
              <a:srgbClr val="FFFF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" name="Content Placeholder 10"/>
          <p:cNvPicPr>
            <a:picLocks noChangeAspect="1"/>
          </p:cNvPicPr>
          <p:nvPr/>
        </p:nvPicPr>
        <p:blipFill rotWithShape="1">
          <a:blip r:embed="rId10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3" t="-15093" r="-15093" b="-15093"/>
          <a:stretch/>
        </p:blipFill>
        <p:spPr bwMode="auto">
          <a:xfrm>
            <a:off x="10113875" y="2344830"/>
            <a:ext cx="269996" cy="2699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11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87" t="-9387" r="-9387" b="-9387"/>
          <a:stretch/>
        </p:blipFill>
        <p:spPr>
          <a:xfrm>
            <a:off x="8632920" y="2349747"/>
            <a:ext cx="265080" cy="2650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/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12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24" t="-12324" r="-12324" b="-12324"/>
          <a:stretch/>
        </p:blipFill>
        <p:spPr>
          <a:xfrm>
            <a:off x="11371093" y="2345155"/>
            <a:ext cx="269996" cy="2699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/>
        </p:spPr>
      </p:pic>
      <p:cxnSp>
        <p:nvCxnSpPr>
          <p:cNvPr id="35" name="Curved Connector 34"/>
          <p:cNvCxnSpPr>
            <a:stCxn id="34" idx="2"/>
            <a:endCxn id="43" idx="6"/>
          </p:cNvCxnSpPr>
          <p:nvPr/>
        </p:nvCxnSpPr>
        <p:spPr bwMode="auto">
          <a:xfrm rot="10800000">
            <a:off x="9651794" y="1982532"/>
            <a:ext cx="1719299" cy="497621"/>
          </a:xfrm>
          <a:prstGeom prst="curvedConnector3">
            <a:avLst>
              <a:gd name="adj1" fmla="val 41080"/>
            </a:avLst>
          </a:prstGeom>
          <a:ln w="12700">
            <a:solidFill>
              <a:schemeClr val="bg1">
                <a:lumMod val="95000"/>
              </a:schemeClr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32" idx="1"/>
            <a:endCxn id="46" idx="5"/>
          </p:cNvCxnSpPr>
          <p:nvPr/>
        </p:nvCxnSpPr>
        <p:spPr bwMode="auto">
          <a:xfrm rot="16200000" flipV="1">
            <a:off x="9346351" y="1577305"/>
            <a:ext cx="559661" cy="1054468"/>
          </a:xfrm>
          <a:prstGeom prst="curvedConnector3">
            <a:avLst>
              <a:gd name="adj1" fmla="val 17204"/>
            </a:avLst>
          </a:prstGeom>
          <a:ln w="12700" cap="rnd">
            <a:solidFill>
              <a:schemeClr val="bg1">
                <a:lumMod val="95000"/>
              </a:schemeClr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13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42" t="-11442" r="-11442" b="-11442"/>
          <a:stretch/>
        </p:blipFill>
        <p:spPr>
          <a:xfrm>
            <a:off x="9627346" y="2350549"/>
            <a:ext cx="258419" cy="258419"/>
          </a:xfrm>
          <a:prstGeom prst="ellipse">
            <a:avLst/>
          </a:prstGeom>
          <a:solidFill>
            <a:srgbClr val="FFF7BB"/>
          </a:solidFill>
          <a:ln w="28575">
            <a:noFill/>
          </a:ln>
          <a:effectLst/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14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83" t="-11883" r="-11883" b="-11883"/>
          <a:stretch/>
        </p:blipFill>
        <p:spPr>
          <a:xfrm>
            <a:off x="11129611" y="1603864"/>
            <a:ext cx="259007" cy="259007"/>
          </a:xfrm>
          <a:prstGeom prst="ellipse">
            <a:avLst/>
          </a:prstGeom>
          <a:solidFill>
            <a:srgbClr val="BCE292"/>
          </a:solidFill>
          <a:ln w="28575">
            <a:noFill/>
          </a:ln>
          <a:effectLst/>
        </p:spPr>
      </p:pic>
      <p:cxnSp>
        <p:nvCxnSpPr>
          <p:cNvPr id="39" name="Curved Connector 38"/>
          <p:cNvCxnSpPr>
            <a:stCxn id="34" idx="0"/>
            <a:endCxn id="38" idx="4"/>
          </p:cNvCxnSpPr>
          <p:nvPr/>
        </p:nvCxnSpPr>
        <p:spPr bwMode="auto">
          <a:xfrm rot="16200000" flipV="1">
            <a:off x="11141461" y="1980525"/>
            <a:ext cx="482284" cy="246976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95000"/>
              </a:schemeClr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2" idx="3"/>
            <a:endCxn id="43" idx="7"/>
          </p:cNvCxnSpPr>
          <p:nvPr/>
        </p:nvCxnSpPr>
        <p:spPr bwMode="auto">
          <a:xfrm flipH="1">
            <a:off x="9612254" y="1879545"/>
            <a:ext cx="375369" cy="7528"/>
          </a:xfrm>
          <a:prstGeom prst="straightConnector1">
            <a:avLst/>
          </a:prstGeom>
          <a:ln w="12700" cap="rnd">
            <a:solidFill>
              <a:srgbClr val="7EE1EE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42" idx="2"/>
          </p:cNvCxnSpPr>
          <p:nvPr/>
        </p:nvCxnSpPr>
        <p:spPr bwMode="auto">
          <a:xfrm rot="10800000">
            <a:off x="9108315" y="1650720"/>
            <a:ext cx="818799" cy="82746"/>
          </a:xfrm>
          <a:prstGeom prst="curvedConnector4">
            <a:avLst>
              <a:gd name="adj1" fmla="val -4189"/>
              <a:gd name="adj2" fmla="val 145579"/>
            </a:avLst>
          </a:prstGeom>
          <a:ln w="12700">
            <a:solidFill>
              <a:srgbClr val="7EE1EE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15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49" t="-13649" r="-13649" b="-13649"/>
          <a:stretch/>
        </p:blipFill>
        <p:spPr>
          <a:xfrm>
            <a:off x="9381798" y="1847534"/>
            <a:ext cx="269996" cy="269996"/>
          </a:xfrm>
          <a:prstGeom prst="ellipse">
            <a:avLst/>
          </a:prstGeom>
          <a:solidFill>
            <a:srgbClr val="BCE292"/>
          </a:solidFill>
          <a:ln w="28575">
            <a:noFill/>
          </a:ln>
          <a:effectLst/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16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52" t="-14852" r="-14852" b="-14852"/>
          <a:stretch/>
        </p:blipFill>
        <p:spPr>
          <a:xfrm>
            <a:off x="10640777" y="1846417"/>
            <a:ext cx="260163" cy="260163"/>
          </a:xfrm>
          <a:prstGeom prst="ellipse">
            <a:avLst/>
          </a:prstGeom>
          <a:solidFill>
            <a:srgbClr val="BCE292"/>
          </a:solidFill>
          <a:ln w="28575">
            <a:noFill/>
          </a:ln>
          <a:effectLst/>
        </p:spPr>
      </p:pic>
      <p:sp>
        <p:nvSpPr>
          <p:cNvPr id="45" name="Oval 44"/>
          <p:cNvSpPr/>
          <p:nvPr/>
        </p:nvSpPr>
        <p:spPr bwMode="auto">
          <a:xfrm>
            <a:off x="9715530" y="2394056"/>
            <a:ext cx="84408" cy="84408"/>
          </a:xfrm>
          <a:prstGeom prst="ellipse">
            <a:avLst/>
          </a:prstGeom>
          <a:solidFill>
            <a:srgbClr val="FFF7B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17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97" t="-15997" r="-15997" b="-15997"/>
          <a:stretch/>
        </p:blipFill>
        <p:spPr>
          <a:xfrm>
            <a:off x="8877871" y="1603633"/>
            <a:ext cx="259007" cy="259007"/>
          </a:xfrm>
          <a:prstGeom prst="ellipse">
            <a:avLst/>
          </a:prstGeom>
          <a:solidFill>
            <a:srgbClr val="BCE292"/>
          </a:solidFill>
          <a:ln w="28575">
            <a:noFill/>
          </a:ln>
          <a:effectLst/>
        </p:spPr>
      </p:pic>
      <p:grpSp>
        <p:nvGrpSpPr>
          <p:cNvPr id="47" name="Group 46"/>
          <p:cNvGrpSpPr/>
          <p:nvPr/>
        </p:nvGrpSpPr>
        <p:grpSpPr>
          <a:xfrm>
            <a:off x="9633949" y="2853131"/>
            <a:ext cx="259008" cy="259007"/>
            <a:chOff x="4590625" y="5399998"/>
            <a:chExt cx="784964" cy="784964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7611" r="25476" b="-6209"/>
            <a:stretch/>
          </p:blipFill>
          <p:spPr>
            <a:xfrm>
              <a:off x="4590625" y="5399998"/>
              <a:ext cx="784964" cy="784964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</p:pic>
        <p:sp>
          <p:nvSpPr>
            <p:cNvPr id="49" name="Oval 48"/>
            <p:cNvSpPr/>
            <p:nvPr/>
          </p:nvSpPr>
          <p:spPr bwMode="auto">
            <a:xfrm>
              <a:off x="5255799" y="5803271"/>
              <a:ext cx="94390" cy="18160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5270880" y="5759224"/>
              <a:ext cx="94390" cy="18160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51" name="Curved Connector 50"/>
          <p:cNvCxnSpPr>
            <a:stCxn id="33" idx="2"/>
          </p:cNvCxnSpPr>
          <p:nvPr/>
        </p:nvCxnSpPr>
        <p:spPr bwMode="auto">
          <a:xfrm rot="10800000" flipV="1">
            <a:off x="8152848" y="2482287"/>
            <a:ext cx="480072" cy="195762"/>
          </a:xfrm>
          <a:prstGeom prst="curvedConnector3">
            <a:avLst>
              <a:gd name="adj1" fmla="val 50000"/>
            </a:avLst>
          </a:prstGeom>
          <a:ln w="12700">
            <a:solidFill>
              <a:srgbClr val="FFFF00"/>
            </a:solidFill>
            <a:headEnd type="none" w="med" len="med"/>
            <a:tailEnd type="non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endCxn id="29" idx="5"/>
          </p:cNvCxnSpPr>
          <p:nvPr/>
        </p:nvCxnSpPr>
        <p:spPr bwMode="auto">
          <a:xfrm rot="10800000">
            <a:off x="9328262" y="3075349"/>
            <a:ext cx="109349" cy="89899"/>
          </a:xfrm>
          <a:prstGeom prst="curvedConnector2">
            <a:avLst/>
          </a:prstGeom>
          <a:ln w="12700">
            <a:solidFill>
              <a:srgbClr val="FF66CC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endCxn id="25" idx="6"/>
          </p:cNvCxnSpPr>
          <p:nvPr/>
        </p:nvCxnSpPr>
        <p:spPr bwMode="auto">
          <a:xfrm rot="10800000" flipV="1">
            <a:off x="11638632" y="2846272"/>
            <a:ext cx="435979" cy="136364"/>
          </a:xfrm>
          <a:prstGeom prst="curvedConnector3">
            <a:avLst>
              <a:gd name="adj1" fmla="val 50000"/>
            </a:avLst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endCxn id="25" idx="5"/>
          </p:cNvCxnSpPr>
          <p:nvPr/>
        </p:nvCxnSpPr>
        <p:spPr bwMode="auto">
          <a:xfrm rot="10800000">
            <a:off x="11599811" y="3075808"/>
            <a:ext cx="248508" cy="66654"/>
          </a:xfrm>
          <a:prstGeom prst="curvedConnector2">
            <a:avLst/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endCxn id="30" idx="6"/>
          </p:cNvCxnSpPr>
          <p:nvPr/>
        </p:nvCxnSpPr>
        <p:spPr bwMode="auto">
          <a:xfrm rot="10800000">
            <a:off x="10884821" y="2979952"/>
            <a:ext cx="244790" cy="186616"/>
          </a:xfrm>
          <a:prstGeom prst="curvedConnector3">
            <a:avLst>
              <a:gd name="adj1" fmla="val 50000"/>
            </a:avLst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30" idx="2"/>
          </p:cNvCxnSpPr>
          <p:nvPr/>
        </p:nvCxnSpPr>
        <p:spPr bwMode="auto">
          <a:xfrm rot="10800000" flipV="1">
            <a:off x="10539789" y="2979952"/>
            <a:ext cx="91795" cy="186616"/>
          </a:xfrm>
          <a:prstGeom prst="curvedConnector2">
            <a:avLst/>
          </a:prstGeom>
          <a:ln w="12700">
            <a:solidFill>
              <a:schemeClr val="accent6"/>
            </a:solidFill>
            <a:headEnd type="none" w="med" len="med"/>
            <a:tailEnd type="non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endCxn id="26" idx="6"/>
          </p:cNvCxnSpPr>
          <p:nvPr/>
        </p:nvCxnSpPr>
        <p:spPr bwMode="auto">
          <a:xfrm rot="16200000" flipV="1">
            <a:off x="10329018" y="3037000"/>
            <a:ext cx="183159" cy="75977"/>
          </a:xfrm>
          <a:prstGeom prst="curvedConnector2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endCxn id="26" idx="3"/>
          </p:cNvCxnSpPr>
          <p:nvPr/>
        </p:nvCxnSpPr>
        <p:spPr bwMode="auto">
          <a:xfrm flipV="1">
            <a:off x="9960348" y="3077128"/>
            <a:ext cx="196000" cy="89440"/>
          </a:xfrm>
          <a:prstGeom prst="curvedConnector2">
            <a:avLst/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endCxn id="48" idx="2"/>
          </p:cNvCxnSpPr>
          <p:nvPr/>
        </p:nvCxnSpPr>
        <p:spPr bwMode="auto">
          <a:xfrm flipV="1">
            <a:off x="9407287" y="2982635"/>
            <a:ext cx="226662" cy="182612"/>
          </a:xfrm>
          <a:prstGeom prst="curvedConnector3">
            <a:avLst>
              <a:gd name="adj1" fmla="val 50000"/>
            </a:avLst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8" idx="6"/>
          </p:cNvCxnSpPr>
          <p:nvPr/>
        </p:nvCxnSpPr>
        <p:spPr bwMode="auto">
          <a:xfrm>
            <a:off x="9892957" y="2982635"/>
            <a:ext cx="53673" cy="182612"/>
          </a:xfrm>
          <a:prstGeom prst="curvedConnector2">
            <a:avLst/>
          </a:prstGeom>
          <a:ln w="12700">
            <a:solidFill>
              <a:schemeClr val="accent6"/>
            </a:solidFill>
            <a:headEnd type="none" w="med" len="med"/>
            <a:tailEnd type="non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endCxn id="29" idx="3"/>
          </p:cNvCxnSpPr>
          <p:nvPr/>
        </p:nvCxnSpPr>
        <p:spPr bwMode="auto">
          <a:xfrm flipV="1">
            <a:off x="8765198" y="3075348"/>
            <a:ext cx="375116" cy="89899"/>
          </a:xfrm>
          <a:prstGeom prst="curvedConnector2">
            <a:avLst/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endCxn id="24" idx="2"/>
          </p:cNvCxnSpPr>
          <p:nvPr/>
        </p:nvCxnSpPr>
        <p:spPr bwMode="auto">
          <a:xfrm>
            <a:off x="8156390" y="2853131"/>
            <a:ext cx="478521" cy="128025"/>
          </a:xfrm>
          <a:prstGeom prst="curvedConnector3">
            <a:avLst>
              <a:gd name="adj1" fmla="val 50000"/>
            </a:avLst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endCxn id="42" idx="0"/>
          </p:cNvCxnSpPr>
          <p:nvPr/>
        </p:nvCxnSpPr>
        <p:spPr bwMode="auto">
          <a:xfrm rot="10800000" flipV="1">
            <a:off x="10133704" y="1247384"/>
            <a:ext cx="406085" cy="279494"/>
          </a:xfrm>
          <a:prstGeom prst="curvedConnector2">
            <a:avLst/>
          </a:prstGeom>
          <a:ln w="12700" cap="rnd">
            <a:solidFill>
              <a:srgbClr val="C000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endCxn id="25" idx="3"/>
          </p:cNvCxnSpPr>
          <p:nvPr/>
        </p:nvCxnSpPr>
        <p:spPr bwMode="auto">
          <a:xfrm flipV="1">
            <a:off x="11163863" y="3075808"/>
            <a:ext cx="248508" cy="90760"/>
          </a:xfrm>
          <a:prstGeom prst="curvedConnector2">
            <a:avLst/>
          </a:prstGeom>
          <a:ln w="12700" cap="rnd">
            <a:solidFill>
              <a:srgbClr val="92D05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endCxn id="27" idx="2"/>
          </p:cNvCxnSpPr>
          <p:nvPr/>
        </p:nvCxnSpPr>
        <p:spPr bwMode="auto">
          <a:xfrm rot="5400000" flipH="1" flipV="1">
            <a:off x="8121272" y="1507997"/>
            <a:ext cx="287157" cy="224006"/>
          </a:xfrm>
          <a:prstGeom prst="curvedConnector2">
            <a:avLst/>
          </a:prstGeom>
          <a:ln w="12700" cap="rnd">
            <a:solidFill>
              <a:schemeClr val="bg1">
                <a:lumMod val="95000"/>
              </a:schemeClr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endCxn id="27" idx="0"/>
          </p:cNvCxnSpPr>
          <p:nvPr/>
        </p:nvCxnSpPr>
        <p:spPr bwMode="auto">
          <a:xfrm rot="10800000" flipV="1">
            <a:off x="8507140" y="1244818"/>
            <a:ext cx="211840" cy="101315"/>
          </a:xfrm>
          <a:prstGeom prst="curvedConnector2">
            <a:avLst/>
          </a:prstGeom>
          <a:ln w="12700" cap="rnd">
            <a:solidFill>
              <a:srgbClr val="7EE1EE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endCxn id="28" idx="7"/>
          </p:cNvCxnSpPr>
          <p:nvPr/>
        </p:nvCxnSpPr>
        <p:spPr bwMode="auto">
          <a:xfrm rot="10800000" flipV="1">
            <a:off x="11850723" y="1331759"/>
            <a:ext cx="103793" cy="51312"/>
          </a:xfrm>
          <a:prstGeom prst="curvedConnector2">
            <a:avLst/>
          </a:prstGeom>
          <a:ln w="12700" cap="rnd">
            <a:solidFill>
              <a:srgbClr val="7EE1EE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2" idx="5"/>
            <a:endCxn id="44" idx="1"/>
          </p:cNvCxnSpPr>
          <p:nvPr/>
        </p:nvCxnSpPr>
        <p:spPr bwMode="auto">
          <a:xfrm>
            <a:off x="10279782" y="1879545"/>
            <a:ext cx="399095" cy="4972"/>
          </a:xfrm>
          <a:prstGeom prst="straightConnector1">
            <a:avLst/>
          </a:prstGeom>
          <a:ln w="12700" cap="rnd">
            <a:solidFill>
              <a:srgbClr val="7EE1EE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endCxn id="138" idx="7"/>
          </p:cNvCxnSpPr>
          <p:nvPr/>
        </p:nvCxnSpPr>
        <p:spPr bwMode="auto">
          <a:xfrm rot="10800000" flipV="1">
            <a:off x="6813392" y="1246076"/>
            <a:ext cx="245104" cy="146453"/>
          </a:xfrm>
          <a:prstGeom prst="curvedConnector2">
            <a:avLst/>
          </a:prstGeom>
          <a:ln w="12700">
            <a:solidFill>
              <a:srgbClr val="7EE1EE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109" idx="2"/>
            <a:endCxn id="100" idx="7"/>
          </p:cNvCxnSpPr>
          <p:nvPr/>
        </p:nvCxnSpPr>
        <p:spPr bwMode="auto">
          <a:xfrm rot="10800000" flipV="1">
            <a:off x="4819722" y="1741852"/>
            <a:ext cx="1067935" cy="655101"/>
          </a:xfrm>
          <a:prstGeom prst="curvedConnector2">
            <a:avLst/>
          </a:prstGeom>
          <a:ln w="12700">
            <a:solidFill>
              <a:schemeClr val="accent4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109" idx="4"/>
            <a:endCxn id="99" idx="0"/>
          </p:cNvCxnSpPr>
          <p:nvPr/>
        </p:nvCxnSpPr>
        <p:spPr bwMode="auto">
          <a:xfrm rot="16200000" flipH="1">
            <a:off x="5949441" y="2093243"/>
            <a:ext cx="404777" cy="115171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4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99" idx="5"/>
            <a:endCxn id="97" idx="0"/>
          </p:cNvCxnSpPr>
          <p:nvPr/>
        </p:nvCxnSpPr>
        <p:spPr bwMode="auto">
          <a:xfrm rot="16200000" flipH="1">
            <a:off x="6373210" y="2515336"/>
            <a:ext cx="277196" cy="413870"/>
          </a:xfrm>
          <a:prstGeom prst="curvedConnector3">
            <a:avLst>
              <a:gd name="adj1" fmla="val 50000"/>
            </a:avLst>
          </a:prstGeom>
          <a:ln w="12700" cap="rnd">
            <a:solidFill>
              <a:srgbClr val="92D05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99" idx="3"/>
            <a:endCxn id="96" idx="7"/>
          </p:cNvCxnSpPr>
          <p:nvPr/>
        </p:nvCxnSpPr>
        <p:spPr bwMode="auto">
          <a:xfrm rot="5400000">
            <a:off x="5545323" y="2327154"/>
            <a:ext cx="312115" cy="825154"/>
          </a:xfrm>
          <a:prstGeom prst="curvedConnector3">
            <a:avLst>
              <a:gd name="adj1" fmla="val 39931"/>
            </a:avLst>
          </a:prstGeom>
          <a:ln w="12700" cap="rnd">
            <a:solidFill>
              <a:srgbClr val="92D05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99" idx="3"/>
            <a:endCxn id="115" idx="7"/>
          </p:cNvCxnSpPr>
          <p:nvPr/>
        </p:nvCxnSpPr>
        <p:spPr bwMode="auto">
          <a:xfrm rot="5400000">
            <a:off x="5806875" y="2592367"/>
            <a:ext cx="315776" cy="298389"/>
          </a:xfrm>
          <a:prstGeom prst="curvedConnector3">
            <a:avLst>
              <a:gd name="adj1" fmla="val 50000"/>
            </a:avLst>
          </a:prstGeom>
          <a:ln w="12700" cap="rnd">
            <a:solidFill>
              <a:srgbClr val="92D05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9" idx="4"/>
            <a:endCxn id="93" idx="0"/>
          </p:cNvCxnSpPr>
          <p:nvPr/>
        </p:nvCxnSpPr>
        <p:spPr bwMode="auto">
          <a:xfrm>
            <a:off x="6209415" y="2623213"/>
            <a:ext cx="1195" cy="236042"/>
          </a:xfrm>
          <a:prstGeom prst="straightConnector1">
            <a:avLst/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00" idx="4"/>
            <a:endCxn id="91" idx="0"/>
          </p:cNvCxnSpPr>
          <p:nvPr/>
        </p:nvCxnSpPr>
        <p:spPr bwMode="auto">
          <a:xfrm flipH="1">
            <a:off x="4725740" y="2623213"/>
            <a:ext cx="261" cy="236042"/>
          </a:xfrm>
          <a:prstGeom prst="straightConnector1">
            <a:avLst/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104" idx="2"/>
            <a:endCxn id="96" idx="0"/>
          </p:cNvCxnSpPr>
          <p:nvPr/>
        </p:nvCxnSpPr>
        <p:spPr bwMode="auto">
          <a:xfrm rot="10800000" flipV="1">
            <a:off x="5194830" y="2488145"/>
            <a:ext cx="393058" cy="368718"/>
          </a:xfrm>
          <a:prstGeom prst="curvedConnector2">
            <a:avLst/>
          </a:prstGeom>
          <a:ln w="12700">
            <a:solidFill>
              <a:srgbClr val="FF66CC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109" idx="1"/>
            <a:endCxn id="94" idx="6"/>
          </p:cNvCxnSpPr>
          <p:nvPr/>
        </p:nvCxnSpPr>
        <p:spPr bwMode="auto">
          <a:xfrm rot="16200000" flipV="1">
            <a:off x="5217585" y="865192"/>
            <a:ext cx="110965" cy="1350197"/>
          </a:xfrm>
          <a:prstGeom prst="curvedConnector2">
            <a:avLst/>
          </a:prstGeom>
          <a:ln w="12700" cap="rnd">
            <a:solidFill>
              <a:srgbClr val="7EE1EE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100" idx="1"/>
            <a:endCxn id="94" idx="4"/>
          </p:cNvCxnSpPr>
          <p:nvPr/>
        </p:nvCxnSpPr>
        <p:spPr bwMode="auto">
          <a:xfrm rot="16200000" flipV="1">
            <a:off x="4159052" y="1923724"/>
            <a:ext cx="781860" cy="164600"/>
          </a:xfrm>
          <a:prstGeom prst="curvedConnector3">
            <a:avLst>
              <a:gd name="adj1" fmla="val 50000"/>
            </a:avLst>
          </a:prstGeom>
          <a:ln w="12700" cap="rnd">
            <a:solidFill>
              <a:schemeClr val="bg1">
                <a:lumMod val="95000"/>
              </a:schemeClr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100" idx="6"/>
            <a:endCxn id="110" idx="4"/>
          </p:cNvCxnSpPr>
          <p:nvPr/>
        </p:nvCxnSpPr>
        <p:spPr bwMode="auto">
          <a:xfrm flipV="1">
            <a:off x="4858541" y="2125916"/>
            <a:ext cx="618797" cy="364757"/>
          </a:xfrm>
          <a:prstGeom prst="curvedConnector2">
            <a:avLst/>
          </a:prstGeom>
          <a:ln w="12700">
            <a:solidFill>
              <a:schemeClr val="bg1">
                <a:lumMod val="95000"/>
              </a:schemeClr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100" idx="0"/>
            <a:endCxn id="113" idx="4"/>
          </p:cNvCxnSpPr>
          <p:nvPr/>
        </p:nvCxnSpPr>
        <p:spPr bwMode="auto">
          <a:xfrm rot="5400000" flipH="1" flipV="1">
            <a:off x="4603405" y="1993623"/>
            <a:ext cx="487107" cy="241915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95000"/>
              </a:schemeClr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stCxn id="99" idx="1"/>
            <a:endCxn id="110" idx="5"/>
          </p:cNvCxnSpPr>
          <p:nvPr/>
        </p:nvCxnSpPr>
        <p:spPr bwMode="auto">
          <a:xfrm rot="16200000" flipV="1">
            <a:off x="5690186" y="1968986"/>
            <a:ext cx="306381" cy="541161"/>
          </a:xfrm>
          <a:prstGeom prst="curvedConnector3">
            <a:avLst>
              <a:gd name="adj1" fmla="val 50000"/>
            </a:avLst>
          </a:prstGeom>
          <a:ln w="12700" cap="rnd">
            <a:solidFill>
              <a:schemeClr val="bg1">
                <a:lumMod val="95000"/>
              </a:schemeClr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99" idx="7"/>
            <a:endCxn id="111" idx="3"/>
          </p:cNvCxnSpPr>
          <p:nvPr/>
        </p:nvCxnSpPr>
        <p:spPr bwMode="auto">
          <a:xfrm rot="5400000" flipH="1" flipV="1">
            <a:off x="6314201" y="2067540"/>
            <a:ext cx="315890" cy="334546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95000"/>
              </a:schemeClr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3" t="-130161" r="-563" b="-130161"/>
          <a:stretch/>
        </p:blipFill>
        <p:spPr>
          <a:xfrm>
            <a:off x="4595453" y="2859256"/>
            <a:ext cx="260574" cy="260573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093" y="2859256"/>
            <a:ext cx="265080" cy="263533"/>
          </a:xfrm>
          <a:prstGeom prst="ellipse">
            <a:avLst/>
          </a:prstGeom>
          <a:solidFill>
            <a:schemeClr val="bg1"/>
          </a:solidFill>
          <a:ln w="28575">
            <a:noFill/>
          </a:ln>
          <a:effectLst/>
        </p:spPr>
      </p:pic>
      <p:pic>
        <p:nvPicPr>
          <p:cNvPr id="93" name="Content Placeholder 6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8070" y="2859256"/>
            <a:ext cx="265080" cy="265079"/>
          </a:xfrm>
          <a:prstGeom prst="ellipse">
            <a:avLst/>
          </a:prstGeom>
          <a:solidFill>
            <a:schemeClr val="bg1"/>
          </a:solidFill>
          <a:ln w="28575">
            <a:noFill/>
          </a:ln>
          <a:effectLst/>
        </p:spPr>
      </p:pic>
      <p:pic>
        <p:nvPicPr>
          <p:cNvPr id="94" name="Picture 93"/>
          <p:cNvPicPr>
            <a:picLocks noChangeAspect="1"/>
          </p:cNvPicPr>
          <p:nvPr/>
        </p:nvPicPr>
        <p:blipFill rotWithShape="1">
          <a:blip r:embed="rId6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14" t="-19114" r="-19114" b="-19114"/>
          <a:stretch/>
        </p:blipFill>
        <p:spPr>
          <a:xfrm>
            <a:off x="4337395" y="1354521"/>
            <a:ext cx="260573" cy="260573"/>
          </a:xfrm>
          <a:prstGeom prst="ellipse">
            <a:avLst/>
          </a:prstGeom>
          <a:solidFill>
            <a:srgbClr val="BCE292"/>
          </a:solidFill>
          <a:ln w="28575">
            <a:noFill/>
          </a:ln>
          <a:effectLst/>
        </p:spPr>
      </p:pic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7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90" t="-12290" r="-12290" b="-12290"/>
          <a:stretch/>
        </p:blipFill>
        <p:spPr>
          <a:xfrm>
            <a:off x="7585899" y="1352791"/>
            <a:ext cx="264032" cy="264032"/>
          </a:xfrm>
          <a:prstGeom prst="ellipse">
            <a:avLst/>
          </a:prstGeom>
          <a:solidFill>
            <a:srgbClr val="BCE292"/>
          </a:solidFill>
          <a:ln w="28575">
            <a:noFill/>
          </a:ln>
          <a:effectLst/>
        </p:spPr>
      </p:pic>
      <p:pic>
        <p:nvPicPr>
          <p:cNvPr id="96" name="Picture 9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60" t="-103652" r="-11460" b="-103652"/>
          <a:stretch/>
        </p:blipFill>
        <p:spPr>
          <a:xfrm>
            <a:off x="5061931" y="2856863"/>
            <a:ext cx="265797" cy="265797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</p:pic>
      <p:pic>
        <p:nvPicPr>
          <p:cNvPr id="97" name="Picture 9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876" t="-21263" r="-32519" b="-19952"/>
          <a:stretch/>
        </p:blipFill>
        <p:spPr>
          <a:xfrm>
            <a:off x="6592125" y="2860869"/>
            <a:ext cx="253238" cy="254939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</p:pic>
      <p:cxnSp>
        <p:nvCxnSpPr>
          <p:cNvPr id="98" name="Straight Arrow Connector 97"/>
          <p:cNvCxnSpPr>
            <a:stCxn id="99" idx="2"/>
            <a:endCxn id="104" idx="6"/>
          </p:cNvCxnSpPr>
          <p:nvPr/>
        </p:nvCxnSpPr>
        <p:spPr bwMode="auto">
          <a:xfrm flipH="1" flipV="1">
            <a:off x="5846307" y="2488145"/>
            <a:ext cx="228110" cy="70"/>
          </a:xfrm>
          <a:prstGeom prst="straightConnector1">
            <a:avLst/>
          </a:prstGeom>
          <a:ln w="12700">
            <a:solidFill>
              <a:srgbClr val="FFFF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9" name="Content Placeholder 10"/>
          <p:cNvPicPr>
            <a:picLocks noChangeAspect="1"/>
          </p:cNvPicPr>
          <p:nvPr/>
        </p:nvPicPr>
        <p:blipFill rotWithShape="1">
          <a:blip r:embed="rId10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3" t="-15093" r="-15093" b="-15093"/>
          <a:stretch/>
        </p:blipFill>
        <p:spPr bwMode="auto">
          <a:xfrm>
            <a:off x="6074417" y="2353217"/>
            <a:ext cx="269996" cy="2699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11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87" t="-9387" r="-9387" b="-9387"/>
          <a:stretch/>
        </p:blipFill>
        <p:spPr>
          <a:xfrm>
            <a:off x="4593462" y="2358134"/>
            <a:ext cx="265080" cy="2650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/>
        </p:spPr>
      </p:pic>
      <p:cxnSp>
        <p:nvCxnSpPr>
          <p:cNvPr id="103" name="Curved Connector 102"/>
          <p:cNvCxnSpPr>
            <a:stCxn id="99" idx="1"/>
            <a:endCxn id="113" idx="5"/>
          </p:cNvCxnSpPr>
          <p:nvPr/>
        </p:nvCxnSpPr>
        <p:spPr bwMode="auto">
          <a:xfrm rot="16200000" flipV="1">
            <a:off x="5306893" y="1585692"/>
            <a:ext cx="559661" cy="1054468"/>
          </a:xfrm>
          <a:prstGeom prst="curvedConnector3">
            <a:avLst>
              <a:gd name="adj1" fmla="val 17204"/>
            </a:avLst>
          </a:prstGeom>
          <a:ln w="12700" cap="rnd">
            <a:solidFill>
              <a:schemeClr val="bg1">
                <a:lumMod val="95000"/>
              </a:schemeClr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4" name="Picture 103"/>
          <p:cNvPicPr>
            <a:picLocks noChangeAspect="1"/>
          </p:cNvPicPr>
          <p:nvPr/>
        </p:nvPicPr>
        <p:blipFill rotWithShape="1">
          <a:blip r:embed="rId13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42" t="-11442" r="-11442" b="-11442"/>
          <a:stretch/>
        </p:blipFill>
        <p:spPr>
          <a:xfrm>
            <a:off x="5587888" y="2358936"/>
            <a:ext cx="258419" cy="258419"/>
          </a:xfrm>
          <a:prstGeom prst="ellipse">
            <a:avLst/>
          </a:prstGeom>
          <a:solidFill>
            <a:srgbClr val="FFF7BB"/>
          </a:solidFill>
          <a:ln w="28575">
            <a:noFill/>
          </a:ln>
          <a:effectLst/>
        </p:spPr>
      </p:pic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14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83" t="-11883" r="-11883" b="-11883"/>
          <a:stretch/>
        </p:blipFill>
        <p:spPr>
          <a:xfrm>
            <a:off x="7090153" y="1612251"/>
            <a:ext cx="259007" cy="259007"/>
          </a:xfrm>
          <a:prstGeom prst="ellipse">
            <a:avLst/>
          </a:prstGeom>
          <a:solidFill>
            <a:srgbClr val="BCE292"/>
          </a:solidFill>
          <a:ln w="28575">
            <a:noFill/>
          </a:ln>
          <a:effectLst/>
        </p:spPr>
      </p:pic>
      <p:cxnSp>
        <p:nvCxnSpPr>
          <p:cNvPr id="107" name="Straight Arrow Connector 106"/>
          <p:cNvCxnSpPr>
            <a:stCxn id="109" idx="3"/>
            <a:endCxn id="110" idx="7"/>
          </p:cNvCxnSpPr>
          <p:nvPr/>
        </p:nvCxnSpPr>
        <p:spPr bwMode="auto">
          <a:xfrm flipH="1">
            <a:off x="5572796" y="1887932"/>
            <a:ext cx="375369" cy="7528"/>
          </a:xfrm>
          <a:prstGeom prst="straightConnector1">
            <a:avLst/>
          </a:prstGeom>
          <a:ln w="12700" cap="rnd">
            <a:solidFill>
              <a:srgbClr val="7EE1EE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Curved Connector 107"/>
          <p:cNvCxnSpPr>
            <a:stCxn id="109" idx="2"/>
          </p:cNvCxnSpPr>
          <p:nvPr/>
        </p:nvCxnSpPr>
        <p:spPr bwMode="auto">
          <a:xfrm rot="10800000">
            <a:off x="5068857" y="1659107"/>
            <a:ext cx="818799" cy="82746"/>
          </a:xfrm>
          <a:prstGeom prst="curvedConnector4">
            <a:avLst>
              <a:gd name="adj1" fmla="val -4189"/>
              <a:gd name="adj2" fmla="val 145579"/>
            </a:avLst>
          </a:prstGeom>
          <a:ln w="12700">
            <a:solidFill>
              <a:srgbClr val="7EE1EE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15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49" t="-13649" r="-13649" b="-13649"/>
          <a:stretch/>
        </p:blipFill>
        <p:spPr>
          <a:xfrm>
            <a:off x="5342340" y="1855921"/>
            <a:ext cx="269996" cy="269996"/>
          </a:xfrm>
          <a:prstGeom prst="ellipse">
            <a:avLst/>
          </a:prstGeom>
          <a:solidFill>
            <a:srgbClr val="BCE292"/>
          </a:solidFill>
          <a:ln w="28575">
            <a:noFill/>
          </a:ln>
          <a:effectLst/>
        </p:spPr>
      </p:pic>
      <p:pic>
        <p:nvPicPr>
          <p:cNvPr id="111" name="Picture 110"/>
          <p:cNvPicPr>
            <a:picLocks noChangeAspect="1"/>
          </p:cNvPicPr>
          <p:nvPr/>
        </p:nvPicPr>
        <p:blipFill rotWithShape="1">
          <a:blip r:embed="rId16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52" t="-14852" r="-14852" b="-14852"/>
          <a:stretch/>
        </p:blipFill>
        <p:spPr>
          <a:xfrm>
            <a:off x="6601319" y="1854804"/>
            <a:ext cx="260163" cy="260163"/>
          </a:xfrm>
          <a:prstGeom prst="ellipse">
            <a:avLst/>
          </a:prstGeom>
          <a:solidFill>
            <a:srgbClr val="BCE292"/>
          </a:solidFill>
          <a:ln w="28575">
            <a:noFill/>
          </a:ln>
          <a:effectLst/>
        </p:spPr>
      </p:pic>
      <p:sp>
        <p:nvSpPr>
          <p:cNvPr id="112" name="Oval 111"/>
          <p:cNvSpPr/>
          <p:nvPr/>
        </p:nvSpPr>
        <p:spPr bwMode="auto">
          <a:xfrm>
            <a:off x="5676072" y="2402443"/>
            <a:ext cx="84408" cy="84408"/>
          </a:xfrm>
          <a:prstGeom prst="ellipse">
            <a:avLst/>
          </a:prstGeom>
          <a:solidFill>
            <a:srgbClr val="FFF7B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17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97" t="-15997" r="-15997" b="-15997"/>
          <a:stretch/>
        </p:blipFill>
        <p:spPr>
          <a:xfrm>
            <a:off x="4838413" y="1612020"/>
            <a:ext cx="259007" cy="259007"/>
          </a:xfrm>
          <a:prstGeom prst="ellipse">
            <a:avLst/>
          </a:prstGeom>
          <a:solidFill>
            <a:srgbClr val="BCE292"/>
          </a:solidFill>
          <a:ln w="28575">
            <a:noFill/>
          </a:ln>
          <a:effectLst/>
        </p:spPr>
      </p:pic>
      <p:grpSp>
        <p:nvGrpSpPr>
          <p:cNvPr id="114" name="Group 113"/>
          <p:cNvGrpSpPr/>
          <p:nvPr/>
        </p:nvGrpSpPr>
        <p:grpSpPr>
          <a:xfrm>
            <a:off x="5594491" y="2861518"/>
            <a:ext cx="259008" cy="259007"/>
            <a:chOff x="4590625" y="5399998"/>
            <a:chExt cx="784964" cy="784964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7611" r="25476" b="-6209"/>
            <a:stretch/>
          </p:blipFill>
          <p:spPr>
            <a:xfrm>
              <a:off x="4590625" y="5399998"/>
              <a:ext cx="784964" cy="784964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</p:pic>
        <p:sp>
          <p:nvSpPr>
            <p:cNvPr id="116" name="Oval 115"/>
            <p:cNvSpPr/>
            <p:nvPr/>
          </p:nvSpPr>
          <p:spPr bwMode="auto">
            <a:xfrm>
              <a:off x="5255799" y="5803271"/>
              <a:ext cx="94390" cy="18160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5270880" y="5759224"/>
              <a:ext cx="94390" cy="18160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118" name="Curved Connector 117"/>
          <p:cNvCxnSpPr>
            <a:stCxn id="100" idx="2"/>
          </p:cNvCxnSpPr>
          <p:nvPr/>
        </p:nvCxnSpPr>
        <p:spPr bwMode="auto">
          <a:xfrm rot="10800000" flipV="1">
            <a:off x="4113390" y="2490674"/>
            <a:ext cx="480072" cy="195762"/>
          </a:xfrm>
          <a:prstGeom prst="curvedConnector3">
            <a:avLst>
              <a:gd name="adj1" fmla="val 50000"/>
            </a:avLst>
          </a:prstGeom>
          <a:ln w="12700">
            <a:solidFill>
              <a:srgbClr val="FFFF00"/>
            </a:solidFill>
            <a:headEnd type="none" w="med" len="med"/>
            <a:tailEnd type="non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Curved Connector 118"/>
          <p:cNvCxnSpPr>
            <a:endCxn id="96" idx="5"/>
          </p:cNvCxnSpPr>
          <p:nvPr/>
        </p:nvCxnSpPr>
        <p:spPr bwMode="auto">
          <a:xfrm rot="10800000">
            <a:off x="5288804" y="3083736"/>
            <a:ext cx="109349" cy="89899"/>
          </a:xfrm>
          <a:prstGeom prst="curvedConnector2">
            <a:avLst/>
          </a:prstGeom>
          <a:ln w="12700">
            <a:solidFill>
              <a:srgbClr val="FF66CC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endCxn id="92" idx="6"/>
          </p:cNvCxnSpPr>
          <p:nvPr/>
        </p:nvCxnSpPr>
        <p:spPr bwMode="auto">
          <a:xfrm rot="10800000" flipV="1">
            <a:off x="7599174" y="2854659"/>
            <a:ext cx="435979" cy="136364"/>
          </a:xfrm>
          <a:prstGeom prst="curvedConnector3">
            <a:avLst>
              <a:gd name="adj1" fmla="val 50000"/>
            </a:avLst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endCxn id="92" idx="5"/>
          </p:cNvCxnSpPr>
          <p:nvPr/>
        </p:nvCxnSpPr>
        <p:spPr bwMode="auto">
          <a:xfrm rot="10800000">
            <a:off x="7560353" y="3084195"/>
            <a:ext cx="248508" cy="66654"/>
          </a:xfrm>
          <a:prstGeom prst="curvedConnector2">
            <a:avLst/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endCxn id="97" idx="6"/>
          </p:cNvCxnSpPr>
          <p:nvPr/>
        </p:nvCxnSpPr>
        <p:spPr bwMode="auto">
          <a:xfrm rot="10800000">
            <a:off x="6845363" y="2988339"/>
            <a:ext cx="244790" cy="186616"/>
          </a:xfrm>
          <a:prstGeom prst="curvedConnector3">
            <a:avLst>
              <a:gd name="adj1" fmla="val 50000"/>
            </a:avLst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stCxn id="97" idx="2"/>
          </p:cNvCxnSpPr>
          <p:nvPr/>
        </p:nvCxnSpPr>
        <p:spPr bwMode="auto">
          <a:xfrm rot="10800000" flipV="1">
            <a:off x="6500331" y="2988339"/>
            <a:ext cx="91795" cy="186616"/>
          </a:xfrm>
          <a:prstGeom prst="curvedConnector2">
            <a:avLst/>
          </a:prstGeom>
          <a:ln w="12700">
            <a:solidFill>
              <a:schemeClr val="accent6"/>
            </a:solidFill>
            <a:headEnd type="none" w="med" len="med"/>
            <a:tailEnd type="non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endCxn id="93" idx="6"/>
          </p:cNvCxnSpPr>
          <p:nvPr/>
        </p:nvCxnSpPr>
        <p:spPr bwMode="auto">
          <a:xfrm rot="16200000" flipV="1">
            <a:off x="6289560" y="3045387"/>
            <a:ext cx="183159" cy="75977"/>
          </a:xfrm>
          <a:prstGeom prst="curvedConnector2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endCxn id="93" idx="3"/>
          </p:cNvCxnSpPr>
          <p:nvPr/>
        </p:nvCxnSpPr>
        <p:spPr bwMode="auto">
          <a:xfrm flipV="1">
            <a:off x="5920890" y="3085515"/>
            <a:ext cx="196000" cy="89440"/>
          </a:xfrm>
          <a:prstGeom prst="curvedConnector2">
            <a:avLst/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endCxn id="115" idx="2"/>
          </p:cNvCxnSpPr>
          <p:nvPr/>
        </p:nvCxnSpPr>
        <p:spPr bwMode="auto">
          <a:xfrm flipV="1">
            <a:off x="5367829" y="2991022"/>
            <a:ext cx="226662" cy="182612"/>
          </a:xfrm>
          <a:prstGeom prst="curvedConnector3">
            <a:avLst>
              <a:gd name="adj1" fmla="val 50000"/>
            </a:avLst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115" idx="6"/>
          </p:cNvCxnSpPr>
          <p:nvPr/>
        </p:nvCxnSpPr>
        <p:spPr bwMode="auto">
          <a:xfrm>
            <a:off x="5853499" y="2991022"/>
            <a:ext cx="53673" cy="182612"/>
          </a:xfrm>
          <a:prstGeom prst="curvedConnector2">
            <a:avLst/>
          </a:prstGeom>
          <a:ln w="12700">
            <a:solidFill>
              <a:schemeClr val="accent6"/>
            </a:solidFill>
            <a:headEnd type="none" w="med" len="med"/>
            <a:tailEnd type="non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8" name="Curved Connector 127"/>
          <p:cNvCxnSpPr>
            <a:endCxn id="96" idx="3"/>
          </p:cNvCxnSpPr>
          <p:nvPr/>
        </p:nvCxnSpPr>
        <p:spPr bwMode="auto">
          <a:xfrm flipV="1">
            <a:off x="4725740" y="3083735"/>
            <a:ext cx="375116" cy="89899"/>
          </a:xfrm>
          <a:prstGeom prst="curvedConnector2">
            <a:avLst/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Curved Connector 128"/>
          <p:cNvCxnSpPr>
            <a:endCxn id="91" idx="2"/>
          </p:cNvCxnSpPr>
          <p:nvPr/>
        </p:nvCxnSpPr>
        <p:spPr bwMode="auto">
          <a:xfrm>
            <a:off x="4116932" y="2861518"/>
            <a:ext cx="478521" cy="128025"/>
          </a:xfrm>
          <a:prstGeom prst="curvedConnector3">
            <a:avLst>
              <a:gd name="adj1" fmla="val 50000"/>
            </a:avLst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endCxn id="109" idx="0"/>
          </p:cNvCxnSpPr>
          <p:nvPr/>
        </p:nvCxnSpPr>
        <p:spPr bwMode="auto">
          <a:xfrm rot="10800000" flipV="1">
            <a:off x="6094246" y="1255771"/>
            <a:ext cx="406085" cy="279494"/>
          </a:xfrm>
          <a:prstGeom prst="curvedConnector2">
            <a:avLst/>
          </a:prstGeom>
          <a:ln w="12700" cap="rnd">
            <a:solidFill>
              <a:srgbClr val="C000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Curved Connector 130"/>
          <p:cNvCxnSpPr>
            <a:endCxn id="92" idx="3"/>
          </p:cNvCxnSpPr>
          <p:nvPr/>
        </p:nvCxnSpPr>
        <p:spPr bwMode="auto">
          <a:xfrm flipV="1">
            <a:off x="7124405" y="3084195"/>
            <a:ext cx="248508" cy="90760"/>
          </a:xfrm>
          <a:prstGeom prst="curvedConnector2">
            <a:avLst/>
          </a:prstGeom>
          <a:ln w="12700" cap="rnd">
            <a:solidFill>
              <a:srgbClr val="92D05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endCxn id="94" idx="2"/>
          </p:cNvCxnSpPr>
          <p:nvPr/>
        </p:nvCxnSpPr>
        <p:spPr bwMode="auto">
          <a:xfrm rot="5400000" flipH="1" flipV="1">
            <a:off x="4081814" y="1516384"/>
            <a:ext cx="287157" cy="224006"/>
          </a:xfrm>
          <a:prstGeom prst="curvedConnector2">
            <a:avLst/>
          </a:prstGeom>
          <a:ln w="12700" cap="rnd">
            <a:solidFill>
              <a:schemeClr val="bg1">
                <a:lumMod val="95000"/>
              </a:schemeClr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endCxn id="94" idx="0"/>
          </p:cNvCxnSpPr>
          <p:nvPr/>
        </p:nvCxnSpPr>
        <p:spPr bwMode="auto">
          <a:xfrm rot="10800000" flipV="1">
            <a:off x="4467682" y="1253205"/>
            <a:ext cx="211840" cy="101315"/>
          </a:xfrm>
          <a:prstGeom prst="curvedConnector2">
            <a:avLst/>
          </a:prstGeom>
          <a:ln w="12700" cap="rnd">
            <a:solidFill>
              <a:srgbClr val="7EE1EE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Curved Connector 133"/>
          <p:cNvCxnSpPr>
            <a:endCxn id="95" idx="7"/>
          </p:cNvCxnSpPr>
          <p:nvPr/>
        </p:nvCxnSpPr>
        <p:spPr bwMode="auto">
          <a:xfrm rot="10800000" flipV="1">
            <a:off x="7811265" y="1340146"/>
            <a:ext cx="103793" cy="51312"/>
          </a:xfrm>
          <a:prstGeom prst="curvedConnector2">
            <a:avLst/>
          </a:prstGeom>
          <a:ln w="12700" cap="rnd">
            <a:solidFill>
              <a:srgbClr val="7EE1EE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09" idx="5"/>
            <a:endCxn id="111" idx="1"/>
          </p:cNvCxnSpPr>
          <p:nvPr/>
        </p:nvCxnSpPr>
        <p:spPr bwMode="auto">
          <a:xfrm>
            <a:off x="6240324" y="1887932"/>
            <a:ext cx="399095" cy="4972"/>
          </a:xfrm>
          <a:prstGeom prst="straightConnector1">
            <a:avLst/>
          </a:prstGeom>
          <a:ln w="12700" cap="rnd">
            <a:solidFill>
              <a:srgbClr val="7EE1EE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19">
            <a:duotone>
              <a:prstClr val="black"/>
              <a:srgbClr val="1E802E">
                <a:tint val="45000"/>
                <a:satMod val="400000"/>
              </a:srgbClr>
            </a:duotone>
          </a:blip>
          <a:srcRect l="-6404" t="-5783" r="-6251" b="-6405"/>
          <a:stretch/>
        </p:blipFill>
        <p:spPr>
          <a:xfrm>
            <a:off x="6589683" y="1354307"/>
            <a:ext cx="262091" cy="261000"/>
          </a:xfrm>
          <a:prstGeom prst="ellipse">
            <a:avLst/>
          </a:prstGeom>
          <a:solidFill>
            <a:srgbClr val="BCE292"/>
          </a:solidFill>
          <a:ln w="28575">
            <a:noFill/>
          </a:ln>
          <a:effectLst/>
        </p:spPr>
      </p:pic>
      <p:cxnSp>
        <p:nvCxnSpPr>
          <p:cNvPr id="207" name="Curved Connector 206"/>
          <p:cNvCxnSpPr>
            <a:stCxn id="243" idx="2"/>
            <a:endCxn id="234" idx="7"/>
          </p:cNvCxnSpPr>
          <p:nvPr/>
        </p:nvCxnSpPr>
        <p:spPr bwMode="auto">
          <a:xfrm rot="10800000" flipV="1">
            <a:off x="791393" y="1741852"/>
            <a:ext cx="1067935" cy="655101"/>
          </a:xfrm>
          <a:prstGeom prst="curvedConnector2">
            <a:avLst/>
          </a:prstGeom>
          <a:ln w="12700">
            <a:solidFill>
              <a:schemeClr val="accent4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34" idx="4"/>
            <a:endCxn id="225" idx="0"/>
          </p:cNvCxnSpPr>
          <p:nvPr/>
        </p:nvCxnSpPr>
        <p:spPr bwMode="auto">
          <a:xfrm flipH="1">
            <a:off x="697411" y="2623213"/>
            <a:ext cx="261" cy="236042"/>
          </a:xfrm>
          <a:prstGeom prst="straightConnector1">
            <a:avLst/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7" name="Curved Connector 216"/>
          <p:cNvCxnSpPr>
            <a:stCxn id="243" idx="1"/>
            <a:endCxn id="228" idx="6"/>
          </p:cNvCxnSpPr>
          <p:nvPr/>
        </p:nvCxnSpPr>
        <p:spPr bwMode="auto">
          <a:xfrm rot="16200000" flipV="1">
            <a:off x="1189256" y="865192"/>
            <a:ext cx="110965" cy="1350197"/>
          </a:xfrm>
          <a:prstGeom prst="curvedConnector2">
            <a:avLst/>
          </a:prstGeom>
          <a:ln w="12700" cap="rnd">
            <a:solidFill>
              <a:srgbClr val="7EE1EE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8" name="Curved Connector 217"/>
          <p:cNvCxnSpPr>
            <a:stCxn id="234" idx="1"/>
            <a:endCxn id="228" idx="4"/>
          </p:cNvCxnSpPr>
          <p:nvPr/>
        </p:nvCxnSpPr>
        <p:spPr bwMode="auto">
          <a:xfrm rot="16200000" flipV="1">
            <a:off x="130723" y="1923724"/>
            <a:ext cx="781860" cy="164600"/>
          </a:xfrm>
          <a:prstGeom prst="curvedConnector3">
            <a:avLst>
              <a:gd name="adj1" fmla="val 50000"/>
            </a:avLst>
          </a:prstGeom>
          <a:ln w="12700" cap="rnd">
            <a:solidFill>
              <a:schemeClr val="bg1">
                <a:lumMod val="95000"/>
              </a:schemeClr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234" idx="6"/>
            <a:endCxn id="244" idx="4"/>
          </p:cNvCxnSpPr>
          <p:nvPr/>
        </p:nvCxnSpPr>
        <p:spPr bwMode="auto">
          <a:xfrm flipV="1">
            <a:off x="830212" y="2125916"/>
            <a:ext cx="618797" cy="364757"/>
          </a:xfrm>
          <a:prstGeom prst="curvedConnector2">
            <a:avLst/>
          </a:prstGeom>
          <a:ln w="12700">
            <a:solidFill>
              <a:schemeClr val="bg1">
                <a:lumMod val="95000"/>
              </a:schemeClr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0" name="Curved Connector 219"/>
          <p:cNvCxnSpPr>
            <a:stCxn id="234" idx="0"/>
            <a:endCxn id="247" idx="4"/>
          </p:cNvCxnSpPr>
          <p:nvPr/>
        </p:nvCxnSpPr>
        <p:spPr bwMode="auto">
          <a:xfrm rot="5400000" flipH="1" flipV="1">
            <a:off x="575076" y="1993623"/>
            <a:ext cx="487107" cy="241915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95000"/>
              </a:schemeClr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25" name="Picture 2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3" t="-130161" r="-563" b="-130161"/>
          <a:stretch/>
        </p:blipFill>
        <p:spPr>
          <a:xfrm>
            <a:off x="567124" y="2859256"/>
            <a:ext cx="260574" cy="260573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</p:pic>
      <p:pic>
        <p:nvPicPr>
          <p:cNvPr id="227" name="Content Placeholder 6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9741" y="2859256"/>
            <a:ext cx="265080" cy="265079"/>
          </a:xfrm>
          <a:prstGeom prst="ellipse">
            <a:avLst/>
          </a:prstGeom>
          <a:solidFill>
            <a:schemeClr val="bg1"/>
          </a:solidFill>
          <a:ln w="28575">
            <a:noFill/>
          </a:ln>
          <a:effectLst/>
        </p:spPr>
      </p:pic>
      <p:pic>
        <p:nvPicPr>
          <p:cNvPr id="228" name="Picture 227"/>
          <p:cNvPicPr>
            <a:picLocks noChangeAspect="1"/>
          </p:cNvPicPr>
          <p:nvPr/>
        </p:nvPicPr>
        <p:blipFill rotWithShape="1">
          <a:blip r:embed="rId6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14" t="-19114" r="-19114" b="-19114"/>
          <a:stretch/>
        </p:blipFill>
        <p:spPr>
          <a:xfrm>
            <a:off x="309066" y="1354521"/>
            <a:ext cx="260573" cy="260573"/>
          </a:xfrm>
          <a:prstGeom prst="ellipse">
            <a:avLst/>
          </a:prstGeom>
          <a:solidFill>
            <a:srgbClr val="BCE292"/>
          </a:solidFill>
          <a:ln w="28575">
            <a:noFill/>
          </a:ln>
          <a:effectLst/>
        </p:spPr>
      </p:pic>
      <p:pic>
        <p:nvPicPr>
          <p:cNvPr id="229" name="Picture 228"/>
          <p:cNvPicPr>
            <a:picLocks noChangeAspect="1"/>
          </p:cNvPicPr>
          <p:nvPr/>
        </p:nvPicPr>
        <p:blipFill rotWithShape="1">
          <a:blip r:embed="rId7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90" t="-12290" r="-12290" b="-12290"/>
          <a:stretch/>
        </p:blipFill>
        <p:spPr>
          <a:xfrm>
            <a:off x="3557570" y="1352791"/>
            <a:ext cx="264032" cy="264032"/>
          </a:xfrm>
          <a:prstGeom prst="ellipse">
            <a:avLst/>
          </a:prstGeom>
          <a:solidFill>
            <a:srgbClr val="BCE292"/>
          </a:solidFill>
          <a:ln w="28575">
            <a:noFill/>
          </a:ln>
          <a:effectLst/>
        </p:spPr>
      </p:pic>
      <p:pic>
        <p:nvPicPr>
          <p:cNvPr id="230" name="Picture 22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60" t="-103652" r="-11460" b="-103652"/>
          <a:stretch/>
        </p:blipFill>
        <p:spPr>
          <a:xfrm>
            <a:off x="1033602" y="2856863"/>
            <a:ext cx="265797" cy="265797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</p:pic>
      <p:pic>
        <p:nvPicPr>
          <p:cNvPr id="231" name="Picture 23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876" t="-21263" r="-32519" b="-19952"/>
          <a:stretch/>
        </p:blipFill>
        <p:spPr>
          <a:xfrm>
            <a:off x="2563796" y="2860869"/>
            <a:ext cx="253238" cy="254939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</p:pic>
      <p:pic>
        <p:nvPicPr>
          <p:cNvPr id="234" name="Picture 233"/>
          <p:cNvPicPr>
            <a:picLocks noChangeAspect="1"/>
          </p:cNvPicPr>
          <p:nvPr/>
        </p:nvPicPr>
        <p:blipFill rotWithShape="1">
          <a:blip r:embed="rId11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87" t="-9387" r="-9387" b="-9387"/>
          <a:stretch/>
        </p:blipFill>
        <p:spPr>
          <a:xfrm>
            <a:off x="565133" y="2358134"/>
            <a:ext cx="265080" cy="2650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/>
        </p:spPr>
      </p:pic>
      <p:cxnSp>
        <p:nvCxnSpPr>
          <p:cNvPr id="241" name="Straight Arrow Connector 240"/>
          <p:cNvCxnSpPr>
            <a:stCxn id="243" idx="3"/>
            <a:endCxn id="244" idx="7"/>
          </p:cNvCxnSpPr>
          <p:nvPr/>
        </p:nvCxnSpPr>
        <p:spPr bwMode="auto">
          <a:xfrm flipH="1">
            <a:off x="1544467" y="1887932"/>
            <a:ext cx="375369" cy="7528"/>
          </a:xfrm>
          <a:prstGeom prst="straightConnector1">
            <a:avLst/>
          </a:prstGeom>
          <a:ln w="12700" cap="rnd">
            <a:solidFill>
              <a:srgbClr val="7EE1EE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2" name="Curved Connector 241"/>
          <p:cNvCxnSpPr>
            <a:stCxn id="243" idx="2"/>
          </p:cNvCxnSpPr>
          <p:nvPr/>
        </p:nvCxnSpPr>
        <p:spPr bwMode="auto">
          <a:xfrm rot="10800000">
            <a:off x="1040528" y="1659107"/>
            <a:ext cx="818799" cy="82746"/>
          </a:xfrm>
          <a:prstGeom prst="curvedConnector4">
            <a:avLst>
              <a:gd name="adj1" fmla="val -4189"/>
              <a:gd name="adj2" fmla="val 145579"/>
            </a:avLst>
          </a:prstGeom>
          <a:ln w="12700">
            <a:solidFill>
              <a:srgbClr val="7EE1EE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4" name="Picture 243"/>
          <p:cNvPicPr>
            <a:picLocks noChangeAspect="1"/>
          </p:cNvPicPr>
          <p:nvPr/>
        </p:nvPicPr>
        <p:blipFill rotWithShape="1">
          <a:blip r:embed="rId15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49" t="-13649" r="-13649" b="-13649"/>
          <a:stretch/>
        </p:blipFill>
        <p:spPr>
          <a:xfrm>
            <a:off x="1314011" y="1855921"/>
            <a:ext cx="269996" cy="269996"/>
          </a:xfrm>
          <a:prstGeom prst="ellipse">
            <a:avLst/>
          </a:prstGeom>
          <a:solidFill>
            <a:srgbClr val="BCE292"/>
          </a:solidFill>
          <a:ln w="28575">
            <a:noFill/>
          </a:ln>
          <a:effectLst/>
        </p:spPr>
      </p:pic>
      <p:pic>
        <p:nvPicPr>
          <p:cNvPr id="247" name="Picture 246"/>
          <p:cNvPicPr>
            <a:picLocks noChangeAspect="1"/>
          </p:cNvPicPr>
          <p:nvPr/>
        </p:nvPicPr>
        <p:blipFill rotWithShape="1">
          <a:blip r:embed="rId17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97" t="-15997" r="-15997" b="-15997"/>
          <a:stretch/>
        </p:blipFill>
        <p:spPr>
          <a:xfrm>
            <a:off x="810084" y="1612020"/>
            <a:ext cx="259007" cy="259007"/>
          </a:xfrm>
          <a:prstGeom prst="ellipse">
            <a:avLst/>
          </a:prstGeom>
          <a:solidFill>
            <a:srgbClr val="BCE292"/>
          </a:solidFill>
          <a:ln w="28575">
            <a:noFill/>
          </a:ln>
          <a:effectLst/>
        </p:spPr>
      </p:pic>
      <p:grpSp>
        <p:nvGrpSpPr>
          <p:cNvPr id="248" name="Group 247"/>
          <p:cNvGrpSpPr/>
          <p:nvPr/>
        </p:nvGrpSpPr>
        <p:grpSpPr>
          <a:xfrm>
            <a:off x="1566162" y="2861518"/>
            <a:ext cx="259008" cy="259007"/>
            <a:chOff x="4590625" y="5399998"/>
            <a:chExt cx="784964" cy="784964"/>
          </a:xfrm>
        </p:grpSpPr>
        <p:pic>
          <p:nvPicPr>
            <p:cNvPr id="249" name="Picture 248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7611" r="25476" b="-6209"/>
            <a:stretch/>
          </p:blipFill>
          <p:spPr>
            <a:xfrm>
              <a:off x="4590625" y="5399998"/>
              <a:ext cx="784964" cy="784964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</p:pic>
        <p:sp>
          <p:nvSpPr>
            <p:cNvPr id="250" name="Oval 249"/>
            <p:cNvSpPr/>
            <p:nvPr/>
          </p:nvSpPr>
          <p:spPr bwMode="auto">
            <a:xfrm>
              <a:off x="5255799" y="5803271"/>
              <a:ext cx="94390" cy="18160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1" name="Oval 250"/>
            <p:cNvSpPr/>
            <p:nvPr/>
          </p:nvSpPr>
          <p:spPr bwMode="auto">
            <a:xfrm>
              <a:off x="5270880" y="5759224"/>
              <a:ext cx="94390" cy="18160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252" name="Curved Connector 251"/>
          <p:cNvCxnSpPr>
            <a:stCxn id="234" idx="2"/>
          </p:cNvCxnSpPr>
          <p:nvPr/>
        </p:nvCxnSpPr>
        <p:spPr bwMode="auto">
          <a:xfrm rot="10800000" flipV="1">
            <a:off x="85061" y="2490674"/>
            <a:ext cx="480072" cy="195762"/>
          </a:xfrm>
          <a:prstGeom prst="curvedConnector3">
            <a:avLst>
              <a:gd name="adj1" fmla="val 50000"/>
            </a:avLst>
          </a:prstGeom>
          <a:ln w="12700">
            <a:solidFill>
              <a:srgbClr val="FFFF00"/>
            </a:solidFill>
            <a:headEnd type="none" w="med" len="med"/>
            <a:tailEnd type="non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30" idx="5"/>
          </p:cNvCxnSpPr>
          <p:nvPr/>
        </p:nvCxnSpPr>
        <p:spPr bwMode="auto">
          <a:xfrm rot="10800000">
            <a:off x="1260475" y="3083736"/>
            <a:ext cx="109349" cy="89899"/>
          </a:xfrm>
          <a:prstGeom prst="curvedConnector2">
            <a:avLst/>
          </a:prstGeom>
          <a:ln w="12700">
            <a:solidFill>
              <a:srgbClr val="FF66CC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4" name="Curved Connector 253"/>
          <p:cNvCxnSpPr/>
          <p:nvPr/>
        </p:nvCxnSpPr>
        <p:spPr bwMode="auto">
          <a:xfrm rot="10800000" flipV="1">
            <a:off x="3570845" y="2854659"/>
            <a:ext cx="435979" cy="136364"/>
          </a:xfrm>
          <a:prstGeom prst="curvedConnector3">
            <a:avLst>
              <a:gd name="adj1" fmla="val 50000"/>
            </a:avLst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5" name="Curved Connector 254"/>
          <p:cNvCxnSpPr/>
          <p:nvPr/>
        </p:nvCxnSpPr>
        <p:spPr bwMode="auto">
          <a:xfrm rot="10800000">
            <a:off x="3532024" y="3084195"/>
            <a:ext cx="248508" cy="66654"/>
          </a:xfrm>
          <a:prstGeom prst="curvedConnector2">
            <a:avLst/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6" name="Curved Connector 255"/>
          <p:cNvCxnSpPr>
            <a:endCxn id="231" idx="6"/>
          </p:cNvCxnSpPr>
          <p:nvPr/>
        </p:nvCxnSpPr>
        <p:spPr bwMode="auto">
          <a:xfrm rot="10800000">
            <a:off x="2817034" y="2988339"/>
            <a:ext cx="244790" cy="186616"/>
          </a:xfrm>
          <a:prstGeom prst="curvedConnector3">
            <a:avLst>
              <a:gd name="adj1" fmla="val 50000"/>
            </a:avLst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7" name="Curved Connector 256"/>
          <p:cNvCxnSpPr>
            <a:stCxn id="231" idx="2"/>
          </p:cNvCxnSpPr>
          <p:nvPr/>
        </p:nvCxnSpPr>
        <p:spPr bwMode="auto">
          <a:xfrm rot="10800000" flipV="1">
            <a:off x="2472002" y="2988339"/>
            <a:ext cx="91795" cy="186616"/>
          </a:xfrm>
          <a:prstGeom prst="curvedConnector2">
            <a:avLst/>
          </a:prstGeom>
          <a:ln w="12700">
            <a:solidFill>
              <a:schemeClr val="accent6"/>
            </a:solidFill>
            <a:headEnd type="none" w="med" len="med"/>
            <a:tailEnd type="non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8" name="Curved Connector 257"/>
          <p:cNvCxnSpPr>
            <a:endCxn id="227" idx="6"/>
          </p:cNvCxnSpPr>
          <p:nvPr/>
        </p:nvCxnSpPr>
        <p:spPr bwMode="auto">
          <a:xfrm rot="16200000" flipV="1">
            <a:off x="2261231" y="3045387"/>
            <a:ext cx="183159" cy="75977"/>
          </a:xfrm>
          <a:prstGeom prst="curvedConnector2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9" name="Curved Connector 258"/>
          <p:cNvCxnSpPr>
            <a:endCxn id="227" idx="3"/>
          </p:cNvCxnSpPr>
          <p:nvPr/>
        </p:nvCxnSpPr>
        <p:spPr bwMode="auto">
          <a:xfrm flipV="1">
            <a:off x="1892561" y="3085515"/>
            <a:ext cx="196000" cy="89440"/>
          </a:xfrm>
          <a:prstGeom prst="curvedConnector2">
            <a:avLst/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0" name="Curved Connector 259"/>
          <p:cNvCxnSpPr>
            <a:endCxn id="249" idx="2"/>
          </p:cNvCxnSpPr>
          <p:nvPr/>
        </p:nvCxnSpPr>
        <p:spPr bwMode="auto">
          <a:xfrm flipV="1">
            <a:off x="1339500" y="2991022"/>
            <a:ext cx="226662" cy="182612"/>
          </a:xfrm>
          <a:prstGeom prst="curvedConnector3">
            <a:avLst>
              <a:gd name="adj1" fmla="val 50000"/>
            </a:avLst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1" name="Curved Connector 260"/>
          <p:cNvCxnSpPr>
            <a:stCxn id="249" idx="6"/>
          </p:cNvCxnSpPr>
          <p:nvPr/>
        </p:nvCxnSpPr>
        <p:spPr bwMode="auto">
          <a:xfrm>
            <a:off x="1825170" y="2991022"/>
            <a:ext cx="53673" cy="182612"/>
          </a:xfrm>
          <a:prstGeom prst="curvedConnector2">
            <a:avLst/>
          </a:prstGeom>
          <a:ln w="12700">
            <a:solidFill>
              <a:schemeClr val="accent6"/>
            </a:solidFill>
            <a:headEnd type="none" w="med" len="med"/>
            <a:tailEnd type="non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2" name="Curved Connector 261"/>
          <p:cNvCxnSpPr>
            <a:endCxn id="230" idx="3"/>
          </p:cNvCxnSpPr>
          <p:nvPr/>
        </p:nvCxnSpPr>
        <p:spPr bwMode="auto">
          <a:xfrm flipV="1">
            <a:off x="697411" y="3083735"/>
            <a:ext cx="375116" cy="89899"/>
          </a:xfrm>
          <a:prstGeom prst="curvedConnector2">
            <a:avLst/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3" name="Curved Connector 262"/>
          <p:cNvCxnSpPr>
            <a:endCxn id="225" idx="2"/>
          </p:cNvCxnSpPr>
          <p:nvPr/>
        </p:nvCxnSpPr>
        <p:spPr bwMode="auto">
          <a:xfrm>
            <a:off x="88603" y="2861518"/>
            <a:ext cx="478521" cy="128025"/>
          </a:xfrm>
          <a:prstGeom prst="curvedConnector3">
            <a:avLst>
              <a:gd name="adj1" fmla="val 50000"/>
            </a:avLst>
          </a:prstGeom>
          <a:ln w="12700">
            <a:solidFill>
              <a:srgbClr val="CC99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4" name="Curved Connector 263"/>
          <p:cNvCxnSpPr>
            <a:endCxn id="243" idx="0"/>
          </p:cNvCxnSpPr>
          <p:nvPr/>
        </p:nvCxnSpPr>
        <p:spPr bwMode="auto">
          <a:xfrm rot="10800000" flipV="1">
            <a:off x="2065917" y="1255771"/>
            <a:ext cx="406085" cy="279494"/>
          </a:xfrm>
          <a:prstGeom prst="curvedConnector2">
            <a:avLst/>
          </a:prstGeom>
          <a:ln w="12700" cap="rnd">
            <a:solidFill>
              <a:srgbClr val="C0000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5" name="Curved Connector 264"/>
          <p:cNvCxnSpPr/>
          <p:nvPr/>
        </p:nvCxnSpPr>
        <p:spPr bwMode="auto">
          <a:xfrm flipV="1">
            <a:off x="3096076" y="3084195"/>
            <a:ext cx="248508" cy="90760"/>
          </a:xfrm>
          <a:prstGeom prst="curvedConnector2">
            <a:avLst/>
          </a:prstGeom>
          <a:ln w="12700" cap="rnd">
            <a:solidFill>
              <a:srgbClr val="92D050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6" name="Curved Connector 265"/>
          <p:cNvCxnSpPr>
            <a:endCxn id="228" idx="2"/>
          </p:cNvCxnSpPr>
          <p:nvPr/>
        </p:nvCxnSpPr>
        <p:spPr bwMode="auto">
          <a:xfrm rot="5400000" flipH="1" flipV="1">
            <a:off x="53485" y="1516384"/>
            <a:ext cx="287157" cy="224006"/>
          </a:xfrm>
          <a:prstGeom prst="curvedConnector2">
            <a:avLst/>
          </a:prstGeom>
          <a:ln w="12700" cap="rnd">
            <a:solidFill>
              <a:schemeClr val="bg1">
                <a:lumMod val="95000"/>
              </a:schemeClr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7" name="Curved Connector 266"/>
          <p:cNvCxnSpPr>
            <a:endCxn id="228" idx="0"/>
          </p:cNvCxnSpPr>
          <p:nvPr/>
        </p:nvCxnSpPr>
        <p:spPr bwMode="auto">
          <a:xfrm rot="10800000" flipV="1">
            <a:off x="439353" y="1253205"/>
            <a:ext cx="211840" cy="101315"/>
          </a:xfrm>
          <a:prstGeom prst="curvedConnector2">
            <a:avLst/>
          </a:prstGeom>
          <a:ln w="12700" cap="rnd">
            <a:solidFill>
              <a:srgbClr val="7EE1EE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8" name="Curved Connector 267"/>
          <p:cNvCxnSpPr>
            <a:endCxn id="229" idx="7"/>
          </p:cNvCxnSpPr>
          <p:nvPr/>
        </p:nvCxnSpPr>
        <p:spPr bwMode="auto">
          <a:xfrm rot="10800000" flipV="1">
            <a:off x="3782936" y="1340146"/>
            <a:ext cx="103793" cy="51312"/>
          </a:xfrm>
          <a:prstGeom prst="curvedConnector2">
            <a:avLst/>
          </a:prstGeom>
          <a:ln w="12700" cap="rnd">
            <a:solidFill>
              <a:srgbClr val="7EE1EE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73" name="Picture 27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094" y="2841636"/>
            <a:ext cx="265080" cy="263533"/>
          </a:xfrm>
          <a:prstGeom prst="ellipse">
            <a:avLst/>
          </a:prstGeom>
          <a:solidFill>
            <a:schemeClr val="bg1"/>
          </a:solidFill>
          <a:ln w="28575">
            <a:noFill/>
          </a:ln>
          <a:effectLst/>
        </p:spPr>
      </p:pic>
      <p:cxnSp>
        <p:nvCxnSpPr>
          <p:cNvPr id="274" name="Curved Connector 273"/>
          <p:cNvCxnSpPr>
            <a:stCxn id="42" idx="2"/>
            <a:endCxn id="38" idx="2"/>
          </p:cNvCxnSpPr>
          <p:nvPr/>
        </p:nvCxnSpPr>
        <p:spPr bwMode="auto">
          <a:xfrm rot="10800000" flipH="1">
            <a:off x="9927115" y="1733368"/>
            <a:ext cx="1202496" cy="98"/>
          </a:xfrm>
          <a:prstGeom prst="curvedConnector5">
            <a:avLst>
              <a:gd name="adj1" fmla="val 17051"/>
              <a:gd name="adj2" fmla="val 88159184"/>
              <a:gd name="adj3" fmla="val 94618"/>
            </a:avLst>
          </a:prstGeom>
          <a:ln w="12700">
            <a:solidFill>
              <a:srgbClr val="7EE1EE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42" idx="7"/>
            <a:endCxn id="28" idx="2"/>
          </p:cNvCxnSpPr>
          <p:nvPr/>
        </p:nvCxnSpPr>
        <p:spPr bwMode="auto">
          <a:xfrm rot="5400000" flipH="1" flipV="1">
            <a:off x="10897086" y="859116"/>
            <a:ext cx="110966" cy="1345575"/>
          </a:xfrm>
          <a:prstGeom prst="curvedConnector2">
            <a:avLst/>
          </a:prstGeom>
          <a:ln w="12700">
            <a:solidFill>
              <a:srgbClr val="7EE1EE"/>
            </a:solidFill>
            <a:headEnd type="none" w="med" len="me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84" name="Picture 283"/>
          <p:cNvPicPr>
            <a:picLocks noChangeAspect="1"/>
          </p:cNvPicPr>
          <p:nvPr/>
        </p:nvPicPr>
        <p:blipFill rotWithShape="1">
          <a:blip r:embed="rId14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83" t="-11883" r="-11883" b="-11883"/>
          <a:stretch/>
        </p:blipFill>
        <p:spPr>
          <a:xfrm>
            <a:off x="3076408" y="1652907"/>
            <a:ext cx="259007" cy="259007"/>
          </a:xfrm>
          <a:prstGeom prst="ellipse">
            <a:avLst/>
          </a:prstGeom>
          <a:solidFill>
            <a:srgbClr val="BCE292"/>
          </a:solidFill>
          <a:ln w="28575">
            <a:noFill/>
          </a:ln>
          <a:effectLst/>
        </p:spPr>
      </p:pic>
      <p:pic>
        <p:nvPicPr>
          <p:cNvPr id="285" name="Picture 284"/>
          <p:cNvPicPr>
            <a:picLocks noChangeAspect="1"/>
          </p:cNvPicPr>
          <p:nvPr/>
        </p:nvPicPr>
        <p:blipFill rotWithShape="1">
          <a:blip r:embed="rId16" cstate="print">
            <a:duotone>
              <a:prstClr val="black"/>
              <a:srgbClr val="1E802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52" t="-14852" r="-14852" b="-14852"/>
          <a:stretch/>
        </p:blipFill>
        <p:spPr>
          <a:xfrm>
            <a:off x="2587574" y="1895460"/>
            <a:ext cx="260163" cy="260163"/>
          </a:xfrm>
          <a:prstGeom prst="ellipse">
            <a:avLst/>
          </a:prstGeom>
          <a:solidFill>
            <a:srgbClr val="BCE292"/>
          </a:solidFill>
          <a:ln w="28575">
            <a:noFill/>
          </a:ln>
          <a:effectLst/>
        </p:spPr>
      </p:pic>
      <p:grpSp>
        <p:nvGrpSpPr>
          <p:cNvPr id="433" name="Group 432"/>
          <p:cNvGrpSpPr/>
          <p:nvPr/>
        </p:nvGrpSpPr>
        <p:grpSpPr>
          <a:xfrm>
            <a:off x="7008230" y="4005099"/>
            <a:ext cx="9844704" cy="2036931"/>
            <a:chOff x="-88233" y="933253"/>
            <a:chExt cx="12392527" cy="2564091"/>
          </a:xfrm>
        </p:grpSpPr>
        <p:grpSp>
          <p:nvGrpSpPr>
            <p:cNvPr id="435" name="Group 434"/>
            <p:cNvGrpSpPr/>
            <p:nvPr/>
          </p:nvGrpSpPr>
          <p:grpSpPr>
            <a:xfrm>
              <a:off x="-88233" y="933253"/>
              <a:ext cx="12392527" cy="2564091"/>
              <a:chOff x="-88233" y="933253"/>
              <a:chExt cx="12392527" cy="2564091"/>
            </a:xfrm>
          </p:grpSpPr>
          <p:sp>
            <p:nvSpPr>
              <p:cNvPr id="445" name="Rectangle 444"/>
              <p:cNvSpPr/>
              <p:nvPr/>
            </p:nvSpPr>
            <p:spPr bwMode="auto">
              <a:xfrm>
                <a:off x="-88233" y="933253"/>
                <a:ext cx="12392527" cy="2564091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57" name="Rounded Rectangle 456"/>
              <p:cNvSpPr/>
              <p:nvPr/>
            </p:nvSpPr>
            <p:spPr bwMode="auto">
              <a:xfrm>
                <a:off x="66010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58" name="Rounded Rectangle 457"/>
              <p:cNvSpPr/>
              <p:nvPr/>
            </p:nvSpPr>
            <p:spPr bwMode="auto">
              <a:xfrm>
                <a:off x="369024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59" name="Rounded Rectangle 458"/>
              <p:cNvSpPr/>
              <p:nvPr/>
            </p:nvSpPr>
            <p:spPr bwMode="auto">
              <a:xfrm>
                <a:off x="672038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60" name="Rounded Rectangle 459"/>
              <p:cNvSpPr/>
              <p:nvPr/>
            </p:nvSpPr>
            <p:spPr bwMode="auto">
              <a:xfrm>
                <a:off x="975052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61" name="Rounded Rectangle 460"/>
              <p:cNvSpPr/>
              <p:nvPr/>
            </p:nvSpPr>
            <p:spPr bwMode="auto">
              <a:xfrm>
                <a:off x="1278066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62" name="Rounded Rectangle 461"/>
              <p:cNvSpPr/>
              <p:nvPr/>
            </p:nvSpPr>
            <p:spPr bwMode="auto">
              <a:xfrm>
                <a:off x="1884094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63" name="Rounded Rectangle 462"/>
              <p:cNvSpPr/>
              <p:nvPr/>
            </p:nvSpPr>
            <p:spPr bwMode="auto">
              <a:xfrm>
                <a:off x="2490122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75" name="Rounded Rectangle 474"/>
              <p:cNvSpPr/>
              <p:nvPr/>
            </p:nvSpPr>
            <p:spPr bwMode="auto">
              <a:xfrm>
                <a:off x="3096150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76" name="Rounded Rectangle 475"/>
              <p:cNvSpPr/>
              <p:nvPr/>
            </p:nvSpPr>
            <p:spPr bwMode="auto">
              <a:xfrm>
                <a:off x="3702178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77" name="Rounded Rectangle 476"/>
              <p:cNvSpPr/>
              <p:nvPr/>
            </p:nvSpPr>
            <p:spPr bwMode="auto">
              <a:xfrm>
                <a:off x="4308206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78" name="Rounded Rectangle 477"/>
              <p:cNvSpPr/>
              <p:nvPr/>
            </p:nvSpPr>
            <p:spPr bwMode="auto">
              <a:xfrm>
                <a:off x="4914234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79" name="Rounded Rectangle 478"/>
              <p:cNvSpPr/>
              <p:nvPr/>
            </p:nvSpPr>
            <p:spPr bwMode="auto">
              <a:xfrm>
                <a:off x="5520262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80" name="Rounded Rectangle 479"/>
              <p:cNvSpPr/>
              <p:nvPr/>
            </p:nvSpPr>
            <p:spPr bwMode="auto">
              <a:xfrm>
                <a:off x="6126290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81" name="Rounded Rectangle 480"/>
              <p:cNvSpPr/>
              <p:nvPr/>
            </p:nvSpPr>
            <p:spPr bwMode="auto">
              <a:xfrm>
                <a:off x="6732318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82" name="Rounded Rectangle 481"/>
              <p:cNvSpPr/>
              <p:nvPr/>
            </p:nvSpPr>
            <p:spPr bwMode="auto">
              <a:xfrm>
                <a:off x="7338346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83" name="Rounded Rectangle 482"/>
              <p:cNvSpPr/>
              <p:nvPr/>
            </p:nvSpPr>
            <p:spPr bwMode="auto">
              <a:xfrm>
                <a:off x="7944374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84" name="Rounded Rectangle 483"/>
              <p:cNvSpPr/>
              <p:nvPr/>
            </p:nvSpPr>
            <p:spPr bwMode="auto">
              <a:xfrm>
                <a:off x="8550402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85" name="Rounded Rectangle 484"/>
              <p:cNvSpPr/>
              <p:nvPr/>
            </p:nvSpPr>
            <p:spPr bwMode="auto">
              <a:xfrm>
                <a:off x="9156430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97" name="Rounded Rectangle 496"/>
              <p:cNvSpPr/>
              <p:nvPr/>
            </p:nvSpPr>
            <p:spPr bwMode="auto">
              <a:xfrm>
                <a:off x="9762458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98" name="Rounded Rectangle 497"/>
              <p:cNvSpPr/>
              <p:nvPr/>
            </p:nvSpPr>
            <p:spPr bwMode="auto">
              <a:xfrm>
                <a:off x="10368486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99" name="Rounded Rectangle 498"/>
              <p:cNvSpPr/>
              <p:nvPr/>
            </p:nvSpPr>
            <p:spPr bwMode="auto">
              <a:xfrm>
                <a:off x="10974514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00" name="Rounded Rectangle 499"/>
              <p:cNvSpPr/>
              <p:nvPr/>
            </p:nvSpPr>
            <p:spPr bwMode="auto">
              <a:xfrm>
                <a:off x="11883569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01" name="Rounded Rectangle 500"/>
              <p:cNvSpPr/>
              <p:nvPr/>
            </p:nvSpPr>
            <p:spPr bwMode="auto">
              <a:xfrm>
                <a:off x="1581080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02" name="Rounded Rectangle 501"/>
              <p:cNvSpPr/>
              <p:nvPr/>
            </p:nvSpPr>
            <p:spPr bwMode="auto">
              <a:xfrm>
                <a:off x="2187108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03" name="Rounded Rectangle 502"/>
              <p:cNvSpPr/>
              <p:nvPr/>
            </p:nvSpPr>
            <p:spPr bwMode="auto">
              <a:xfrm>
                <a:off x="2793136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15" name="Rounded Rectangle 514"/>
              <p:cNvSpPr/>
              <p:nvPr/>
            </p:nvSpPr>
            <p:spPr bwMode="auto">
              <a:xfrm>
                <a:off x="3399164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16" name="Rounded Rectangle 515"/>
              <p:cNvSpPr/>
              <p:nvPr/>
            </p:nvSpPr>
            <p:spPr bwMode="auto">
              <a:xfrm>
                <a:off x="4005192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17" name="Rounded Rectangle 516"/>
              <p:cNvSpPr/>
              <p:nvPr/>
            </p:nvSpPr>
            <p:spPr bwMode="auto">
              <a:xfrm>
                <a:off x="4611220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18" name="Rounded Rectangle 517"/>
              <p:cNvSpPr/>
              <p:nvPr/>
            </p:nvSpPr>
            <p:spPr bwMode="auto">
              <a:xfrm>
                <a:off x="5217248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19" name="Rounded Rectangle 518"/>
              <p:cNvSpPr/>
              <p:nvPr/>
            </p:nvSpPr>
            <p:spPr bwMode="auto">
              <a:xfrm>
                <a:off x="5823276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20" name="Rounded Rectangle 519"/>
              <p:cNvSpPr/>
              <p:nvPr/>
            </p:nvSpPr>
            <p:spPr bwMode="auto">
              <a:xfrm>
                <a:off x="6429304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22" name="Rounded Rectangle 521"/>
              <p:cNvSpPr/>
              <p:nvPr/>
            </p:nvSpPr>
            <p:spPr bwMode="auto">
              <a:xfrm>
                <a:off x="7035332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23" name="Rounded Rectangle 522"/>
              <p:cNvSpPr/>
              <p:nvPr/>
            </p:nvSpPr>
            <p:spPr bwMode="auto">
              <a:xfrm>
                <a:off x="7641360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24" name="Rounded Rectangle 523"/>
              <p:cNvSpPr/>
              <p:nvPr/>
            </p:nvSpPr>
            <p:spPr bwMode="auto">
              <a:xfrm>
                <a:off x="8247388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27" name="Rounded Rectangle 526"/>
              <p:cNvSpPr/>
              <p:nvPr/>
            </p:nvSpPr>
            <p:spPr bwMode="auto">
              <a:xfrm>
                <a:off x="8853416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28" name="Rounded Rectangle 527"/>
              <p:cNvSpPr/>
              <p:nvPr/>
            </p:nvSpPr>
            <p:spPr bwMode="auto">
              <a:xfrm>
                <a:off x="9459444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29" name="Rounded Rectangle 528"/>
              <p:cNvSpPr/>
              <p:nvPr/>
            </p:nvSpPr>
            <p:spPr bwMode="auto">
              <a:xfrm>
                <a:off x="10065472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37" name="Rounded Rectangle 536"/>
              <p:cNvSpPr/>
              <p:nvPr/>
            </p:nvSpPr>
            <p:spPr bwMode="auto">
              <a:xfrm>
                <a:off x="10671500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38" name="Rounded Rectangle 537"/>
              <p:cNvSpPr/>
              <p:nvPr/>
            </p:nvSpPr>
            <p:spPr bwMode="auto">
              <a:xfrm>
                <a:off x="11277528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39" name="Rounded Rectangle 538"/>
              <p:cNvSpPr/>
              <p:nvPr/>
            </p:nvSpPr>
            <p:spPr bwMode="auto">
              <a:xfrm>
                <a:off x="11580542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40" name="Rounded Rectangle 539"/>
              <p:cNvSpPr/>
              <p:nvPr/>
            </p:nvSpPr>
            <p:spPr bwMode="auto">
              <a:xfrm>
                <a:off x="66010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41" name="Rounded Rectangle 540"/>
              <p:cNvSpPr/>
              <p:nvPr/>
            </p:nvSpPr>
            <p:spPr bwMode="auto">
              <a:xfrm>
                <a:off x="369024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45" name="Rounded Rectangle 544"/>
              <p:cNvSpPr/>
              <p:nvPr/>
            </p:nvSpPr>
            <p:spPr bwMode="auto">
              <a:xfrm>
                <a:off x="672038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47" name="Rounded Rectangle 546"/>
              <p:cNvSpPr/>
              <p:nvPr/>
            </p:nvSpPr>
            <p:spPr bwMode="auto">
              <a:xfrm>
                <a:off x="975052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48" name="Rounded Rectangle 547"/>
              <p:cNvSpPr/>
              <p:nvPr/>
            </p:nvSpPr>
            <p:spPr bwMode="auto">
              <a:xfrm>
                <a:off x="1278066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49" name="Rounded Rectangle 548"/>
              <p:cNvSpPr/>
              <p:nvPr/>
            </p:nvSpPr>
            <p:spPr bwMode="auto">
              <a:xfrm>
                <a:off x="1884094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50" name="Rounded Rectangle 549"/>
              <p:cNvSpPr/>
              <p:nvPr/>
            </p:nvSpPr>
            <p:spPr bwMode="auto">
              <a:xfrm>
                <a:off x="2490122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51" name="Rounded Rectangle 550"/>
              <p:cNvSpPr/>
              <p:nvPr/>
            </p:nvSpPr>
            <p:spPr bwMode="auto">
              <a:xfrm>
                <a:off x="3096150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52" name="Rounded Rectangle 551"/>
              <p:cNvSpPr/>
              <p:nvPr/>
            </p:nvSpPr>
            <p:spPr bwMode="auto">
              <a:xfrm>
                <a:off x="3702178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53" name="Rounded Rectangle 552"/>
              <p:cNvSpPr/>
              <p:nvPr/>
            </p:nvSpPr>
            <p:spPr bwMode="auto">
              <a:xfrm>
                <a:off x="4308206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54" name="Rounded Rectangle 553"/>
              <p:cNvSpPr/>
              <p:nvPr/>
            </p:nvSpPr>
            <p:spPr bwMode="auto">
              <a:xfrm>
                <a:off x="4914234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55" name="Rounded Rectangle 554"/>
              <p:cNvSpPr/>
              <p:nvPr/>
            </p:nvSpPr>
            <p:spPr bwMode="auto">
              <a:xfrm>
                <a:off x="5520262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56" name="Rounded Rectangle 555"/>
              <p:cNvSpPr/>
              <p:nvPr/>
            </p:nvSpPr>
            <p:spPr bwMode="auto">
              <a:xfrm>
                <a:off x="6126290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57" name="Rounded Rectangle 556"/>
              <p:cNvSpPr/>
              <p:nvPr/>
            </p:nvSpPr>
            <p:spPr bwMode="auto">
              <a:xfrm>
                <a:off x="6732318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58" name="Rounded Rectangle 557"/>
              <p:cNvSpPr/>
              <p:nvPr/>
            </p:nvSpPr>
            <p:spPr bwMode="auto">
              <a:xfrm>
                <a:off x="7338346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59" name="Rounded Rectangle 558"/>
              <p:cNvSpPr/>
              <p:nvPr/>
            </p:nvSpPr>
            <p:spPr bwMode="auto">
              <a:xfrm>
                <a:off x="7944374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60" name="Rounded Rectangle 559"/>
              <p:cNvSpPr/>
              <p:nvPr/>
            </p:nvSpPr>
            <p:spPr bwMode="auto">
              <a:xfrm>
                <a:off x="8550402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61" name="Rounded Rectangle 560"/>
              <p:cNvSpPr/>
              <p:nvPr/>
            </p:nvSpPr>
            <p:spPr bwMode="auto">
              <a:xfrm>
                <a:off x="9156430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62" name="Rounded Rectangle 561"/>
              <p:cNvSpPr/>
              <p:nvPr/>
            </p:nvSpPr>
            <p:spPr bwMode="auto">
              <a:xfrm>
                <a:off x="9762458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63" name="Rounded Rectangle 562"/>
              <p:cNvSpPr/>
              <p:nvPr/>
            </p:nvSpPr>
            <p:spPr bwMode="auto">
              <a:xfrm>
                <a:off x="10368486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64" name="Rounded Rectangle 563"/>
              <p:cNvSpPr/>
              <p:nvPr/>
            </p:nvSpPr>
            <p:spPr bwMode="auto">
              <a:xfrm>
                <a:off x="10974514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65" name="Rounded Rectangle 564"/>
              <p:cNvSpPr/>
              <p:nvPr/>
            </p:nvSpPr>
            <p:spPr bwMode="auto">
              <a:xfrm>
                <a:off x="11883569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66" name="Rounded Rectangle 565"/>
              <p:cNvSpPr/>
              <p:nvPr/>
            </p:nvSpPr>
            <p:spPr bwMode="auto">
              <a:xfrm>
                <a:off x="1581080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67" name="Rounded Rectangle 566"/>
              <p:cNvSpPr/>
              <p:nvPr/>
            </p:nvSpPr>
            <p:spPr bwMode="auto">
              <a:xfrm>
                <a:off x="2187108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68" name="Rounded Rectangle 567"/>
              <p:cNvSpPr/>
              <p:nvPr/>
            </p:nvSpPr>
            <p:spPr bwMode="auto">
              <a:xfrm>
                <a:off x="2793136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69" name="Rounded Rectangle 568"/>
              <p:cNvSpPr/>
              <p:nvPr/>
            </p:nvSpPr>
            <p:spPr bwMode="auto">
              <a:xfrm>
                <a:off x="3399164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70" name="Rounded Rectangle 569"/>
              <p:cNvSpPr/>
              <p:nvPr/>
            </p:nvSpPr>
            <p:spPr bwMode="auto">
              <a:xfrm>
                <a:off x="4005192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71" name="Rounded Rectangle 570"/>
              <p:cNvSpPr/>
              <p:nvPr/>
            </p:nvSpPr>
            <p:spPr bwMode="auto">
              <a:xfrm>
                <a:off x="4611220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72" name="Rounded Rectangle 571"/>
              <p:cNvSpPr/>
              <p:nvPr/>
            </p:nvSpPr>
            <p:spPr bwMode="auto">
              <a:xfrm>
                <a:off x="5217248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73" name="Rounded Rectangle 572"/>
              <p:cNvSpPr/>
              <p:nvPr/>
            </p:nvSpPr>
            <p:spPr bwMode="auto">
              <a:xfrm>
                <a:off x="5823276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74" name="Rounded Rectangle 573"/>
              <p:cNvSpPr/>
              <p:nvPr/>
            </p:nvSpPr>
            <p:spPr bwMode="auto">
              <a:xfrm>
                <a:off x="6429304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75" name="Rounded Rectangle 574"/>
              <p:cNvSpPr/>
              <p:nvPr/>
            </p:nvSpPr>
            <p:spPr bwMode="auto">
              <a:xfrm>
                <a:off x="7035332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76" name="Rounded Rectangle 575"/>
              <p:cNvSpPr/>
              <p:nvPr/>
            </p:nvSpPr>
            <p:spPr bwMode="auto">
              <a:xfrm>
                <a:off x="7641360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77" name="Rounded Rectangle 576"/>
              <p:cNvSpPr/>
              <p:nvPr/>
            </p:nvSpPr>
            <p:spPr bwMode="auto">
              <a:xfrm>
                <a:off x="8247388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78" name="Rounded Rectangle 577"/>
              <p:cNvSpPr/>
              <p:nvPr/>
            </p:nvSpPr>
            <p:spPr bwMode="auto">
              <a:xfrm>
                <a:off x="8853416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79" name="Rounded Rectangle 578"/>
              <p:cNvSpPr/>
              <p:nvPr/>
            </p:nvSpPr>
            <p:spPr bwMode="auto">
              <a:xfrm>
                <a:off x="9459444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80" name="Rounded Rectangle 579"/>
              <p:cNvSpPr/>
              <p:nvPr/>
            </p:nvSpPr>
            <p:spPr bwMode="auto">
              <a:xfrm>
                <a:off x="10065472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81" name="Rounded Rectangle 580"/>
              <p:cNvSpPr/>
              <p:nvPr/>
            </p:nvSpPr>
            <p:spPr bwMode="auto">
              <a:xfrm>
                <a:off x="10671500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82" name="Rounded Rectangle 581"/>
              <p:cNvSpPr/>
              <p:nvPr/>
            </p:nvSpPr>
            <p:spPr bwMode="auto">
              <a:xfrm>
                <a:off x="11277528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83" name="Rounded Rectangle 582"/>
              <p:cNvSpPr/>
              <p:nvPr/>
            </p:nvSpPr>
            <p:spPr bwMode="auto">
              <a:xfrm>
                <a:off x="11580542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84" name="Rounded Rectangle 583"/>
              <p:cNvSpPr/>
              <p:nvPr/>
            </p:nvSpPr>
            <p:spPr bwMode="auto">
              <a:xfrm>
                <a:off x="50730" y="1279542"/>
                <a:ext cx="2964296" cy="1844842"/>
              </a:xfrm>
              <a:prstGeom prst="roundRect">
                <a:avLst>
                  <a:gd name="adj" fmla="val 7971"/>
                </a:avLst>
              </a:prstGeom>
              <a:solidFill>
                <a:schemeClr val="tx1"/>
              </a:solid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85" name="Rounded Rectangle 584"/>
              <p:cNvSpPr/>
              <p:nvPr/>
            </p:nvSpPr>
            <p:spPr bwMode="auto">
              <a:xfrm>
                <a:off x="3085963" y="1279542"/>
                <a:ext cx="2964296" cy="1844842"/>
              </a:xfrm>
              <a:prstGeom prst="roundRect">
                <a:avLst>
                  <a:gd name="adj" fmla="val 7971"/>
                </a:avLst>
              </a:prstGeom>
              <a:solidFill>
                <a:schemeClr val="tx1"/>
              </a:solid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86" name="Rounded Rectangle 585"/>
              <p:cNvSpPr/>
              <p:nvPr/>
            </p:nvSpPr>
            <p:spPr bwMode="auto">
              <a:xfrm>
                <a:off x="6121196" y="1279542"/>
                <a:ext cx="2964296" cy="1844842"/>
              </a:xfrm>
              <a:prstGeom prst="roundRect">
                <a:avLst>
                  <a:gd name="adj" fmla="val 7971"/>
                </a:avLst>
              </a:prstGeom>
              <a:solidFill>
                <a:schemeClr val="tx1"/>
              </a:solid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87" name="Rounded Rectangle 586"/>
              <p:cNvSpPr/>
              <p:nvPr/>
            </p:nvSpPr>
            <p:spPr bwMode="auto">
              <a:xfrm>
                <a:off x="9156430" y="1279542"/>
                <a:ext cx="2964296" cy="1844842"/>
              </a:xfrm>
              <a:prstGeom prst="roundRect">
                <a:avLst>
                  <a:gd name="adj" fmla="val 7971"/>
                </a:avLst>
              </a:prstGeom>
              <a:solidFill>
                <a:schemeClr val="tx1"/>
              </a:solid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36" name="Group 435"/>
            <p:cNvGrpSpPr/>
            <p:nvPr/>
          </p:nvGrpSpPr>
          <p:grpSpPr>
            <a:xfrm>
              <a:off x="9161555" y="1283635"/>
              <a:ext cx="2964296" cy="1844842"/>
              <a:chOff x="21754" y="4781219"/>
              <a:chExt cx="2964296" cy="1844842"/>
            </a:xfrm>
          </p:grpSpPr>
          <p:pic>
            <p:nvPicPr>
              <p:cNvPr id="443" name="Picture 442"/>
              <p:cNvPicPr>
                <a:picLocks noChangeAspect="1"/>
              </p:cNvPicPr>
              <p:nvPr/>
            </p:nvPicPr>
            <p:blipFill>
              <a:blip r:embed="rId20"/>
              <a:srcRect l="3883" t="25511" r="215" b="8128"/>
              <a:stretch>
                <a:fillRect/>
              </a:stretch>
            </p:blipFill>
            <p:spPr>
              <a:xfrm>
                <a:off x="21754" y="4781219"/>
                <a:ext cx="2964296" cy="1844842"/>
              </a:xfrm>
              <a:custGeom>
                <a:avLst/>
                <a:gdLst>
                  <a:gd name="connsiteX0" fmla="*/ 147052 w 2964296"/>
                  <a:gd name="connsiteY0" fmla="*/ 0 h 1844842"/>
                  <a:gd name="connsiteX1" fmla="*/ 2817244 w 2964296"/>
                  <a:gd name="connsiteY1" fmla="*/ 0 h 1844842"/>
                  <a:gd name="connsiteX2" fmla="*/ 2964296 w 2964296"/>
                  <a:gd name="connsiteY2" fmla="*/ 147052 h 1844842"/>
                  <a:gd name="connsiteX3" fmla="*/ 2964296 w 2964296"/>
                  <a:gd name="connsiteY3" fmla="*/ 1697790 h 1844842"/>
                  <a:gd name="connsiteX4" fmla="*/ 2817244 w 2964296"/>
                  <a:gd name="connsiteY4" fmla="*/ 1844842 h 1844842"/>
                  <a:gd name="connsiteX5" fmla="*/ 147052 w 2964296"/>
                  <a:gd name="connsiteY5" fmla="*/ 1844842 h 1844842"/>
                  <a:gd name="connsiteX6" fmla="*/ 0 w 2964296"/>
                  <a:gd name="connsiteY6" fmla="*/ 1697790 h 1844842"/>
                  <a:gd name="connsiteX7" fmla="*/ 0 w 2964296"/>
                  <a:gd name="connsiteY7" fmla="*/ 147052 h 1844842"/>
                  <a:gd name="connsiteX8" fmla="*/ 147052 w 2964296"/>
                  <a:gd name="connsiteY8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64296" h="1844842">
                    <a:moveTo>
                      <a:pt x="147052" y="0"/>
                    </a:moveTo>
                    <a:lnTo>
                      <a:pt x="2817244" y="0"/>
                    </a:lnTo>
                    <a:cubicBezTo>
                      <a:pt x="2898459" y="0"/>
                      <a:pt x="2964296" y="65837"/>
                      <a:pt x="2964296" y="147052"/>
                    </a:cubicBezTo>
                    <a:lnTo>
                      <a:pt x="2964296" y="1697790"/>
                    </a:lnTo>
                    <a:cubicBezTo>
                      <a:pt x="2964296" y="1779005"/>
                      <a:pt x="2898459" y="1844842"/>
                      <a:pt x="2817244" y="1844842"/>
                    </a:cubicBezTo>
                    <a:lnTo>
                      <a:pt x="147052" y="1844842"/>
                    </a:lnTo>
                    <a:cubicBezTo>
                      <a:pt x="65837" y="1844842"/>
                      <a:pt x="0" y="1779005"/>
                      <a:pt x="0" y="1697790"/>
                    </a:cubicBezTo>
                    <a:lnTo>
                      <a:pt x="0" y="147052"/>
                    </a:lnTo>
                    <a:cubicBezTo>
                      <a:pt x="0" y="65837"/>
                      <a:pt x="65837" y="0"/>
                      <a:pt x="147052" y="0"/>
                    </a:cubicBezTo>
                    <a:close/>
                  </a:path>
                </a:pathLst>
              </a:custGeom>
            </p:spPr>
          </p:pic>
          <p:sp>
            <p:nvSpPr>
              <p:cNvPr id="444" name="Rounded Rectangle 443"/>
              <p:cNvSpPr/>
              <p:nvPr/>
            </p:nvSpPr>
            <p:spPr bwMode="auto">
              <a:xfrm>
                <a:off x="21754" y="4781219"/>
                <a:ext cx="2964296" cy="1844842"/>
              </a:xfrm>
              <a:prstGeom prst="roundRect">
                <a:avLst>
                  <a:gd name="adj" fmla="val 7971"/>
                </a:avLst>
              </a:prstGeom>
              <a:noFill/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pic>
          <p:nvPicPr>
            <p:cNvPr id="437" name="Picture 436"/>
            <p:cNvPicPr>
              <a:picLocks noChangeAspect="1"/>
            </p:cNvPicPr>
            <p:nvPr/>
          </p:nvPicPr>
          <p:blipFill>
            <a:blip r:embed="rId21"/>
            <a:srcRect l="4278" t="25630" b="8155"/>
            <a:stretch>
              <a:fillRect/>
            </a:stretch>
          </p:blipFill>
          <p:spPr>
            <a:xfrm>
              <a:off x="6126290" y="1282672"/>
              <a:ext cx="2947045" cy="1844842"/>
            </a:xfrm>
            <a:custGeom>
              <a:avLst/>
              <a:gdLst>
                <a:gd name="connsiteX0" fmla="*/ 147052 w 2947045"/>
                <a:gd name="connsiteY0" fmla="*/ 0 h 1844842"/>
                <a:gd name="connsiteX1" fmla="*/ 2817244 w 2947045"/>
                <a:gd name="connsiteY1" fmla="*/ 0 h 1844842"/>
                <a:gd name="connsiteX2" fmla="*/ 2921226 w 2947045"/>
                <a:gd name="connsiteY2" fmla="*/ 43071 h 1844842"/>
                <a:gd name="connsiteX3" fmla="*/ 2947045 w 2947045"/>
                <a:gd name="connsiteY3" fmla="*/ 81366 h 1844842"/>
                <a:gd name="connsiteX4" fmla="*/ 2947045 w 2947045"/>
                <a:gd name="connsiteY4" fmla="*/ 1763477 h 1844842"/>
                <a:gd name="connsiteX5" fmla="*/ 2921226 w 2947045"/>
                <a:gd name="connsiteY5" fmla="*/ 1801772 h 1844842"/>
                <a:gd name="connsiteX6" fmla="*/ 2817244 w 2947045"/>
                <a:gd name="connsiteY6" fmla="*/ 1844842 h 1844842"/>
                <a:gd name="connsiteX7" fmla="*/ 147052 w 2947045"/>
                <a:gd name="connsiteY7" fmla="*/ 1844842 h 1844842"/>
                <a:gd name="connsiteX8" fmla="*/ 0 w 2947045"/>
                <a:gd name="connsiteY8" fmla="*/ 1697790 h 1844842"/>
                <a:gd name="connsiteX9" fmla="*/ 0 w 2947045"/>
                <a:gd name="connsiteY9" fmla="*/ 147052 h 1844842"/>
                <a:gd name="connsiteX10" fmla="*/ 147052 w 2947045"/>
                <a:gd name="connsiteY10" fmla="*/ 0 h 184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47045" h="1844842">
                  <a:moveTo>
                    <a:pt x="147052" y="0"/>
                  </a:moveTo>
                  <a:lnTo>
                    <a:pt x="2817244" y="0"/>
                  </a:lnTo>
                  <a:cubicBezTo>
                    <a:pt x="2857851" y="0"/>
                    <a:pt x="2894614" y="16460"/>
                    <a:pt x="2921226" y="43071"/>
                  </a:cubicBezTo>
                  <a:lnTo>
                    <a:pt x="2947045" y="81366"/>
                  </a:lnTo>
                  <a:lnTo>
                    <a:pt x="2947045" y="1763477"/>
                  </a:lnTo>
                  <a:lnTo>
                    <a:pt x="2921226" y="1801772"/>
                  </a:lnTo>
                  <a:cubicBezTo>
                    <a:pt x="2894614" y="1828383"/>
                    <a:pt x="2857851" y="1844842"/>
                    <a:pt x="2817244" y="1844842"/>
                  </a:cubicBezTo>
                  <a:lnTo>
                    <a:pt x="147052" y="1844842"/>
                  </a:lnTo>
                  <a:cubicBezTo>
                    <a:pt x="65837" y="1844842"/>
                    <a:pt x="0" y="1779005"/>
                    <a:pt x="0" y="1697790"/>
                  </a:cubicBezTo>
                  <a:lnTo>
                    <a:pt x="0" y="147052"/>
                  </a:lnTo>
                  <a:cubicBezTo>
                    <a:pt x="0" y="65837"/>
                    <a:pt x="65837" y="0"/>
                    <a:pt x="147052" y="0"/>
                  </a:cubicBezTo>
                  <a:close/>
                </a:path>
              </a:pathLst>
            </a:custGeom>
          </p:spPr>
        </p:pic>
        <p:sp>
          <p:nvSpPr>
            <p:cNvPr id="438" name="Rounded Rectangle 437"/>
            <p:cNvSpPr/>
            <p:nvPr/>
          </p:nvSpPr>
          <p:spPr bwMode="auto">
            <a:xfrm>
              <a:off x="6123636" y="1286524"/>
              <a:ext cx="2964296" cy="1844842"/>
            </a:xfrm>
            <a:prstGeom prst="roundRect">
              <a:avLst>
                <a:gd name="adj" fmla="val 7971"/>
              </a:avLst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439" name="Picture 438"/>
            <p:cNvPicPr>
              <a:picLocks noChangeAspect="1"/>
            </p:cNvPicPr>
            <p:nvPr/>
          </p:nvPicPr>
          <p:blipFill>
            <a:blip r:embed="rId22"/>
            <a:srcRect l="3978" t="25508" b="8131"/>
            <a:stretch>
              <a:fillRect/>
            </a:stretch>
          </p:blipFill>
          <p:spPr>
            <a:xfrm>
              <a:off x="3091298" y="1292522"/>
              <a:ext cx="2956275" cy="1844842"/>
            </a:xfrm>
            <a:custGeom>
              <a:avLst/>
              <a:gdLst>
                <a:gd name="connsiteX0" fmla="*/ 147052 w 2956275"/>
                <a:gd name="connsiteY0" fmla="*/ 0 h 1844842"/>
                <a:gd name="connsiteX1" fmla="*/ 2817244 w 2956275"/>
                <a:gd name="connsiteY1" fmla="*/ 0 h 1844842"/>
                <a:gd name="connsiteX2" fmla="*/ 2952740 w 2956275"/>
                <a:gd name="connsiteY2" fmla="*/ 89813 h 1844842"/>
                <a:gd name="connsiteX3" fmla="*/ 2956275 w 2956275"/>
                <a:gd name="connsiteY3" fmla="*/ 107323 h 1844842"/>
                <a:gd name="connsiteX4" fmla="*/ 2956275 w 2956275"/>
                <a:gd name="connsiteY4" fmla="*/ 1737520 h 1844842"/>
                <a:gd name="connsiteX5" fmla="*/ 2952740 w 2956275"/>
                <a:gd name="connsiteY5" fmla="*/ 1755030 h 1844842"/>
                <a:gd name="connsiteX6" fmla="*/ 2817244 w 2956275"/>
                <a:gd name="connsiteY6" fmla="*/ 1844842 h 1844842"/>
                <a:gd name="connsiteX7" fmla="*/ 147052 w 2956275"/>
                <a:gd name="connsiteY7" fmla="*/ 1844842 h 1844842"/>
                <a:gd name="connsiteX8" fmla="*/ 0 w 2956275"/>
                <a:gd name="connsiteY8" fmla="*/ 1697790 h 1844842"/>
                <a:gd name="connsiteX9" fmla="*/ 0 w 2956275"/>
                <a:gd name="connsiteY9" fmla="*/ 147052 h 1844842"/>
                <a:gd name="connsiteX10" fmla="*/ 147052 w 2956275"/>
                <a:gd name="connsiteY10" fmla="*/ 0 h 184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6275" h="1844842">
                  <a:moveTo>
                    <a:pt x="147052" y="0"/>
                  </a:moveTo>
                  <a:lnTo>
                    <a:pt x="2817244" y="0"/>
                  </a:lnTo>
                  <a:cubicBezTo>
                    <a:pt x="2878156" y="0"/>
                    <a:pt x="2930417" y="37034"/>
                    <a:pt x="2952740" y="89813"/>
                  </a:cubicBezTo>
                  <a:lnTo>
                    <a:pt x="2956275" y="107323"/>
                  </a:lnTo>
                  <a:lnTo>
                    <a:pt x="2956275" y="1737520"/>
                  </a:lnTo>
                  <a:lnTo>
                    <a:pt x="2952740" y="1755030"/>
                  </a:lnTo>
                  <a:cubicBezTo>
                    <a:pt x="2930417" y="1807809"/>
                    <a:pt x="2878156" y="1844842"/>
                    <a:pt x="2817244" y="1844842"/>
                  </a:cubicBezTo>
                  <a:lnTo>
                    <a:pt x="147052" y="1844842"/>
                  </a:lnTo>
                  <a:cubicBezTo>
                    <a:pt x="65837" y="1844842"/>
                    <a:pt x="0" y="1779005"/>
                    <a:pt x="0" y="1697790"/>
                  </a:cubicBezTo>
                  <a:lnTo>
                    <a:pt x="0" y="147052"/>
                  </a:lnTo>
                  <a:cubicBezTo>
                    <a:pt x="0" y="65837"/>
                    <a:pt x="65837" y="0"/>
                    <a:pt x="147052" y="0"/>
                  </a:cubicBezTo>
                  <a:close/>
                </a:path>
              </a:pathLst>
            </a:custGeom>
          </p:spPr>
        </p:pic>
        <p:sp>
          <p:nvSpPr>
            <p:cNvPr id="440" name="Rounded Rectangle 439"/>
            <p:cNvSpPr/>
            <p:nvPr/>
          </p:nvSpPr>
          <p:spPr bwMode="auto">
            <a:xfrm>
              <a:off x="3080977" y="1279541"/>
              <a:ext cx="2964296" cy="1844842"/>
            </a:xfrm>
            <a:prstGeom prst="roundRect">
              <a:avLst>
                <a:gd name="adj" fmla="val 7971"/>
              </a:avLst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441" name="Picture 440"/>
            <p:cNvPicPr>
              <a:picLocks noChangeAspect="1"/>
            </p:cNvPicPr>
            <p:nvPr/>
          </p:nvPicPr>
          <p:blipFill>
            <a:blip r:embed="rId23"/>
            <a:srcRect l="3740" t="25236" b="9265"/>
            <a:stretch>
              <a:fillRect/>
            </a:stretch>
          </p:blipFill>
          <p:spPr>
            <a:xfrm>
              <a:off x="51408" y="1286471"/>
              <a:ext cx="2963617" cy="1844842"/>
            </a:xfrm>
            <a:custGeom>
              <a:avLst/>
              <a:gdLst>
                <a:gd name="connsiteX0" fmla="*/ 147052 w 2963617"/>
                <a:gd name="connsiteY0" fmla="*/ 0 h 1844842"/>
                <a:gd name="connsiteX1" fmla="*/ 2817244 w 2963617"/>
                <a:gd name="connsiteY1" fmla="*/ 0 h 1844842"/>
                <a:gd name="connsiteX2" fmla="*/ 2952740 w 2963617"/>
                <a:gd name="connsiteY2" fmla="*/ 89813 h 1844842"/>
                <a:gd name="connsiteX3" fmla="*/ 2963617 w 2963617"/>
                <a:gd name="connsiteY3" fmla="*/ 143689 h 1844842"/>
                <a:gd name="connsiteX4" fmla="*/ 2963617 w 2963617"/>
                <a:gd name="connsiteY4" fmla="*/ 1701153 h 1844842"/>
                <a:gd name="connsiteX5" fmla="*/ 2952740 w 2963617"/>
                <a:gd name="connsiteY5" fmla="*/ 1755030 h 1844842"/>
                <a:gd name="connsiteX6" fmla="*/ 2817244 w 2963617"/>
                <a:gd name="connsiteY6" fmla="*/ 1844842 h 1844842"/>
                <a:gd name="connsiteX7" fmla="*/ 147052 w 2963617"/>
                <a:gd name="connsiteY7" fmla="*/ 1844842 h 1844842"/>
                <a:gd name="connsiteX8" fmla="*/ 0 w 2963617"/>
                <a:gd name="connsiteY8" fmla="*/ 1697790 h 1844842"/>
                <a:gd name="connsiteX9" fmla="*/ 0 w 2963617"/>
                <a:gd name="connsiteY9" fmla="*/ 147052 h 1844842"/>
                <a:gd name="connsiteX10" fmla="*/ 147052 w 2963617"/>
                <a:gd name="connsiteY10" fmla="*/ 0 h 184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3617" h="1844842">
                  <a:moveTo>
                    <a:pt x="147052" y="0"/>
                  </a:moveTo>
                  <a:lnTo>
                    <a:pt x="2817244" y="0"/>
                  </a:lnTo>
                  <a:cubicBezTo>
                    <a:pt x="2878155" y="0"/>
                    <a:pt x="2930417" y="37034"/>
                    <a:pt x="2952740" y="89813"/>
                  </a:cubicBezTo>
                  <a:lnTo>
                    <a:pt x="2963617" y="143689"/>
                  </a:lnTo>
                  <a:lnTo>
                    <a:pt x="2963617" y="1701153"/>
                  </a:lnTo>
                  <a:lnTo>
                    <a:pt x="2952740" y="1755030"/>
                  </a:lnTo>
                  <a:cubicBezTo>
                    <a:pt x="2930417" y="1807809"/>
                    <a:pt x="2878155" y="1844842"/>
                    <a:pt x="2817244" y="1844842"/>
                  </a:cubicBezTo>
                  <a:lnTo>
                    <a:pt x="147052" y="1844842"/>
                  </a:lnTo>
                  <a:cubicBezTo>
                    <a:pt x="65837" y="1844842"/>
                    <a:pt x="0" y="1779005"/>
                    <a:pt x="0" y="1697790"/>
                  </a:cubicBezTo>
                  <a:lnTo>
                    <a:pt x="0" y="147052"/>
                  </a:lnTo>
                  <a:cubicBezTo>
                    <a:pt x="0" y="65837"/>
                    <a:pt x="65837" y="0"/>
                    <a:pt x="147052" y="0"/>
                  </a:cubicBezTo>
                  <a:close/>
                </a:path>
              </a:pathLst>
            </a:custGeom>
          </p:spPr>
        </p:pic>
        <p:sp>
          <p:nvSpPr>
            <p:cNvPr id="442" name="Rounded Rectangle 441"/>
            <p:cNvSpPr/>
            <p:nvPr/>
          </p:nvSpPr>
          <p:spPr bwMode="auto">
            <a:xfrm>
              <a:off x="55587" y="1281133"/>
              <a:ext cx="2964296" cy="1844842"/>
            </a:xfrm>
            <a:prstGeom prst="roundRect">
              <a:avLst>
                <a:gd name="adj" fmla="val 7971"/>
              </a:avLst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588" name="Picture 587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" t="263" r="2710" b="3371"/>
          <a:stretch>
            <a:fillRect/>
          </a:stretch>
        </p:blipFill>
        <p:spPr>
          <a:xfrm>
            <a:off x="1832719" y="1540290"/>
            <a:ext cx="420854" cy="420854"/>
          </a:xfrm>
          <a:custGeom>
            <a:avLst/>
            <a:gdLst>
              <a:gd name="connsiteX0" fmla="*/ 717589 w 1435178"/>
              <a:gd name="connsiteY0" fmla="*/ 0 h 1435178"/>
              <a:gd name="connsiteX1" fmla="*/ 1435178 w 1435178"/>
              <a:gd name="connsiteY1" fmla="*/ 717589 h 1435178"/>
              <a:gd name="connsiteX2" fmla="*/ 717589 w 1435178"/>
              <a:gd name="connsiteY2" fmla="*/ 1435178 h 1435178"/>
              <a:gd name="connsiteX3" fmla="*/ 0 w 1435178"/>
              <a:gd name="connsiteY3" fmla="*/ 717589 h 1435178"/>
              <a:gd name="connsiteX4" fmla="*/ 717589 w 1435178"/>
              <a:gd name="connsiteY4" fmla="*/ 0 h 1435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178" h="1435178">
                <a:moveTo>
                  <a:pt x="717589" y="0"/>
                </a:moveTo>
                <a:cubicBezTo>
                  <a:pt x="1113902" y="0"/>
                  <a:pt x="1435178" y="321276"/>
                  <a:pt x="1435178" y="717589"/>
                </a:cubicBezTo>
                <a:cubicBezTo>
                  <a:pt x="1435178" y="1113902"/>
                  <a:pt x="1113902" y="1435178"/>
                  <a:pt x="717589" y="1435178"/>
                </a:cubicBezTo>
                <a:cubicBezTo>
                  <a:pt x="321276" y="1435178"/>
                  <a:pt x="0" y="1113902"/>
                  <a:pt x="0" y="717589"/>
                </a:cubicBezTo>
                <a:cubicBezTo>
                  <a:pt x="0" y="321276"/>
                  <a:pt x="321276" y="0"/>
                  <a:pt x="717589" y="0"/>
                </a:cubicBezTo>
                <a:close/>
              </a:path>
            </a:pathLst>
          </a:custGeom>
        </p:spPr>
      </p:pic>
      <p:pic>
        <p:nvPicPr>
          <p:cNvPr id="589" name="Picture 588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" t="263" r="2710" b="3371"/>
          <a:stretch>
            <a:fillRect/>
          </a:stretch>
        </p:blipFill>
        <p:spPr>
          <a:xfrm>
            <a:off x="5873943" y="1560881"/>
            <a:ext cx="420854" cy="420854"/>
          </a:xfrm>
          <a:custGeom>
            <a:avLst/>
            <a:gdLst>
              <a:gd name="connsiteX0" fmla="*/ 717589 w 1435178"/>
              <a:gd name="connsiteY0" fmla="*/ 0 h 1435178"/>
              <a:gd name="connsiteX1" fmla="*/ 1435178 w 1435178"/>
              <a:gd name="connsiteY1" fmla="*/ 717589 h 1435178"/>
              <a:gd name="connsiteX2" fmla="*/ 717589 w 1435178"/>
              <a:gd name="connsiteY2" fmla="*/ 1435178 h 1435178"/>
              <a:gd name="connsiteX3" fmla="*/ 0 w 1435178"/>
              <a:gd name="connsiteY3" fmla="*/ 717589 h 1435178"/>
              <a:gd name="connsiteX4" fmla="*/ 717589 w 1435178"/>
              <a:gd name="connsiteY4" fmla="*/ 0 h 1435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178" h="1435178">
                <a:moveTo>
                  <a:pt x="717589" y="0"/>
                </a:moveTo>
                <a:cubicBezTo>
                  <a:pt x="1113902" y="0"/>
                  <a:pt x="1435178" y="321276"/>
                  <a:pt x="1435178" y="717589"/>
                </a:cubicBezTo>
                <a:cubicBezTo>
                  <a:pt x="1435178" y="1113902"/>
                  <a:pt x="1113902" y="1435178"/>
                  <a:pt x="717589" y="1435178"/>
                </a:cubicBezTo>
                <a:cubicBezTo>
                  <a:pt x="321276" y="1435178"/>
                  <a:pt x="0" y="1113902"/>
                  <a:pt x="0" y="717589"/>
                </a:cubicBezTo>
                <a:cubicBezTo>
                  <a:pt x="0" y="321276"/>
                  <a:pt x="321276" y="0"/>
                  <a:pt x="717589" y="0"/>
                </a:cubicBezTo>
                <a:close/>
              </a:path>
            </a:pathLst>
          </a:custGeom>
        </p:spPr>
      </p:pic>
      <p:pic>
        <p:nvPicPr>
          <p:cNvPr id="590" name="Picture 58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" t="263" r="2710" b="3371"/>
          <a:stretch>
            <a:fillRect/>
          </a:stretch>
        </p:blipFill>
        <p:spPr>
          <a:xfrm>
            <a:off x="9932096" y="1522422"/>
            <a:ext cx="420854" cy="420854"/>
          </a:xfrm>
          <a:custGeom>
            <a:avLst/>
            <a:gdLst>
              <a:gd name="connsiteX0" fmla="*/ 717589 w 1435178"/>
              <a:gd name="connsiteY0" fmla="*/ 0 h 1435178"/>
              <a:gd name="connsiteX1" fmla="*/ 1435178 w 1435178"/>
              <a:gd name="connsiteY1" fmla="*/ 717589 h 1435178"/>
              <a:gd name="connsiteX2" fmla="*/ 717589 w 1435178"/>
              <a:gd name="connsiteY2" fmla="*/ 1435178 h 1435178"/>
              <a:gd name="connsiteX3" fmla="*/ 0 w 1435178"/>
              <a:gd name="connsiteY3" fmla="*/ 717589 h 1435178"/>
              <a:gd name="connsiteX4" fmla="*/ 717589 w 1435178"/>
              <a:gd name="connsiteY4" fmla="*/ 0 h 1435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178" h="1435178">
                <a:moveTo>
                  <a:pt x="717589" y="0"/>
                </a:moveTo>
                <a:cubicBezTo>
                  <a:pt x="1113902" y="0"/>
                  <a:pt x="1435178" y="321276"/>
                  <a:pt x="1435178" y="717589"/>
                </a:cubicBezTo>
                <a:cubicBezTo>
                  <a:pt x="1435178" y="1113902"/>
                  <a:pt x="1113902" y="1435178"/>
                  <a:pt x="717589" y="1435178"/>
                </a:cubicBezTo>
                <a:cubicBezTo>
                  <a:pt x="321276" y="1435178"/>
                  <a:pt x="0" y="1113902"/>
                  <a:pt x="0" y="717589"/>
                </a:cubicBezTo>
                <a:cubicBezTo>
                  <a:pt x="0" y="321276"/>
                  <a:pt x="321276" y="0"/>
                  <a:pt x="717589" y="0"/>
                </a:cubicBezTo>
                <a:close/>
              </a:path>
            </a:pathLst>
          </a:custGeom>
        </p:spPr>
      </p:pic>
      <p:sp>
        <p:nvSpPr>
          <p:cNvPr id="593" name="Rectangle 592"/>
          <p:cNvSpPr/>
          <p:nvPr/>
        </p:nvSpPr>
        <p:spPr>
          <a:xfrm>
            <a:off x="172788" y="6215664"/>
            <a:ext cx="11984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[Dell'Aglio, Della Valle, van Harmelen &amp; Bernstein: </a:t>
            </a:r>
            <a:r>
              <a:rPr lang="en-GB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 reasoning: A survey and outlook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Data Sci. 1(1-2) 2017]</a:t>
            </a:r>
          </a:p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[Some icons in this slides are based on the clip art made by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Freepik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Smashicons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 </a:t>
            </a:r>
            <a:r>
              <a:rPr lang="en-GB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www.flaticon.com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2440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one time processing…</a:t>
            </a:r>
          </a:p>
        </p:txBody>
      </p:sp>
      <p:cxnSp>
        <p:nvCxnSpPr>
          <p:cNvPr id="111" name="Curved Connector 110"/>
          <p:cNvCxnSpPr>
            <a:stCxn id="123" idx="4"/>
            <a:endCxn id="107" idx="2"/>
          </p:cNvCxnSpPr>
          <p:nvPr/>
        </p:nvCxnSpPr>
        <p:spPr bwMode="auto">
          <a:xfrm rot="16200000" flipH="1">
            <a:off x="2807398" y="4401775"/>
            <a:ext cx="724796" cy="542522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Curved Connector 111"/>
          <p:cNvCxnSpPr>
            <a:stCxn id="146" idx="4"/>
            <a:endCxn id="93" idx="6"/>
          </p:cNvCxnSpPr>
          <p:nvPr/>
        </p:nvCxnSpPr>
        <p:spPr bwMode="auto">
          <a:xfrm rot="16200000" flipH="1">
            <a:off x="4480679" y="3500614"/>
            <a:ext cx="1065758" cy="446591"/>
          </a:xfrm>
          <a:prstGeom prst="curvedConnector4">
            <a:avLst>
              <a:gd name="adj1" fmla="val 32332"/>
              <a:gd name="adj2" fmla="val 139682"/>
            </a:avLst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Curved Connector 112"/>
          <p:cNvCxnSpPr>
            <a:stCxn id="130" idx="4"/>
            <a:endCxn id="93" idx="2"/>
          </p:cNvCxnSpPr>
          <p:nvPr/>
        </p:nvCxnSpPr>
        <p:spPr bwMode="auto">
          <a:xfrm rot="16200000" flipH="1">
            <a:off x="3920211" y="3693324"/>
            <a:ext cx="496436" cy="630493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Curved Connector 113"/>
          <p:cNvCxnSpPr>
            <a:stCxn id="141" idx="4"/>
            <a:endCxn id="100" idx="0"/>
          </p:cNvCxnSpPr>
          <p:nvPr/>
        </p:nvCxnSpPr>
        <p:spPr bwMode="auto">
          <a:xfrm rot="16200000" flipH="1">
            <a:off x="1469348" y="3975401"/>
            <a:ext cx="1367820" cy="15314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Curved Connector 114"/>
          <p:cNvCxnSpPr>
            <a:stCxn id="136" idx="4"/>
            <a:endCxn id="100" idx="2"/>
          </p:cNvCxnSpPr>
          <p:nvPr/>
        </p:nvCxnSpPr>
        <p:spPr bwMode="auto">
          <a:xfrm rot="16200000" flipH="1">
            <a:off x="944471" y="4203703"/>
            <a:ext cx="1168262" cy="649273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Curved Connector 115"/>
          <p:cNvCxnSpPr>
            <a:stCxn id="141" idx="0"/>
            <a:endCxn id="76" idx="1"/>
          </p:cNvCxnSpPr>
          <p:nvPr/>
        </p:nvCxnSpPr>
        <p:spPr bwMode="auto">
          <a:xfrm rot="16200000" flipV="1">
            <a:off x="1635661" y="2173858"/>
            <a:ext cx="593262" cy="288791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7" name="Curved Connector 116"/>
          <p:cNvCxnSpPr>
            <a:stCxn id="146" idx="6"/>
            <a:endCxn id="77" idx="1"/>
          </p:cNvCxnSpPr>
          <p:nvPr/>
        </p:nvCxnSpPr>
        <p:spPr bwMode="auto">
          <a:xfrm flipH="1" flipV="1">
            <a:off x="4947411" y="1647019"/>
            <a:ext cx="219441" cy="1167423"/>
          </a:xfrm>
          <a:prstGeom prst="curvedConnector3">
            <a:avLst>
              <a:gd name="adj1" fmla="val -80759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Curved Connector 117"/>
          <p:cNvCxnSpPr>
            <a:stCxn id="130" idx="0"/>
            <a:endCxn id="77" idx="3"/>
          </p:cNvCxnSpPr>
          <p:nvPr/>
        </p:nvCxnSpPr>
        <p:spPr bwMode="auto">
          <a:xfrm rot="5400000" flipH="1" flipV="1">
            <a:off x="3343630" y="2156573"/>
            <a:ext cx="1360157" cy="341051"/>
          </a:xfrm>
          <a:prstGeom prst="curvedConnector4">
            <a:avLst>
              <a:gd name="adj1" fmla="val 326"/>
              <a:gd name="adj2" fmla="val -21246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9" name="Curved Connector 118"/>
          <p:cNvCxnSpPr>
            <a:stCxn id="123" idx="0"/>
            <a:endCxn id="74" idx="2"/>
          </p:cNvCxnSpPr>
          <p:nvPr/>
        </p:nvCxnSpPr>
        <p:spPr bwMode="auto">
          <a:xfrm rot="5400000" flipH="1" flipV="1">
            <a:off x="2455532" y="2843199"/>
            <a:ext cx="1157265" cy="271261"/>
          </a:xfrm>
          <a:prstGeom prst="curvedConnector4">
            <a:avLst>
              <a:gd name="adj1" fmla="val -5512"/>
              <a:gd name="adj2" fmla="val -17053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1" name="Curved Connector 120"/>
          <p:cNvCxnSpPr>
            <a:stCxn id="136" idx="1"/>
            <a:endCxn id="76" idx="3"/>
          </p:cNvCxnSpPr>
          <p:nvPr/>
        </p:nvCxnSpPr>
        <p:spPr bwMode="auto">
          <a:xfrm rot="5400000" flipH="1" flipV="1">
            <a:off x="346343" y="2612957"/>
            <a:ext cx="1279709" cy="97041"/>
          </a:xfrm>
          <a:prstGeom prst="curvedConnector4">
            <a:avLst>
              <a:gd name="adj1" fmla="val -10568"/>
              <a:gd name="adj2" fmla="val -189151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0" name="Curved Connector 149"/>
          <p:cNvCxnSpPr>
            <a:stCxn id="123" idx="7"/>
            <a:endCxn id="130" idx="2"/>
          </p:cNvCxnSpPr>
          <p:nvPr/>
        </p:nvCxnSpPr>
        <p:spPr bwMode="auto">
          <a:xfrm rot="5400000" flipH="1" flipV="1">
            <a:off x="3178709" y="3369877"/>
            <a:ext cx="283997" cy="311772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1" name="Curved Connector 150"/>
          <p:cNvCxnSpPr>
            <a:stCxn id="130" idx="3"/>
            <a:endCxn id="123" idx="6"/>
          </p:cNvCxnSpPr>
          <p:nvPr/>
        </p:nvCxnSpPr>
        <p:spPr bwMode="auto">
          <a:xfrm rot="5400000">
            <a:off x="3289010" y="3636166"/>
            <a:ext cx="283997" cy="311772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2" name="Curved Connector 151"/>
          <p:cNvCxnSpPr>
            <a:stCxn id="130" idx="7"/>
            <a:endCxn id="146" idx="2"/>
          </p:cNvCxnSpPr>
          <p:nvPr/>
        </p:nvCxnSpPr>
        <p:spPr bwMode="auto">
          <a:xfrm rot="5400000" flipH="1" flipV="1">
            <a:off x="4115057" y="2818858"/>
            <a:ext cx="303033" cy="294203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3" name="Curved Connector 152"/>
          <p:cNvCxnSpPr>
            <a:stCxn id="141" idx="6"/>
            <a:endCxn id="123" idx="1"/>
          </p:cNvCxnSpPr>
          <p:nvPr/>
        </p:nvCxnSpPr>
        <p:spPr bwMode="auto">
          <a:xfrm>
            <a:off x="2453276" y="2991473"/>
            <a:ext cx="178969" cy="676289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4" name="Curved Connector 153"/>
          <p:cNvCxnSpPr>
            <a:stCxn id="136" idx="6"/>
            <a:endCxn id="141" idx="3"/>
          </p:cNvCxnSpPr>
          <p:nvPr/>
        </p:nvCxnSpPr>
        <p:spPr bwMode="auto">
          <a:xfrm flipV="1">
            <a:off x="1580555" y="3257762"/>
            <a:ext cx="229844" cy="30985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5" name="Curved Connector 154"/>
          <p:cNvCxnSpPr>
            <a:stCxn id="141" idx="2"/>
            <a:endCxn id="136" idx="7"/>
          </p:cNvCxnSpPr>
          <p:nvPr/>
        </p:nvCxnSpPr>
        <p:spPr bwMode="auto">
          <a:xfrm rot="10800000" flipV="1">
            <a:off x="1470255" y="2991472"/>
            <a:ext cx="229844" cy="30985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6" name="Curved Connector 155"/>
          <p:cNvCxnSpPr>
            <a:stCxn id="123" idx="3"/>
            <a:endCxn id="136" idx="5"/>
          </p:cNvCxnSpPr>
          <p:nvPr/>
        </p:nvCxnSpPr>
        <p:spPr bwMode="auto">
          <a:xfrm rot="5400000" flipH="1">
            <a:off x="1868034" y="3436129"/>
            <a:ext cx="366430" cy="1161991"/>
          </a:xfrm>
          <a:prstGeom prst="curvedConnector3">
            <a:avLst>
              <a:gd name="adj1" fmla="val -78465"/>
            </a:avLst>
          </a:prstGeom>
          <a:solidFill>
            <a:schemeClr val="accent1"/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4" name="Group 23"/>
          <p:cNvGrpSpPr/>
          <p:nvPr/>
        </p:nvGrpSpPr>
        <p:grpSpPr>
          <a:xfrm>
            <a:off x="7808400" y="2510774"/>
            <a:ext cx="4045888" cy="2134009"/>
            <a:chOff x="7289733" y="3923891"/>
            <a:chExt cx="3385715" cy="1785800"/>
          </a:xfrm>
        </p:grpSpPr>
        <p:cxnSp>
          <p:nvCxnSpPr>
            <p:cNvPr id="159" name="Straight Arrow Connector 158"/>
            <p:cNvCxnSpPr/>
            <p:nvPr/>
          </p:nvCxnSpPr>
          <p:spPr bwMode="auto">
            <a:xfrm flipV="1">
              <a:off x="7289733" y="3923891"/>
              <a:ext cx="0" cy="1404599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182" name="Straight Arrow Connector 181"/>
            <p:cNvCxnSpPr/>
            <p:nvPr/>
          </p:nvCxnSpPr>
          <p:spPr bwMode="auto">
            <a:xfrm>
              <a:off x="7289733" y="5328488"/>
              <a:ext cx="3385715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grpSp>
          <p:nvGrpSpPr>
            <p:cNvPr id="21" name="Group 20"/>
            <p:cNvGrpSpPr/>
            <p:nvPr/>
          </p:nvGrpSpPr>
          <p:grpSpPr>
            <a:xfrm>
              <a:off x="8838294" y="4299321"/>
              <a:ext cx="313188" cy="1410370"/>
              <a:chOff x="9002091" y="4299321"/>
              <a:chExt cx="313188" cy="1410370"/>
            </a:xfrm>
          </p:grpSpPr>
          <p:sp>
            <p:nvSpPr>
              <p:cNvPr id="180" name="Rectangle 179"/>
              <p:cNvSpPr/>
              <p:nvPr/>
            </p:nvSpPr>
            <p:spPr bwMode="auto">
              <a:xfrm>
                <a:off x="9002091" y="4299321"/>
                <a:ext cx="313188" cy="1029525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vert270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7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7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188" name="Group 187"/>
              <p:cNvGrpSpPr/>
              <p:nvPr/>
            </p:nvGrpSpPr>
            <p:grpSpPr>
              <a:xfrm>
                <a:off x="9008190" y="5503129"/>
                <a:ext cx="300991" cy="206562"/>
                <a:chOff x="2863850" y="1625462"/>
                <a:chExt cx="971550" cy="666750"/>
              </a:xfrm>
            </p:grpSpPr>
            <p:sp>
              <p:nvSpPr>
                <p:cNvPr id="190" name="Freeform 189"/>
                <p:cNvSpPr/>
                <p:nvPr/>
              </p:nvSpPr>
              <p:spPr bwMode="auto">
                <a:xfrm>
                  <a:off x="2863850" y="1625462"/>
                  <a:ext cx="971550" cy="615950"/>
                </a:xfrm>
                <a:custGeom>
                  <a:avLst/>
                  <a:gdLst>
                    <a:gd name="connsiteX0" fmla="*/ 142067 w 971550"/>
                    <a:gd name="connsiteY0" fmla="*/ 53230 h 615950"/>
                    <a:gd name="connsiteX1" fmla="*/ 57150 w 971550"/>
                    <a:gd name="connsiteY1" fmla="*/ 138147 h 615950"/>
                    <a:gd name="connsiteX2" fmla="*/ 57150 w 971550"/>
                    <a:gd name="connsiteY2" fmla="*/ 477803 h 615950"/>
                    <a:gd name="connsiteX3" fmla="*/ 142067 w 971550"/>
                    <a:gd name="connsiteY3" fmla="*/ 562720 h 615950"/>
                    <a:gd name="connsiteX4" fmla="*/ 823133 w 971550"/>
                    <a:gd name="connsiteY4" fmla="*/ 562720 h 615950"/>
                    <a:gd name="connsiteX5" fmla="*/ 908050 w 971550"/>
                    <a:gd name="connsiteY5" fmla="*/ 477803 h 615950"/>
                    <a:gd name="connsiteX6" fmla="*/ 908050 w 971550"/>
                    <a:gd name="connsiteY6" fmla="*/ 138147 h 615950"/>
                    <a:gd name="connsiteX7" fmla="*/ 823133 w 971550"/>
                    <a:gd name="connsiteY7" fmla="*/ 53230 h 615950"/>
                    <a:gd name="connsiteX8" fmla="*/ 102660 w 971550"/>
                    <a:gd name="connsiteY8" fmla="*/ 0 h 615950"/>
                    <a:gd name="connsiteX9" fmla="*/ 868890 w 971550"/>
                    <a:gd name="connsiteY9" fmla="*/ 0 h 615950"/>
                    <a:gd name="connsiteX10" fmla="*/ 971550 w 971550"/>
                    <a:gd name="connsiteY10" fmla="*/ 102660 h 615950"/>
                    <a:gd name="connsiteX11" fmla="*/ 971550 w 971550"/>
                    <a:gd name="connsiteY11" fmla="*/ 513290 h 615950"/>
                    <a:gd name="connsiteX12" fmla="*/ 868890 w 971550"/>
                    <a:gd name="connsiteY12" fmla="*/ 615950 h 615950"/>
                    <a:gd name="connsiteX13" fmla="*/ 102660 w 971550"/>
                    <a:gd name="connsiteY13" fmla="*/ 615950 h 615950"/>
                    <a:gd name="connsiteX14" fmla="*/ 0 w 971550"/>
                    <a:gd name="connsiteY14" fmla="*/ 513290 h 615950"/>
                    <a:gd name="connsiteX15" fmla="*/ 0 w 971550"/>
                    <a:gd name="connsiteY15" fmla="*/ 102660 h 615950"/>
                    <a:gd name="connsiteX16" fmla="*/ 102660 w 971550"/>
                    <a:gd name="connsiteY16" fmla="*/ 0 h 615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71550" h="615950">
                      <a:moveTo>
                        <a:pt x="142067" y="53230"/>
                      </a:moveTo>
                      <a:cubicBezTo>
                        <a:pt x="95169" y="53230"/>
                        <a:pt x="57150" y="91249"/>
                        <a:pt x="57150" y="138147"/>
                      </a:cubicBezTo>
                      <a:lnTo>
                        <a:pt x="57150" y="477803"/>
                      </a:lnTo>
                      <a:cubicBezTo>
                        <a:pt x="57150" y="524701"/>
                        <a:pt x="95169" y="562720"/>
                        <a:pt x="142067" y="562720"/>
                      </a:cubicBezTo>
                      <a:lnTo>
                        <a:pt x="823133" y="562720"/>
                      </a:lnTo>
                      <a:cubicBezTo>
                        <a:pt x="870031" y="562720"/>
                        <a:pt x="908050" y="524701"/>
                        <a:pt x="908050" y="477803"/>
                      </a:cubicBezTo>
                      <a:lnTo>
                        <a:pt x="908050" y="138147"/>
                      </a:lnTo>
                      <a:cubicBezTo>
                        <a:pt x="908050" y="91249"/>
                        <a:pt x="870031" y="53230"/>
                        <a:pt x="823133" y="53230"/>
                      </a:cubicBezTo>
                      <a:close/>
                      <a:moveTo>
                        <a:pt x="102660" y="0"/>
                      </a:moveTo>
                      <a:lnTo>
                        <a:pt x="868890" y="0"/>
                      </a:lnTo>
                      <a:cubicBezTo>
                        <a:pt x="925588" y="0"/>
                        <a:pt x="971550" y="45962"/>
                        <a:pt x="971550" y="102660"/>
                      </a:cubicBezTo>
                      <a:lnTo>
                        <a:pt x="971550" y="513290"/>
                      </a:lnTo>
                      <a:cubicBezTo>
                        <a:pt x="971550" y="569988"/>
                        <a:pt x="925588" y="615950"/>
                        <a:pt x="868890" y="615950"/>
                      </a:cubicBezTo>
                      <a:lnTo>
                        <a:pt x="102660" y="615950"/>
                      </a:lnTo>
                      <a:cubicBezTo>
                        <a:pt x="45962" y="615950"/>
                        <a:pt x="0" y="569988"/>
                        <a:pt x="0" y="513290"/>
                      </a:cubicBezTo>
                      <a:lnTo>
                        <a:pt x="0" y="102660"/>
                      </a:lnTo>
                      <a:cubicBezTo>
                        <a:pt x="0" y="45962"/>
                        <a:pt x="45962" y="0"/>
                        <a:pt x="102660" y="0"/>
                      </a:cubicBezTo>
                      <a:close/>
                    </a:path>
                  </a:pathLst>
                </a:custGeom>
                <a:no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1200" dirty="0">
                      <a:solidFill>
                        <a:schemeClr val="bg1"/>
                      </a:solidFill>
                      <a:latin typeface="Broadway" panose="04040905080B02020502" pitchFamily="82" charset="0"/>
                      <a:ea typeface="Arial" charset="0"/>
                      <a:cs typeface="Arial" charset="0"/>
                    </a:rPr>
                    <a:t>tv3</a:t>
                  </a:r>
                  <a:endParaRPr kumimoji="0" lang="en-GB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Broadway" panose="04040905080B02020502" pitchFamily="82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91" name="Rounded Rectangle 190"/>
                <p:cNvSpPr/>
                <p:nvPr/>
              </p:nvSpPr>
              <p:spPr bwMode="auto">
                <a:xfrm>
                  <a:off x="3190875" y="2241412"/>
                  <a:ext cx="317500" cy="50800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5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8179701" y="4819418"/>
              <a:ext cx="313188" cy="890273"/>
              <a:chOff x="8268545" y="4819418"/>
              <a:chExt cx="313188" cy="890273"/>
            </a:xfrm>
          </p:grpSpPr>
          <p:sp>
            <p:nvSpPr>
              <p:cNvPr id="179" name="Rectangle 178"/>
              <p:cNvSpPr/>
              <p:nvPr/>
            </p:nvSpPr>
            <p:spPr bwMode="auto">
              <a:xfrm>
                <a:off x="8268545" y="4819418"/>
                <a:ext cx="313188" cy="509428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vert270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7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8274644" y="5503129"/>
                <a:ext cx="300991" cy="206562"/>
                <a:chOff x="2863850" y="1625462"/>
                <a:chExt cx="971550" cy="666750"/>
              </a:xfrm>
            </p:grpSpPr>
            <p:sp>
              <p:nvSpPr>
                <p:cNvPr id="193" name="Freeform 192"/>
                <p:cNvSpPr/>
                <p:nvPr/>
              </p:nvSpPr>
              <p:spPr bwMode="auto">
                <a:xfrm>
                  <a:off x="2863850" y="1625462"/>
                  <a:ext cx="971550" cy="615950"/>
                </a:xfrm>
                <a:custGeom>
                  <a:avLst/>
                  <a:gdLst>
                    <a:gd name="connsiteX0" fmla="*/ 142067 w 971550"/>
                    <a:gd name="connsiteY0" fmla="*/ 53230 h 615950"/>
                    <a:gd name="connsiteX1" fmla="*/ 57150 w 971550"/>
                    <a:gd name="connsiteY1" fmla="*/ 138147 h 615950"/>
                    <a:gd name="connsiteX2" fmla="*/ 57150 w 971550"/>
                    <a:gd name="connsiteY2" fmla="*/ 477803 h 615950"/>
                    <a:gd name="connsiteX3" fmla="*/ 142067 w 971550"/>
                    <a:gd name="connsiteY3" fmla="*/ 562720 h 615950"/>
                    <a:gd name="connsiteX4" fmla="*/ 823133 w 971550"/>
                    <a:gd name="connsiteY4" fmla="*/ 562720 h 615950"/>
                    <a:gd name="connsiteX5" fmla="*/ 908050 w 971550"/>
                    <a:gd name="connsiteY5" fmla="*/ 477803 h 615950"/>
                    <a:gd name="connsiteX6" fmla="*/ 908050 w 971550"/>
                    <a:gd name="connsiteY6" fmla="*/ 138147 h 615950"/>
                    <a:gd name="connsiteX7" fmla="*/ 823133 w 971550"/>
                    <a:gd name="connsiteY7" fmla="*/ 53230 h 615950"/>
                    <a:gd name="connsiteX8" fmla="*/ 102660 w 971550"/>
                    <a:gd name="connsiteY8" fmla="*/ 0 h 615950"/>
                    <a:gd name="connsiteX9" fmla="*/ 868890 w 971550"/>
                    <a:gd name="connsiteY9" fmla="*/ 0 h 615950"/>
                    <a:gd name="connsiteX10" fmla="*/ 971550 w 971550"/>
                    <a:gd name="connsiteY10" fmla="*/ 102660 h 615950"/>
                    <a:gd name="connsiteX11" fmla="*/ 971550 w 971550"/>
                    <a:gd name="connsiteY11" fmla="*/ 513290 h 615950"/>
                    <a:gd name="connsiteX12" fmla="*/ 868890 w 971550"/>
                    <a:gd name="connsiteY12" fmla="*/ 615950 h 615950"/>
                    <a:gd name="connsiteX13" fmla="*/ 102660 w 971550"/>
                    <a:gd name="connsiteY13" fmla="*/ 615950 h 615950"/>
                    <a:gd name="connsiteX14" fmla="*/ 0 w 971550"/>
                    <a:gd name="connsiteY14" fmla="*/ 513290 h 615950"/>
                    <a:gd name="connsiteX15" fmla="*/ 0 w 971550"/>
                    <a:gd name="connsiteY15" fmla="*/ 102660 h 615950"/>
                    <a:gd name="connsiteX16" fmla="*/ 102660 w 971550"/>
                    <a:gd name="connsiteY16" fmla="*/ 0 h 615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71550" h="615950">
                      <a:moveTo>
                        <a:pt x="142067" y="53230"/>
                      </a:moveTo>
                      <a:cubicBezTo>
                        <a:pt x="95169" y="53230"/>
                        <a:pt x="57150" y="91249"/>
                        <a:pt x="57150" y="138147"/>
                      </a:cubicBezTo>
                      <a:lnTo>
                        <a:pt x="57150" y="477803"/>
                      </a:lnTo>
                      <a:cubicBezTo>
                        <a:pt x="57150" y="524701"/>
                        <a:pt x="95169" y="562720"/>
                        <a:pt x="142067" y="562720"/>
                      </a:cubicBezTo>
                      <a:lnTo>
                        <a:pt x="823133" y="562720"/>
                      </a:lnTo>
                      <a:cubicBezTo>
                        <a:pt x="870031" y="562720"/>
                        <a:pt x="908050" y="524701"/>
                        <a:pt x="908050" y="477803"/>
                      </a:cubicBezTo>
                      <a:lnTo>
                        <a:pt x="908050" y="138147"/>
                      </a:lnTo>
                      <a:cubicBezTo>
                        <a:pt x="908050" y="91249"/>
                        <a:pt x="870031" y="53230"/>
                        <a:pt x="823133" y="53230"/>
                      </a:cubicBezTo>
                      <a:close/>
                      <a:moveTo>
                        <a:pt x="102660" y="0"/>
                      </a:moveTo>
                      <a:lnTo>
                        <a:pt x="868890" y="0"/>
                      </a:lnTo>
                      <a:cubicBezTo>
                        <a:pt x="925588" y="0"/>
                        <a:pt x="971550" y="45962"/>
                        <a:pt x="971550" y="102660"/>
                      </a:cubicBezTo>
                      <a:lnTo>
                        <a:pt x="971550" y="513290"/>
                      </a:lnTo>
                      <a:cubicBezTo>
                        <a:pt x="971550" y="569988"/>
                        <a:pt x="925588" y="615950"/>
                        <a:pt x="868890" y="615950"/>
                      </a:cubicBezTo>
                      <a:lnTo>
                        <a:pt x="102660" y="615950"/>
                      </a:lnTo>
                      <a:cubicBezTo>
                        <a:pt x="45962" y="615950"/>
                        <a:pt x="0" y="569988"/>
                        <a:pt x="0" y="513290"/>
                      </a:cubicBezTo>
                      <a:lnTo>
                        <a:pt x="0" y="102660"/>
                      </a:lnTo>
                      <a:cubicBezTo>
                        <a:pt x="0" y="45962"/>
                        <a:pt x="45962" y="0"/>
                        <a:pt x="102660" y="0"/>
                      </a:cubicBezTo>
                      <a:close/>
                    </a:path>
                  </a:pathLst>
                </a:custGeom>
                <a:no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1200" dirty="0">
                      <a:solidFill>
                        <a:schemeClr val="bg1"/>
                      </a:solidFill>
                      <a:latin typeface="Broadway" panose="04040905080B02020502" pitchFamily="82" charset="0"/>
                      <a:ea typeface="Arial" charset="0"/>
                      <a:cs typeface="Arial" charset="0"/>
                    </a:rPr>
                    <a:t>tv2</a:t>
                  </a:r>
                  <a:endParaRPr kumimoji="0" lang="en-GB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Broadway" panose="04040905080B02020502" pitchFamily="82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94" name="Rounded Rectangle 193"/>
                <p:cNvSpPr/>
                <p:nvPr/>
              </p:nvSpPr>
              <p:spPr bwMode="auto">
                <a:xfrm>
                  <a:off x="3190875" y="2241412"/>
                  <a:ext cx="317500" cy="50800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5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9" name="Group 18"/>
            <p:cNvGrpSpPr/>
            <p:nvPr/>
          </p:nvGrpSpPr>
          <p:grpSpPr>
            <a:xfrm>
              <a:off x="7521108" y="4544416"/>
              <a:ext cx="313188" cy="1165275"/>
              <a:chOff x="7616358" y="4544416"/>
              <a:chExt cx="313188" cy="1165275"/>
            </a:xfrm>
          </p:grpSpPr>
          <p:sp>
            <p:nvSpPr>
              <p:cNvPr id="177" name="Rectangle 176"/>
              <p:cNvSpPr/>
              <p:nvPr/>
            </p:nvSpPr>
            <p:spPr bwMode="auto">
              <a:xfrm>
                <a:off x="7616358" y="4544416"/>
                <a:ext cx="313188" cy="784430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vert270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7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195" name="Group 194"/>
              <p:cNvGrpSpPr/>
              <p:nvPr/>
            </p:nvGrpSpPr>
            <p:grpSpPr>
              <a:xfrm>
                <a:off x="7622457" y="5503129"/>
                <a:ext cx="300991" cy="206562"/>
                <a:chOff x="2863850" y="1625462"/>
                <a:chExt cx="971550" cy="666750"/>
              </a:xfrm>
            </p:grpSpPr>
            <p:sp>
              <p:nvSpPr>
                <p:cNvPr id="196" name="Freeform 195"/>
                <p:cNvSpPr/>
                <p:nvPr/>
              </p:nvSpPr>
              <p:spPr bwMode="auto">
                <a:xfrm>
                  <a:off x="2863850" y="1625462"/>
                  <a:ext cx="971550" cy="615950"/>
                </a:xfrm>
                <a:custGeom>
                  <a:avLst/>
                  <a:gdLst>
                    <a:gd name="connsiteX0" fmla="*/ 142067 w 971550"/>
                    <a:gd name="connsiteY0" fmla="*/ 53230 h 615950"/>
                    <a:gd name="connsiteX1" fmla="*/ 57150 w 971550"/>
                    <a:gd name="connsiteY1" fmla="*/ 138147 h 615950"/>
                    <a:gd name="connsiteX2" fmla="*/ 57150 w 971550"/>
                    <a:gd name="connsiteY2" fmla="*/ 477803 h 615950"/>
                    <a:gd name="connsiteX3" fmla="*/ 142067 w 971550"/>
                    <a:gd name="connsiteY3" fmla="*/ 562720 h 615950"/>
                    <a:gd name="connsiteX4" fmla="*/ 823133 w 971550"/>
                    <a:gd name="connsiteY4" fmla="*/ 562720 h 615950"/>
                    <a:gd name="connsiteX5" fmla="*/ 908050 w 971550"/>
                    <a:gd name="connsiteY5" fmla="*/ 477803 h 615950"/>
                    <a:gd name="connsiteX6" fmla="*/ 908050 w 971550"/>
                    <a:gd name="connsiteY6" fmla="*/ 138147 h 615950"/>
                    <a:gd name="connsiteX7" fmla="*/ 823133 w 971550"/>
                    <a:gd name="connsiteY7" fmla="*/ 53230 h 615950"/>
                    <a:gd name="connsiteX8" fmla="*/ 102660 w 971550"/>
                    <a:gd name="connsiteY8" fmla="*/ 0 h 615950"/>
                    <a:gd name="connsiteX9" fmla="*/ 868890 w 971550"/>
                    <a:gd name="connsiteY9" fmla="*/ 0 h 615950"/>
                    <a:gd name="connsiteX10" fmla="*/ 971550 w 971550"/>
                    <a:gd name="connsiteY10" fmla="*/ 102660 h 615950"/>
                    <a:gd name="connsiteX11" fmla="*/ 971550 w 971550"/>
                    <a:gd name="connsiteY11" fmla="*/ 513290 h 615950"/>
                    <a:gd name="connsiteX12" fmla="*/ 868890 w 971550"/>
                    <a:gd name="connsiteY12" fmla="*/ 615950 h 615950"/>
                    <a:gd name="connsiteX13" fmla="*/ 102660 w 971550"/>
                    <a:gd name="connsiteY13" fmla="*/ 615950 h 615950"/>
                    <a:gd name="connsiteX14" fmla="*/ 0 w 971550"/>
                    <a:gd name="connsiteY14" fmla="*/ 513290 h 615950"/>
                    <a:gd name="connsiteX15" fmla="*/ 0 w 971550"/>
                    <a:gd name="connsiteY15" fmla="*/ 102660 h 615950"/>
                    <a:gd name="connsiteX16" fmla="*/ 102660 w 971550"/>
                    <a:gd name="connsiteY16" fmla="*/ 0 h 615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71550" h="615950">
                      <a:moveTo>
                        <a:pt x="142067" y="53230"/>
                      </a:moveTo>
                      <a:cubicBezTo>
                        <a:pt x="95169" y="53230"/>
                        <a:pt x="57150" y="91249"/>
                        <a:pt x="57150" y="138147"/>
                      </a:cubicBezTo>
                      <a:lnTo>
                        <a:pt x="57150" y="477803"/>
                      </a:lnTo>
                      <a:cubicBezTo>
                        <a:pt x="57150" y="524701"/>
                        <a:pt x="95169" y="562720"/>
                        <a:pt x="142067" y="562720"/>
                      </a:cubicBezTo>
                      <a:lnTo>
                        <a:pt x="823133" y="562720"/>
                      </a:lnTo>
                      <a:cubicBezTo>
                        <a:pt x="870031" y="562720"/>
                        <a:pt x="908050" y="524701"/>
                        <a:pt x="908050" y="477803"/>
                      </a:cubicBezTo>
                      <a:lnTo>
                        <a:pt x="908050" y="138147"/>
                      </a:lnTo>
                      <a:cubicBezTo>
                        <a:pt x="908050" y="91249"/>
                        <a:pt x="870031" y="53230"/>
                        <a:pt x="823133" y="53230"/>
                      </a:cubicBezTo>
                      <a:close/>
                      <a:moveTo>
                        <a:pt x="102660" y="0"/>
                      </a:moveTo>
                      <a:lnTo>
                        <a:pt x="868890" y="0"/>
                      </a:lnTo>
                      <a:cubicBezTo>
                        <a:pt x="925588" y="0"/>
                        <a:pt x="971550" y="45962"/>
                        <a:pt x="971550" y="102660"/>
                      </a:cubicBezTo>
                      <a:lnTo>
                        <a:pt x="971550" y="513290"/>
                      </a:lnTo>
                      <a:cubicBezTo>
                        <a:pt x="971550" y="569988"/>
                        <a:pt x="925588" y="615950"/>
                        <a:pt x="868890" y="615950"/>
                      </a:cubicBezTo>
                      <a:lnTo>
                        <a:pt x="102660" y="615950"/>
                      </a:lnTo>
                      <a:cubicBezTo>
                        <a:pt x="45962" y="615950"/>
                        <a:pt x="0" y="569988"/>
                        <a:pt x="0" y="513290"/>
                      </a:cubicBezTo>
                      <a:lnTo>
                        <a:pt x="0" y="102660"/>
                      </a:lnTo>
                      <a:cubicBezTo>
                        <a:pt x="0" y="45962"/>
                        <a:pt x="45962" y="0"/>
                        <a:pt x="102660" y="0"/>
                      </a:cubicBezTo>
                      <a:close/>
                    </a:path>
                  </a:pathLst>
                </a:custGeom>
                <a:no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1200" dirty="0">
                      <a:solidFill>
                        <a:schemeClr val="bg1"/>
                      </a:solidFill>
                      <a:latin typeface="Broadway" panose="04040905080B02020502" pitchFamily="82" charset="0"/>
                      <a:ea typeface="Arial" charset="0"/>
                      <a:cs typeface="Arial" charset="0"/>
                    </a:rPr>
                    <a:t>tv1</a:t>
                  </a:r>
                  <a:endParaRPr kumimoji="0" lang="en-GB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Broadway" panose="04040905080B02020502" pitchFamily="82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97" name="Rounded Rectangle 196"/>
                <p:cNvSpPr/>
                <p:nvPr/>
              </p:nvSpPr>
              <p:spPr bwMode="auto">
                <a:xfrm>
                  <a:off x="3190875" y="2241412"/>
                  <a:ext cx="317500" cy="50800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5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98" name="Group 197"/>
            <p:cNvGrpSpPr/>
            <p:nvPr/>
          </p:nvGrpSpPr>
          <p:grpSpPr>
            <a:xfrm>
              <a:off x="9496887" y="4062421"/>
              <a:ext cx="313188" cy="1647270"/>
              <a:chOff x="9002091" y="4062421"/>
              <a:chExt cx="313188" cy="1647270"/>
            </a:xfrm>
          </p:grpSpPr>
          <p:sp>
            <p:nvSpPr>
              <p:cNvPr id="199" name="Rectangle 198"/>
              <p:cNvSpPr/>
              <p:nvPr/>
            </p:nvSpPr>
            <p:spPr bwMode="auto">
              <a:xfrm>
                <a:off x="9002091" y="4062421"/>
                <a:ext cx="313188" cy="1266426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vert270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7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7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200" name="Group 199"/>
              <p:cNvGrpSpPr/>
              <p:nvPr/>
            </p:nvGrpSpPr>
            <p:grpSpPr>
              <a:xfrm>
                <a:off x="9008190" y="5503129"/>
                <a:ext cx="300991" cy="206562"/>
                <a:chOff x="2863850" y="1625462"/>
                <a:chExt cx="971550" cy="666750"/>
              </a:xfrm>
            </p:grpSpPr>
            <p:sp>
              <p:nvSpPr>
                <p:cNvPr id="201" name="Freeform 200"/>
                <p:cNvSpPr/>
                <p:nvPr/>
              </p:nvSpPr>
              <p:spPr bwMode="auto">
                <a:xfrm>
                  <a:off x="2863850" y="1625462"/>
                  <a:ext cx="971550" cy="615950"/>
                </a:xfrm>
                <a:custGeom>
                  <a:avLst/>
                  <a:gdLst>
                    <a:gd name="connsiteX0" fmla="*/ 142067 w 971550"/>
                    <a:gd name="connsiteY0" fmla="*/ 53230 h 615950"/>
                    <a:gd name="connsiteX1" fmla="*/ 57150 w 971550"/>
                    <a:gd name="connsiteY1" fmla="*/ 138147 h 615950"/>
                    <a:gd name="connsiteX2" fmla="*/ 57150 w 971550"/>
                    <a:gd name="connsiteY2" fmla="*/ 477803 h 615950"/>
                    <a:gd name="connsiteX3" fmla="*/ 142067 w 971550"/>
                    <a:gd name="connsiteY3" fmla="*/ 562720 h 615950"/>
                    <a:gd name="connsiteX4" fmla="*/ 823133 w 971550"/>
                    <a:gd name="connsiteY4" fmla="*/ 562720 h 615950"/>
                    <a:gd name="connsiteX5" fmla="*/ 908050 w 971550"/>
                    <a:gd name="connsiteY5" fmla="*/ 477803 h 615950"/>
                    <a:gd name="connsiteX6" fmla="*/ 908050 w 971550"/>
                    <a:gd name="connsiteY6" fmla="*/ 138147 h 615950"/>
                    <a:gd name="connsiteX7" fmla="*/ 823133 w 971550"/>
                    <a:gd name="connsiteY7" fmla="*/ 53230 h 615950"/>
                    <a:gd name="connsiteX8" fmla="*/ 102660 w 971550"/>
                    <a:gd name="connsiteY8" fmla="*/ 0 h 615950"/>
                    <a:gd name="connsiteX9" fmla="*/ 868890 w 971550"/>
                    <a:gd name="connsiteY9" fmla="*/ 0 h 615950"/>
                    <a:gd name="connsiteX10" fmla="*/ 971550 w 971550"/>
                    <a:gd name="connsiteY10" fmla="*/ 102660 h 615950"/>
                    <a:gd name="connsiteX11" fmla="*/ 971550 w 971550"/>
                    <a:gd name="connsiteY11" fmla="*/ 513290 h 615950"/>
                    <a:gd name="connsiteX12" fmla="*/ 868890 w 971550"/>
                    <a:gd name="connsiteY12" fmla="*/ 615950 h 615950"/>
                    <a:gd name="connsiteX13" fmla="*/ 102660 w 971550"/>
                    <a:gd name="connsiteY13" fmla="*/ 615950 h 615950"/>
                    <a:gd name="connsiteX14" fmla="*/ 0 w 971550"/>
                    <a:gd name="connsiteY14" fmla="*/ 513290 h 615950"/>
                    <a:gd name="connsiteX15" fmla="*/ 0 w 971550"/>
                    <a:gd name="connsiteY15" fmla="*/ 102660 h 615950"/>
                    <a:gd name="connsiteX16" fmla="*/ 102660 w 971550"/>
                    <a:gd name="connsiteY16" fmla="*/ 0 h 615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71550" h="615950">
                      <a:moveTo>
                        <a:pt x="142067" y="53230"/>
                      </a:moveTo>
                      <a:cubicBezTo>
                        <a:pt x="95169" y="53230"/>
                        <a:pt x="57150" y="91249"/>
                        <a:pt x="57150" y="138147"/>
                      </a:cubicBezTo>
                      <a:lnTo>
                        <a:pt x="57150" y="477803"/>
                      </a:lnTo>
                      <a:cubicBezTo>
                        <a:pt x="57150" y="524701"/>
                        <a:pt x="95169" y="562720"/>
                        <a:pt x="142067" y="562720"/>
                      </a:cubicBezTo>
                      <a:lnTo>
                        <a:pt x="823133" y="562720"/>
                      </a:lnTo>
                      <a:cubicBezTo>
                        <a:pt x="870031" y="562720"/>
                        <a:pt x="908050" y="524701"/>
                        <a:pt x="908050" y="477803"/>
                      </a:cubicBezTo>
                      <a:lnTo>
                        <a:pt x="908050" y="138147"/>
                      </a:lnTo>
                      <a:cubicBezTo>
                        <a:pt x="908050" y="91249"/>
                        <a:pt x="870031" y="53230"/>
                        <a:pt x="823133" y="53230"/>
                      </a:cubicBezTo>
                      <a:close/>
                      <a:moveTo>
                        <a:pt x="102660" y="0"/>
                      </a:moveTo>
                      <a:lnTo>
                        <a:pt x="868890" y="0"/>
                      </a:lnTo>
                      <a:cubicBezTo>
                        <a:pt x="925588" y="0"/>
                        <a:pt x="971550" y="45962"/>
                        <a:pt x="971550" y="102660"/>
                      </a:cubicBezTo>
                      <a:lnTo>
                        <a:pt x="971550" y="513290"/>
                      </a:lnTo>
                      <a:cubicBezTo>
                        <a:pt x="971550" y="569988"/>
                        <a:pt x="925588" y="615950"/>
                        <a:pt x="868890" y="615950"/>
                      </a:cubicBezTo>
                      <a:lnTo>
                        <a:pt x="102660" y="615950"/>
                      </a:lnTo>
                      <a:cubicBezTo>
                        <a:pt x="45962" y="615950"/>
                        <a:pt x="0" y="569988"/>
                        <a:pt x="0" y="513290"/>
                      </a:cubicBezTo>
                      <a:lnTo>
                        <a:pt x="0" y="102660"/>
                      </a:lnTo>
                      <a:cubicBezTo>
                        <a:pt x="0" y="45962"/>
                        <a:pt x="45962" y="0"/>
                        <a:pt x="102660" y="0"/>
                      </a:cubicBezTo>
                      <a:close/>
                    </a:path>
                  </a:pathLst>
                </a:custGeom>
                <a:no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1200" dirty="0">
                      <a:solidFill>
                        <a:schemeClr val="bg1"/>
                      </a:solidFill>
                      <a:latin typeface="Broadway" panose="04040905080B02020502" pitchFamily="82" charset="0"/>
                      <a:ea typeface="Arial" charset="0"/>
                      <a:cs typeface="Arial" charset="0"/>
                    </a:rPr>
                    <a:t>tv4</a:t>
                  </a:r>
                  <a:endParaRPr kumimoji="0" lang="en-GB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Broadway" panose="04040905080B02020502" pitchFamily="82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 bwMode="auto">
                <a:xfrm>
                  <a:off x="3190875" y="2241412"/>
                  <a:ext cx="317500" cy="50800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5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203" name="Group 202"/>
            <p:cNvGrpSpPr/>
            <p:nvPr/>
          </p:nvGrpSpPr>
          <p:grpSpPr>
            <a:xfrm>
              <a:off x="10155479" y="5035434"/>
              <a:ext cx="313188" cy="674257"/>
              <a:chOff x="9002091" y="5035434"/>
              <a:chExt cx="313188" cy="674257"/>
            </a:xfrm>
          </p:grpSpPr>
          <p:sp>
            <p:nvSpPr>
              <p:cNvPr id="204" name="Rectangle 203"/>
              <p:cNvSpPr/>
              <p:nvPr/>
            </p:nvSpPr>
            <p:spPr bwMode="auto">
              <a:xfrm>
                <a:off x="9002091" y="5035434"/>
                <a:ext cx="313188" cy="293412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vert270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7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7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205" name="Group 204"/>
              <p:cNvGrpSpPr/>
              <p:nvPr/>
            </p:nvGrpSpPr>
            <p:grpSpPr>
              <a:xfrm>
                <a:off x="9008190" y="5503129"/>
                <a:ext cx="300991" cy="206562"/>
                <a:chOff x="2863850" y="1625462"/>
                <a:chExt cx="971550" cy="666750"/>
              </a:xfrm>
            </p:grpSpPr>
            <p:sp>
              <p:nvSpPr>
                <p:cNvPr id="206" name="Freeform 205"/>
                <p:cNvSpPr/>
                <p:nvPr/>
              </p:nvSpPr>
              <p:spPr bwMode="auto">
                <a:xfrm>
                  <a:off x="2863850" y="1625462"/>
                  <a:ext cx="971550" cy="615950"/>
                </a:xfrm>
                <a:custGeom>
                  <a:avLst/>
                  <a:gdLst>
                    <a:gd name="connsiteX0" fmla="*/ 142067 w 971550"/>
                    <a:gd name="connsiteY0" fmla="*/ 53230 h 615950"/>
                    <a:gd name="connsiteX1" fmla="*/ 57150 w 971550"/>
                    <a:gd name="connsiteY1" fmla="*/ 138147 h 615950"/>
                    <a:gd name="connsiteX2" fmla="*/ 57150 w 971550"/>
                    <a:gd name="connsiteY2" fmla="*/ 477803 h 615950"/>
                    <a:gd name="connsiteX3" fmla="*/ 142067 w 971550"/>
                    <a:gd name="connsiteY3" fmla="*/ 562720 h 615950"/>
                    <a:gd name="connsiteX4" fmla="*/ 823133 w 971550"/>
                    <a:gd name="connsiteY4" fmla="*/ 562720 h 615950"/>
                    <a:gd name="connsiteX5" fmla="*/ 908050 w 971550"/>
                    <a:gd name="connsiteY5" fmla="*/ 477803 h 615950"/>
                    <a:gd name="connsiteX6" fmla="*/ 908050 w 971550"/>
                    <a:gd name="connsiteY6" fmla="*/ 138147 h 615950"/>
                    <a:gd name="connsiteX7" fmla="*/ 823133 w 971550"/>
                    <a:gd name="connsiteY7" fmla="*/ 53230 h 615950"/>
                    <a:gd name="connsiteX8" fmla="*/ 102660 w 971550"/>
                    <a:gd name="connsiteY8" fmla="*/ 0 h 615950"/>
                    <a:gd name="connsiteX9" fmla="*/ 868890 w 971550"/>
                    <a:gd name="connsiteY9" fmla="*/ 0 h 615950"/>
                    <a:gd name="connsiteX10" fmla="*/ 971550 w 971550"/>
                    <a:gd name="connsiteY10" fmla="*/ 102660 h 615950"/>
                    <a:gd name="connsiteX11" fmla="*/ 971550 w 971550"/>
                    <a:gd name="connsiteY11" fmla="*/ 513290 h 615950"/>
                    <a:gd name="connsiteX12" fmla="*/ 868890 w 971550"/>
                    <a:gd name="connsiteY12" fmla="*/ 615950 h 615950"/>
                    <a:gd name="connsiteX13" fmla="*/ 102660 w 971550"/>
                    <a:gd name="connsiteY13" fmla="*/ 615950 h 615950"/>
                    <a:gd name="connsiteX14" fmla="*/ 0 w 971550"/>
                    <a:gd name="connsiteY14" fmla="*/ 513290 h 615950"/>
                    <a:gd name="connsiteX15" fmla="*/ 0 w 971550"/>
                    <a:gd name="connsiteY15" fmla="*/ 102660 h 615950"/>
                    <a:gd name="connsiteX16" fmla="*/ 102660 w 971550"/>
                    <a:gd name="connsiteY16" fmla="*/ 0 h 615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71550" h="615950">
                      <a:moveTo>
                        <a:pt x="142067" y="53230"/>
                      </a:moveTo>
                      <a:cubicBezTo>
                        <a:pt x="95169" y="53230"/>
                        <a:pt x="57150" y="91249"/>
                        <a:pt x="57150" y="138147"/>
                      </a:cubicBezTo>
                      <a:lnTo>
                        <a:pt x="57150" y="477803"/>
                      </a:lnTo>
                      <a:cubicBezTo>
                        <a:pt x="57150" y="524701"/>
                        <a:pt x="95169" y="562720"/>
                        <a:pt x="142067" y="562720"/>
                      </a:cubicBezTo>
                      <a:lnTo>
                        <a:pt x="823133" y="562720"/>
                      </a:lnTo>
                      <a:cubicBezTo>
                        <a:pt x="870031" y="562720"/>
                        <a:pt x="908050" y="524701"/>
                        <a:pt x="908050" y="477803"/>
                      </a:cubicBezTo>
                      <a:lnTo>
                        <a:pt x="908050" y="138147"/>
                      </a:lnTo>
                      <a:cubicBezTo>
                        <a:pt x="908050" y="91249"/>
                        <a:pt x="870031" y="53230"/>
                        <a:pt x="823133" y="53230"/>
                      </a:cubicBezTo>
                      <a:close/>
                      <a:moveTo>
                        <a:pt x="102660" y="0"/>
                      </a:moveTo>
                      <a:lnTo>
                        <a:pt x="868890" y="0"/>
                      </a:lnTo>
                      <a:cubicBezTo>
                        <a:pt x="925588" y="0"/>
                        <a:pt x="971550" y="45962"/>
                        <a:pt x="971550" y="102660"/>
                      </a:cubicBezTo>
                      <a:lnTo>
                        <a:pt x="971550" y="513290"/>
                      </a:lnTo>
                      <a:cubicBezTo>
                        <a:pt x="971550" y="569988"/>
                        <a:pt x="925588" y="615950"/>
                        <a:pt x="868890" y="615950"/>
                      </a:cubicBezTo>
                      <a:lnTo>
                        <a:pt x="102660" y="615950"/>
                      </a:lnTo>
                      <a:cubicBezTo>
                        <a:pt x="45962" y="615950"/>
                        <a:pt x="0" y="569988"/>
                        <a:pt x="0" y="513290"/>
                      </a:cubicBezTo>
                      <a:lnTo>
                        <a:pt x="0" y="102660"/>
                      </a:lnTo>
                      <a:cubicBezTo>
                        <a:pt x="0" y="45962"/>
                        <a:pt x="45962" y="0"/>
                        <a:pt x="102660" y="0"/>
                      </a:cubicBezTo>
                      <a:close/>
                    </a:path>
                  </a:pathLst>
                </a:custGeom>
                <a:no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1200" dirty="0">
                      <a:solidFill>
                        <a:schemeClr val="bg1"/>
                      </a:solidFill>
                      <a:latin typeface="Broadway" panose="04040905080B02020502" pitchFamily="82" charset="0"/>
                      <a:ea typeface="Arial" charset="0"/>
                      <a:cs typeface="Arial" charset="0"/>
                    </a:rPr>
                    <a:t>tv5</a:t>
                  </a:r>
                  <a:endParaRPr kumimoji="0" lang="en-GB" sz="12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Broadway" panose="04040905080B02020502" pitchFamily="82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07" name="Rounded Rectangle 206"/>
                <p:cNvSpPr/>
                <p:nvPr/>
              </p:nvSpPr>
              <p:spPr bwMode="auto">
                <a:xfrm>
                  <a:off x="3190875" y="2241412"/>
                  <a:ext cx="317500" cy="50800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05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</p:grpSp>
      </p:grpSp>
      <p:cxnSp>
        <p:nvCxnSpPr>
          <p:cNvPr id="210" name="Curved Connector 209"/>
          <p:cNvCxnSpPr>
            <a:endCxn id="107" idx="3"/>
          </p:cNvCxnSpPr>
          <p:nvPr/>
        </p:nvCxnSpPr>
        <p:spPr bwMode="auto">
          <a:xfrm rot="5400000" flipH="1" flipV="1">
            <a:off x="2891238" y="5382410"/>
            <a:ext cx="740804" cy="57943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1" name="Curved Connector 210"/>
          <p:cNvCxnSpPr>
            <a:endCxn id="107" idx="5"/>
          </p:cNvCxnSpPr>
          <p:nvPr/>
        </p:nvCxnSpPr>
        <p:spPr bwMode="auto">
          <a:xfrm rot="10800000">
            <a:off x="4083934" y="5301724"/>
            <a:ext cx="742956" cy="643670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2" name="Curved Connector 211"/>
          <p:cNvCxnSpPr>
            <a:endCxn id="100" idx="5"/>
          </p:cNvCxnSpPr>
          <p:nvPr/>
        </p:nvCxnSpPr>
        <p:spPr bwMode="auto">
          <a:xfrm rot="16200000" flipV="1">
            <a:off x="2460230" y="5414648"/>
            <a:ext cx="690053" cy="61827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3" name="Curved Connector 212"/>
          <p:cNvCxnSpPr>
            <a:endCxn id="100" idx="3"/>
          </p:cNvCxnSpPr>
          <p:nvPr/>
        </p:nvCxnSpPr>
        <p:spPr bwMode="auto">
          <a:xfrm flipV="1">
            <a:off x="764864" y="5378760"/>
            <a:ext cx="1198675" cy="45261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4" name="Curved Connector 213"/>
          <p:cNvCxnSpPr>
            <a:endCxn id="93" idx="5"/>
          </p:cNvCxnSpPr>
          <p:nvPr/>
        </p:nvCxnSpPr>
        <p:spPr bwMode="auto">
          <a:xfrm rot="10800000">
            <a:off x="5126554" y="4523078"/>
            <a:ext cx="592328" cy="572934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5" name="Curved Connector 214"/>
          <p:cNvCxnSpPr>
            <a:stCxn id="136" idx="3"/>
          </p:cNvCxnSpPr>
          <p:nvPr/>
        </p:nvCxnSpPr>
        <p:spPr bwMode="auto">
          <a:xfrm rot="5400000">
            <a:off x="419692" y="3929822"/>
            <a:ext cx="613899" cy="42207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6" name="Curved Connector 215"/>
          <p:cNvCxnSpPr>
            <a:endCxn id="146" idx="5"/>
          </p:cNvCxnSpPr>
          <p:nvPr/>
        </p:nvCxnSpPr>
        <p:spPr bwMode="auto">
          <a:xfrm rot="16200000" flipV="1">
            <a:off x="4994531" y="3142753"/>
            <a:ext cx="786373" cy="66233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8" name="Curved Connector 217"/>
          <p:cNvCxnSpPr>
            <a:endCxn id="74" idx="1"/>
          </p:cNvCxnSpPr>
          <p:nvPr/>
        </p:nvCxnSpPr>
        <p:spPr bwMode="auto">
          <a:xfrm rot="5400000">
            <a:off x="3321657" y="1370470"/>
            <a:ext cx="877865" cy="428410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4" name="Curved Connector 223"/>
          <p:cNvCxnSpPr/>
          <p:nvPr/>
        </p:nvCxnSpPr>
        <p:spPr bwMode="auto">
          <a:xfrm rot="16200000" flipH="1">
            <a:off x="2146252" y="1414096"/>
            <a:ext cx="877867" cy="364203"/>
          </a:xfrm>
          <a:prstGeom prst="curvedConnector4">
            <a:avLst>
              <a:gd name="adj1" fmla="val -6524"/>
              <a:gd name="adj2" fmla="val -86454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9" name="Curved Connector 228"/>
          <p:cNvCxnSpPr>
            <a:endCxn id="76" idx="0"/>
          </p:cNvCxnSpPr>
          <p:nvPr/>
        </p:nvCxnSpPr>
        <p:spPr bwMode="auto">
          <a:xfrm rot="10800000" flipV="1">
            <a:off x="1411309" y="1109013"/>
            <a:ext cx="563365" cy="53602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2" name="Right Arrow 231"/>
          <p:cNvSpPr/>
          <p:nvPr/>
        </p:nvSpPr>
        <p:spPr bwMode="auto">
          <a:xfrm>
            <a:off x="6523953" y="3221783"/>
            <a:ext cx="799322" cy="464482"/>
          </a:xfrm>
          <a:prstGeom prst="rightArrow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39" name="Curved Connector 238"/>
          <p:cNvCxnSpPr>
            <a:endCxn id="236" idx="0"/>
          </p:cNvCxnSpPr>
          <p:nvPr/>
        </p:nvCxnSpPr>
        <p:spPr bwMode="auto">
          <a:xfrm rot="16200000" flipH="1">
            <a:off x="408464" y="4723255"/>
            <a:ext cx="458994" cy="27613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8" name="Freeform 157"/>
          <p:cNvSpPr/>
          <p:nvPr/>
        </p:nvSpPr>
        <p:spPr bwMode="auto">
          <a:xfrm>
            <a:off x="388080" y="975883"/>
            <a:ext cx="5436494" cy="5266598"/>
          </a:xfrm>
          <a:custGeom>
            <a:avLst/>
            <a:gdLst>
              <a:gd name="connsiteX0" fmla="*/ 259620 w 5436494"/>
              <a:gd name="connsiteY0" fmla="*/ 227872 h 5266598"/>
              <a:gd name="connsiteX1" fmla="*/ 259620 w 5436494"/>
              <a:gd name="connsiteY1" fmla="*/ 4618897 h 5266598"/>
              <a:gd name="connsiteX2" fmla="*/ 5174520 w 5436494"/>
              <a:gd name="connsiteY2" fmla="*/ 4618897 h 5266598"/>
              <a:gd name="connsiteX3" fmla="*/ 5174520 w 5436494"/>
              <a:gd name="connsiteY3" fmla="*/ 227872 h 5266598"/>
              <a:gd name="connsiteX4" fmla="*/ 0 w 5436494"/>
              <a:gd name="connsiteY4" fmla="*/ 0 h 5266598"/>
              <a:gd name="connsiteX5" fmla="*/ 5436494 w 5436494"/>
              <a:gd name="connsiteY5" fmla="*/ 0 h 5266598"/>
              <a:gd name="connsiteX6" fmla="*/ 5436494 w 5436494"/>
              <a:gd name="connsiteY6" fmla="*/ 5266598 h 5266598"/>
              <a:gd name="connsiteX7" fmla="*/ 0 w 5436494"/>
              <a:gd name="connsiteY7" fmla="*/ 5266598 h 526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36494" h="5266598">
                <a:moveTo>
                  <a:pt x="259620" y="227872"/>
                </a:moveTo>
                <a:lnTo>
                  <a:pt x="259620" y="4618897"/>
                </a:lnTo>
                <a:lnTo>
                  <a:pt x="5174520" y="4618897"/>
                </a:lnTo>
                <a:lnTo>
                  <a:pt x="5174520" y="227872"/>
                </a:lnTo>
                <a:close/>
                <a:moveTo>
                  <a:pt x="0" y="0"/>
                </a:moveTo>
                <a:lnTo>
                  <a:pt x="5436494" y="0"/>
                </a:lnTo>
                <a:lnTo>
                  <a:pt x="5436494" y="5266598"/>
                </a:lnTo>
                <a:lnTo>
                  <a:pt x="0" y="5266598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spcCol="0" rtlCol="0" fromWordArt="0" anchor="t" anchorCtr="0" forceAA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1111" r="1111" b="1111"/>
          <a:stretch>
            <a:fillRect/>
          </a:stretch>
        </p:blipFill>
        <p:spPr bwMode="auto">
          <a:xfrm>
            <a:off x="2793206" y="1647019"/>
            <a:ext cx="753178" cy="753178"/>
          </a:xfrm>
          <a:custGeom>
            <a:avLst/>
            <a:gdLst>
              <a:gd name="connsiteX0" fmla="*/ 485775 w 971550"/>
              <a:gd name="connsiteY0" fmla="*/ 0 h 971550"/>
              <a:gd name="connsiteX1" fmla="*/ 971550 w 971550"/>
              <a:gd name="connsiteY1" fmla="*/ 485775 h 971550"/>
              <a:gd name="connsiteX2" fmla="*/ 485775 w 971550"/>
              <a:gd name="connsiteY2" fmla="*/ 971550 h 971550"/>
              <a:gd name="connsiteX3" fmla="*/ 0 w 971550"/>
              <a:gd name="connsiteY3" fmla="*/ 485775 h 971550"/>
              <a:gd name="connsiteX4" fmla="*/ 485775 w 971550"/>
              <a:gd name="connsiteY4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550" h="971550">
                <a:moveTo>
                  <a:pt x="485775" y="0"/>
                </a:moveTo>
                <a:cubicBezTo>
                  <a:pt x="754061" y="0"/>
                  <a:pt x="971550" y="217489"/>
                  <a:pt x="971550" y="485775"/>
                </a:cubicBezTo>
                <a:cubicBezTo>
                  <a:pt x="971550" y="754061"/>
                  <a:pt x="754061" y="971550"/>
                  <a:pt x="485775" y="971550"/>
                </a:cubicBezTo>
                <a:cubicBezTo>
                  <a:pt x="217489" y="971550"/>
                  <a:pt x="0" y="754061"/>
                  <a:pt x="0" y="485775"/>
                </a:cubicBezTo>
                <a:cubicBezTo>
                  <a:pt x="0" y="217489"/>
                  <a:pt x="217489" y="0"/>
                  <a:pt x="485775" y="0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" t="24577" r="544" b="24907"/>
          <a:stretch>
            <a:fillRect/>
          </a:stretch>
        </p:blipFill>
        <p:spPr>
          <a:xfrm>
            <a:off x="1034719" y="1645033"/>
            <a:ext cx="753178" cy="753178"/>
          </a:xfrm>
          <a:custGeom>
            <a:avLst/>
            <a:gdLst>
              <a:gd name="connsiteX0" fmla="*/ 485775 w 971550"/>
              <a:gd name="connsiteY0" fmla="*/ 0 h 971550"/>
              <a:gd name="connsiteX1" fmla="*/ 971550 w 971550"/>
              <a:gd name="connsiteY1" fmla="*/ 485775 h 971550"/>
              <a:gd name="connsiteX2" fmla="*/ 485775 w 971550"/>
              <a:gd name="connsiteY2" fmla="*/ 971550 h 971550"/>
              <a:gd name="connsiteX3" fmla="*/ 0 w 971550"/>
              <a:gd name="connsiteY3" fmla="*/ 485775 h 971550"/>
              <a:gd name="connsiteX4" fmla="*/ 485775 w 971550"/>
              <a:gd name="connsiteY4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550" h="971550">
                <a:moveTo>
                  <a:pt x="485775" y="0"/>
                </a:moveTo>
                <a:cubicBezTo>
                  <a:pt x="754061" y="0"/>
                  <a:pt x="971550" y="217489"/>
                  <a:pt x="971550" y="485775"/>
                </a:cubicBezTo>
                <a:cubicBezTo>
                  <a:pt x="971550" y="754061"/>
                  <a:pt x="754061" y="971550"/>
                  <a:pt x="485775" y="971550"/>
                </a:cubicBezTo>
                <a:cubicBezTo>
                  <a:pt x="217489" y="971550"/>
                  <a:pt x="0" y="754061"/>
                  <a:pt x="0" y="485775"/>
                </a:cubicBezTo>
                <a:cubicBezTo>
                  <a:pt x="0" y="217489"/>
                  <a:pt x="217489" y="0"/>
                  <a:pt x="485775" y="0"/>
                </a:cubicBezTo>
                <a:close/>
              </a:path>
            </a:pathLst>
          </a:cu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2" t="1271" r="20762" b="1271"/>
          <a:stretch>
            <a:fillRect/>
          </a:stretch>
        </p:blipFill>
        <p:spPr>
          <a:xfrm>
            <a:off x="4194234" y="1270430"/>
            <a:ext cx="753178" cy="753178"/>
          </a:xfrm>
          <a:custGeom>
            <a:avLst/>
            <a:gdLst>
              <a:gd name="connsiteX0" fmla="*/ 485775 w 971550"/>
              <a:gd name="connsiteY0" fmla="*/ 0 h 971550"/>
              <a:gd name="connsiteX1" fmla="*/ 971550 w 971550"/>
              <a:gd name="connsiteY1" fmla="*/ 485775 h 971550"/>
              <a:gd name="connsiteX2" fmla="*/ 485775 w 971550"/>
              <a:gd name="connsiteY2" fmla="*/ 971550 h 971550"/>
              <a:gd name="connsiteX3" fmla="*/ 0 w 971550"/>
              <a:gd name="connsiteY3" fmla="*/ 485775 h 971550"/>
              <a:gd name="connsiteX4" fmla="*/ 485775 w 971550"/>
              <a:gd name="connsiteY4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550" h="971550">
                <a:moveTo>
                  <a:pt x="485775" y="0"/>
                </a:moveTo>
                <a:cubicBezTo>
                  <a:pt x="754061" y="0"/>
                  <a:pt x="971550" y="217489"/>
                  <a:pt x="971550" y="485775"/>
                </a:cubicBezTo>
                <a:cubicBezTo>
                  <a:pt x="971550" y="754061"/>
                  <a:pt x="754061" y="971550"/>
                  <a:pt x="485775" y="971550"/>
                </a:cubicBezTo>
                <a:cubicBezTo>
                  <a:pt x="217489" y="971550"/>
                  <a:pt x="0" y="754061"/>
                  <a:pt x="0" y="485775"/>
                </a:cubicBezTo>
                <a:cubicBezTo>
                  <a:pt x="0" y="217489"/>
                  <a:pt x="217489" y="0"/>
                  <a:pt x="485775" y="0"/>
                </a:cubicBezTo>
                <a:close/>
              </a:path>
            </a:pathLst>
          </a:custGeom>
        </p:spPr>
      </p:pic>
      <p:grpSp>
        <p:nvGrpSpPr>
          <p:cNvPr id="78" name="Group 77"/>
          <p:cNvGrpSpPr/>
          <p:nvPr/>
        </p:nvGrpSpPr>
        <p:grpSpPr>
          <a:xfrm>
            <a:off x="4483676" y="3880200"/>
            <a:ext cx="753178" cy="753178"/>
            <a:chOff x="5210176" y="4119853"/>
            <a:chExt cx="971550" cy="971550"/>
          </a:xfrm>
        </p:grpSpPr>
        <p:grpSp>
          <p:nvGrpSpPr>
            <p:cNvPr id="79" name="Group 78"/>
            <p:cNvGrpSpPr/>
            <p:nvPr/>
          </p:nvGrpSpPr>
          <p:grpSpPr>
            <a:xfrm>
              <a:off x="5289921" y="4326980"/>
              <a:ext cx="812060" cy="557296"/>
              <a:chOff x="2863850" y="1625462"/>
              <a:chExt cx="971550" cy="666750"/>
            </a:xfrm>
          </p:grpSpPr>
          <p:sp>
            <p:nvSpPr>
              <p:cNvPr id="95" name="Freeform 94"/>
              <p:cNvSpPr/>
              <p:nvPr/>
            </p:nvSpPr>
            <p:spPr bwMode="auto">
              <a:xfrm>
                <a:off x="2863850" y="1625462"/>
                <a:ext cx="971550" cy="615950"/>
              </a:xfrm>
              <a:custGeom>
                <a:avLst/>
                <a:gdLst>
                  <a:gd name="connsiteX0" fmla="*/ 142067 w 971550"/>
                  <a:gd name="connsiteY0" fmla="*/ 53230 h 615950"/>
                  <a:gd name="connsiteX1" fmla="*/ 57150 w 971550"/>
                  <a:gd name="connsiteY1" fmla="*/ 138147 h 615950"/>
                  <a:gd name="connsiteX2" fmla="*/ 57150 w 971550"/>
                  <a:gd name="connsiteY2" fmla="*/ 477803 h 615950"/>
                  <a:gd name="connsiteX3" fmla="*/ 142067 w 971550"/>
                  <a:gd name="connsiteY3" fmla="*/ 562720 h 615950"/>
                  <a:gd name="connsiteX4" fmla="*/ 823133 w 971550"/>
                  <a:gd name="connsiteY4" fmla="*/ 562720 h 615950"/>
                  <a:gd name="connsiteX5" fmla="*/ 908050 w 971550"/>
                  <a:gd name="connsiteY5" fmla="*/ 477803 h 615950"/>
                  <a:gd name="connsiteX6" fmla="*/ 908050 w 971550"/>
                  <a:gd name="connsiteY6" fmla="*/ 138147 h 615950"/>
                  <a:gd name="connsiteX7" fmla="*/ 823133 w 971550"/>
                  <a:gd name="connsiteY7" fmla="*/ 53230 h 615950"/>
                  <a:gd name="connsiteX8" fmla="*/ 102660 w 971550"/>
                  <a:gd name="connsiteY8" fmla="*/ 0 h 615950"/>
                  <a:gd name="connsiteX9" fmla="*/ 868890 w 971550"/>
                  <a:gd name="connsiteY9" fmla="*/ 0 h 615950"/>
                  <a:gd name="connsiteX10" fmla="*/ 971550 w 971550"/>
                  <a:gd name="connsiteY10" fmla="*/ 102660 h 615950"/>
                  <a:gd name="connsiteX11" fmla="*/ 971550 w 971550"/>
                  <a:gd name="connsiteY11" fmla="*/ 513290 h 615950"/>
                  <a:gd name="connsiteX12" fmla="*/ 868890 w 971550"/>
                  <a:gd name="connsiteY12" fmla="*/ 615950 h 615950"/>
                  <a:gd name="connsiteX13" fmla="*/ 102660 w 971550"/>
                  <a:gd name="connsiteY13" fmla="*/ 615950 h 615950"/>
                  <a:gd name="connsiteX14" fmla="*/ 0 w 971550"/>
                  <a:gd name="connsiteY14" fmla="*/ 513290 h 615950"/>
                  <a:gd name="connsiteX15" fmla="*/ 0 w 971550"/>
                  <a:gd name="connsiteY15" fmla="*/ 102660 h 615950"/>
                  <a:gd name="connsiteX16" fmla="*/ 102660 w 971550"/>
                  <a:gd name="connsiteY16" fmla="*/ 0 h 61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71550" h="615950">
                    <a:moveTo>
                      <a:pt x="142067" y="53230"/>
                    </a:moveTo>
                    <a:cubicBezTo>
                      <a:pt x="95169" y="53230"/>
                      <a:pt x="57150" y="91249"/>
                      <a:pt x="57150" y="138147"/>
                    </a:cubicBezTo>
                    <a:lnTo>
                      <a:pt x="57150" y="477803"/>
                    </a:lnTo>
                    <a:cubicBezTo>
                      <a:pt x="57150" y="524701"/>
                      <a:pt x="95169" y="562720"/>
                      <a:pt x="142067" y="562720"/>
                    </a:cubicBezTo>
                    <a:lnTo>
                      <a:pt x="823133" y="562720"/>
                    </a:lnTo>
                    <a:cubicBezTo>
                      <a:pt x="870031" y="562720"/>
                      <a:pt x="908050" y="524701"/>
                      <a:pt x="908050" y="477803"/>
                    </a:cubicBezTo>
                    <a:lnTo>
                      <a:pt x="908050" y="138147"/>
                    </a:lnTo>
                    <a:cubicBezTo>
                      <a:pt x="908050" y="91249"/>
                      <a:pt x="870031" y="53230"/>
                      <a:pt x="823133" y="53230"/>
                    </a:cubicBezTo>
                    <a:close/>
                    <a:moveTo>
                      <a:pt x="102660" y="0"/>
                    </a:moveTo>
                    <a:lnTo>
                      <a:pt x="868890" y="0"/>
                    </a:lnTo>
                    <a:cubicBezTo>
                      <a:pt x="925588" y="0"/>
                      <a:pt x="971550" y="45962"/>
                      <a:pt x="971550" y="102660"/>
                    </a:cubicBezTo>
                    <a:lnTo>
                      <a:pt x="971550" y="513290"/>
                    </a:lnTo>
                    <a:cubicBezTo>
                      <a:pt x="971550" y="569988"/>
                      <a:pt x="925588" y="615950"/>
                      <a:pt x="868890" y="615950"/>
                    </a:cubicBezTo>
                    <a:lnTo>
                      <a:pt x="102660" y="615950"/>
                    </a:lnTo>
                    <a:cubicBezTo>
                      <a:pt x="45962" y="615950"/>
                      <a:pt x="0" y="569988"/>
                      <a:pt x="0" y="513290"/>
                    </a:cubicBezTo>
                    <a:lnTo>
                      <a:pt x="0" y="102660"/>
                    </a:lnTo>
                    <a:cubicBezTo>
                      <a:pt x="0" y="45962"/>
                      <a:pt x="45962" y="0"/>
                      <a:pt x="102660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400" dirty="0">
                    <a:solidFill>
                      <a:schemeClr val="bg1"/>
                    </a:solidFill>
                    <a:latin typeface="Broadway" panose="04040905080B02020502" pitchFamily="82" charset="0"/>
                    <a:ea typeface="Arial" charset="0"/>
                    <a:cs typeface="Arial" charset="0"/>
                  </a:rPr>
                  <a:t>tv3</a:t>
                </a:r>
                <a:endParaRPr kumimoji="0" lang="en-GB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Broadway" panose="04040905080B02020502" pitchFamily="82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 bwMode="auto">
              <a:xfrm>
                <a:off x="3190875" y="2241412"/>
                <a:ext cx="317500" cy="508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93" name="Oval 92"/>
            <p:cNvSpPr/>
            <p:nvPr/>
          </p:nvSpPr>
          <p:spPr bwMode="auto">
            <a:xfrm>
              <a:off x="5210176" y="4119853"/>
              <a:ext cx="971550" cy="971550"/>
            </a:xfrm>
            <a:prstGeom prst="ellips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853239" y="4735882"/>
            <a:ext cx="753178" cy="753178"/>
            <a:chOff x="1817084" y="5223627"/>
            <a:chExt cx="971550" cy="971550"/>
          </a:xfrm>
        </p:grpSpPr>
        <p:grpSp>
          <p:nvGrpSpPr>
            <p:cNvPr id="99" name="Group 98"/>
            <p:cNvGrpSpPr/>
            <p:nvPr/>
          </p:nvGrpSpPr>
          <p:grpSpPr>
            <a:xfrm>
              <a:off x="1896829" y="5430754"/>
              <a:ext cx="812060" cy="557296"/>
              <a:chOff x="2863850" y="1625462"/>
              <a:chExt cx="971550" cy="666750"/>
            </a:xfrm>
          </p:grpSpPr>
          <p:sp>
            <p:nvSpPr>
              <p:cNvPr id="101" name="Freeform 100"/>
              <p:cNvSpPr/>
              <p:nvPr/>
            </p:nvSpPr>
            <p:spPr bwMode="auto">
              <a:xfrm>
                <a:off x="2863850" y="1625462"/>
                <a:ext cx="971550" cy="615950"/>
              </a:xfrm>
              <a:custGeom>
                <a:avLst/>
                <a:gdLst>
                  <a:gd name="connsiteX0" fmla="*/ 142067 w 971550"/>
                  <a:gd name="connsiteY0" fmla="*/ 53230 h 615950"/>
                  <a:gd name="connsiteX1" fmla="*/ 57150 w 971550"/>
                  <a:gd name="connsiteY1" fmla="*/ 138147 h 615950"/>
                  <a:gd name="connsiteX2" fmla="*/ 57150 w 971550"/>
                  <a:gd name="connsiteY2" fmla="*/ 477803 h 615950"/>
                  <a:gd name="connsiteX3" fmla="*/ 142067 w 971550"/>
                  <a:gd name="connsiteY3" fmla="*/ 562720 h 615950"/>
                  <a:gd name="connsiteX4" fmla="*/ 823133 w 971550"/>
                  <a:gd name="connsiteY4" fmla="*/ 562720 h 615950"/>
                  <a:gd name="connsiteX5" fmla="*/ 908050 w 971550"/>
                  <a:gd name="connsiteY5" fmla="*/ 477803 h 615950"/>
                  <a:gd name="connsiteX6" fmla="*/ 908050 w 971550"/>
                  <a:gd name="connsiteY6" fmla="*/ 138147 h 615950"/>
                  <a:gd name="connsiteX7" fmla="*/ 823133 w 971550"/>
                  <a:gd name="connsiteY7" fmla="*/ 53230 h 615950"/>
                  <a:gd name="connsiteX8" fmla="*/ 102660 w 971550"/>
                  <a:gd name="connsiteY8" fmla="*/ 0 h 615950"/>
                  <a:gd name="connsiteX9" fmla="*/ 868890 w 971550"/>
                  <a:gd name="connsiteY9" fmla="*/ 0 h 615950"/>
                  <a:gd name="connsiteX10" fmla="*/ 971550 w 971550"/>
                  <a:gd name="connsiteY10" fmla="*/ 102660 h 615950"/>
                  <a:gd name="connsiteX11" fmla="*/ 971550 w 971550"/>
                  <a:gd name="connsiteY11" fmla="*/ 513290 h 615950"/>
                  <a:gd name="connsiteX12" fmla="*/ 868890 w 971550"/>
                  <a:gd name="connsiteY12" fmla="*/ 615950 h 615950"/>
                  <a:gd name="connsiteX13" fmla="*/ 102660 w 971550"/>
                  <a:gd name="connsiteY13" fmla="*/ 615950 h 615950"/>
                  <a:gd name="connsiteX14" fmla="*/ 0 w 971550"/>
                  <a:gd name="connsiteY14" fmla="*/ 513290 h 615950"/>
                  <a:gd name="connsiteX15" fmla="*/ 0 w 971550"/>
                  <a:gd name="connsiteY15" fmla="*/ 102660 h 615950"/>
                  <a:gd name="connsiteX16" fmla="*/ 102660 w 971550"/>
                  <a:gd name="connsiteY16" fmla="*/ 0 h 61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71550" h="615950">
                    <a:moveTo>
                      <a:pt x="142067" y="53230"/>
                    </a:moveTo>
                    <a:cubicBezTo>
                      <a:pt x="95169" y="53230"/>
                      <a:pt x="57150" y="91249"/>
                      <a:pt x="57150" y="138147"/>
                    </a:cubicBezTo>
                    <a:lnTo>
                      <a:pt x="57150" y="477803"/>
                    </a:lnTo>
                    <a:cubicBezTo>
                      <a:pt x="57150" y="524701"/>
                      <a:pt x="95169" y="562720"/>
                      <a:pt x="142067" y="562720"/>
                    </a:cubicBezTo>
                    <a:lnTo>
                      <a:pt x="823133" y="562720"/>
                    </a:lnTo>
                    <a:cubicBezTo>
                      <a:pt x="870031" y="562720"/>
                      <a:pt x="908050" y="524701"/>
                      <a:pt x="908050" y="477803"/>
                    </a:cubicBezTo>
                    <a:lnTo>
                      <a:pt x="908050" y="138147"/>
                    </a:lnTo>
                    <a:cubicBezTo>
                      <a:pt x="908050" y="91249"/>
                      <a:pt x="870031" y="53230"/>
                      <a:pt x="823133" y="53230"/>
                    </a:cubicBezTo>
                    <a:close/>
                    <a:moveTo>
                      <a:pt x="102660" y="0"/>
                    </a:moveTo>
                    <a:lnTo>
                      <a:pt x="868890" y="0"/>
                    </a:lnTo>
                    <a:cubicBezTo>
                      <a:pt x="925588" y="0"/>
                      <a:pt x="971550" y="45962"/>
                      <a:pt x="971550" y="102660"/>
                    </a:cubicBezTo>
                    <a:lnTo>
                      <a:pt x="971550" y="513290"/>
                    </a:lnTo>
                    <a:cubicBezTo>
                      <a:pt x="971550" y="569988"/>
                      <a:pt x="925588" y="615950"/>
                      <a:pt x="868890" y="615950"/>
                    </a:cubicBezTo>
                    <a:lnTo>
                      <a:pt x="102660" y="615950"/>
                    </a:lnTo>
                    <a:cubicBezTo>
                      <a:pt x="45962" y="615950"/>
                      <a:pt x="0" y="569988"/>
                      <a:pt x="0" y="513290"/>
                    </a:cubicBezTo>
                    <a:lnTo>
                      <a:pt x="0" y="102660"/>
                    </a:lnTo>
                    <a:cubicBezTo>
                      <a:pt x="0" y="45962"/>
                      <a:pt x="45962" y="0"/>
                      <a:pt x="102660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400" dirty="0">
                    <a:solidFill>
                      <a:schemeClr val="bg1"/>
                    </a:solidFill>
                    <a:latin typeface="Broadway" panose="04040905080B02020502" pitchFamily="82" charset="0"/>
                    <a:ea typeface="Arial" charset="0"/>
                    <a:cs typeface="Arial" charset="0"/>
                  </a:rPr>
                  <a:t>tv2</a:t>
                </a:r>
                <a:endParaRPr kumimoji="0" lang="en-GB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Broadway" panose="04040905080B02020502" pitchFamily="82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3" name="Rounded Rectangle 102"/>
              <p:cNvSpPr/>
              <p:nvPr/>
            </p:nvSpPr>
            <p:spPr bwMode="auto">
              <a:xfrm>
                <a:off x="3190875" y="2241412"/>
                <a:ext cx="317500" cy="508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00" name="Oval 99"/>
            <p:cNvSpPr/>
            <p:nvPr/>
          </p:nvSpPr>
          <p:spPr bwMode="auto">
            <a:xfrm>
              <a:off x="1817084" y="5223627"/>
              <a:ext cx="971550" cy="971550"/>
            </a:xfrm>
            <a:prstGeom prst="ellips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441056" y="4658846"/>
            <a:ext cx="753178" cy="753178"/>
            <a:chOff x="3865264" y="5124255"/>
            <a:chExt cx="971550" cy="971550"/>
          </a:xfrm>
        </p:grpSpPr>
        <p:grpSp>
          <p:nvGrpSpPr>
            <p:cNvPr id="106" name="Group 105"/>
            <p:cNvGrpSpPr/>
            <p:nvPr/>
          </p:nvGrpSpPr>
          <p:grpSpPr>
            <a:xfrm>
              <a:off x="3945009" y="5331382"/>
              <a:ext cx="812060" cy="557296"/>
              <a:chOff x="2863850" y="1625462"/>
              <a:chExt cx="971550" cy="666750"/>
            </a:xfrm>
          </p:grpSpPr>
          <p:sp>
            <p:nvSpPr>
              <p:cNvPr id="109" name="Freeform 108"/>
              <p:cNvSpPr/>
              <p:nvPr/>
            </p:nvSpPr>
            <p:spPr bwMode="auto">
              <a:xfrm>
                <a:off x="2863850" y="1625462"/>
                <a:ext cx="971550" cy="615950"/>
              </a:xfrm>
              <a:custGeom>
                <a:avLst/>
                <a:gdLst>
                  <a:gd name="connsiteX0" fmla="*/ 142067 w 971550"/>
                  <a:gd name="connsiteY0" fmla="*/ 53230 h 615950"/>
                  <a:gd name="connsiteX1" fmla="*/ 57150 w 971550"/>
                  <a:gd name="connsiteY1" fmla="*/ 138147 h 615950"/>
                  <a:gd name="connsiteX2" fmla="*/ 57150 w 971550"/>
                  <a:gd name="connsiteY2" fmla="*/ 477803 h 615950"/>
                  <a:gd name="connsiteX3" fmla="*/ 142067 w 971550"/>
                  <a:gd name="connsiteY3" fmla="*/ 562720 h 615950"/>
                  <a:gd name="connsiteX4" fmla="*/ 823133 w 971550"/>
                  <a:gd name="connsiteY4" fmla="*/ 562720 h 615950"/>
                  <a:gd name="connsiteX5" fmla="*/ 908050 w 971550"/>
                  <a:gd name="connsiteY5" fmla="*/ 477803 h 615950"/>
                  <a:gd name="connsiteX6" fmla="*/ 908050 w 971550"/>
                  <a:gd name="connsiteY6" fmla="*/ 138147 h 615950"/>
                  <a:gd name="connsiteX7" fmla="*/ 823133 w 971550"/>
                  <a:gd name="connsiteY7" fmla="*/ 53230 h 615950"/>
                  <a:gd name="connsiteX8" fmla="*/ 102660 w 971550"/>
                  <a:gd name="connsiteY8" fmla="*/ 0 h 615950"/>
                  <a:gd name="connsiteX9" fmla="*/ 868890 w 971550"/>
                  <a:gd name="connsiteY9" fmla="*/ 0 h 615950"/>
                  <a:gd name="connsiteX10" fmla="*/ 971550 w 971550"/>
                  <a:gd name="connsiteY10" fmla="*/ 102660 h 615950"/>
                  <a:gd name="connsiteX11" fmla="*/ 971550 w 971550"/>
                  <a:gd name="connsiteY11" fmla="*/ 513290 h 615950"/>
                  <a:gd name="connsiteX12" fmla="*/ 868890 w 971550"/>
                  <a:gd name="connsiteY12" fmla="*/ 615950 h 615950"/>
                  <a:gd name="connsiteX13" fmla="*/ 102660 w 971550"/>
                  <a:gd name="connsiteY13" fmla="*/ 615950 h 615950"/>
                  <a:gd name="connsiteX14" fmla="*/ 0 w 971550"/>
                  <a:gd name="connsiteY14" fmla="*/ 513290 h 615950"/>
                  <a:gd name="connsiteX15" fmla="*/ 0 w 971550"/>
                  <a:gd name="connsiteY15" fmla="*/ 102660 h 615950"/>
                  <a:gd name="connsiteX16" fmla="*/ 102660 w 971550"/>
                  <a:gd name="connsiteY16" fmla="*/ 0 h 61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71550" h="615950">
                    <a:moveTo>
                      <a:pt x="142067" y="53230"/>
                    </a:moveTo>
                    <a:cubicBezTo>
                      <a:pt x="95169" y="53230"/>
                      <a:pt x="57150" y="91249"/>
                      <a:pt x="57150" y="138147"/>
                    </a:cubicBezTo>
                    <a:lnTo>
                      <a:pt x="57150" y="477803"/>
                    </a:lnTo>
                    <a:cubicBezTo>
                      <a:pt x="57150" y="524701"/>
                      <a:pt x="95169" y="562720"/>
                      <a:pt x="142067" y="562720"/>
                    </a:cubicBezTo>
                    <a:lnTo>
                      <a:pt x="823133" y="562720"/>
                    </a:lnTo>
                    <a:cubicBezTo>
                      <a:pt x="870031" y="562720"/>
                      <a:pt x="908050" y="524701"/>
                      <a:pt x="908050" y="477803"/>
                    </a:cubicBezTo>
                    <a:lnTo>
                      <a:pt x="908050" y="138147"/>
                    </a:lnTo>
                    <a:cubicBezTo>
                      <a:pt x="908050" y="91249"/>
                      <a:pt x="870031" y="53230"/>
                      <a:pt x="823133" y="53230"/>
                    </a:cubicBezTo>
                    <a:close/>
                    <a:moveTo>
                      <a:pt x="102660" y="0"/>
                    </a:moveTo>
                    <a:lnTo>
                      <a:pt x="868890" y="0"/>
                    </a:lnTo>
                    <a:cubicBezTo>
                      <a:pt x="925588" y="0"/>
                      <a:pt x="971550" y="45962"/>
                      <a:pt x="971550" y="102660"/>
                    </a:cubicBezTo>
                    <a:lnTo>
                      <a:pt x="971550" y="513290"/>
                    </a:lnTo>
                    <a:cubicBezTo>
                      <a:pt x="971550" y="569988"/>
                      <a:pt x="925588" y="615950"/>
                      <a:pt x="868890" y="615950"/>
                    </a:cubicBezTo>
                    <a:lnTo>
                      <a:pt x="102660" y="615950"/>
                    </a:lnTo>
                    <a:cubicBezTo>
                      <a:pt x="45962" y="615950"/>
                      <a:pt x="0" y="569988"/>
                      <a:pt x="0" y="513290"/>
                    </a:cubicBezTo>
                    <a:lnTo>
                      <a:pt x="0" y="102660"/>
                    </a:lnTo>
                    <a:cubicBezTo>
                      <a:pt x="0" y="45962"/>
                      <a:pt x="45962" y="0"/>
                      <a:pt x="102660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400" dirty="0">
                    <a:solidFill>
                      <a:schemeClr val="bg1"/>
                    </a:solidFill>
                    <a:latin typeface="Broadway" panose="04040905080B02020502" pitchFamily="82" charset="0"/>
                    <a:ea typeface="Arial" charset="0"/>
                    <a:cs typeface="Arial" charset="0"/>
                  </a:rPr>
                  <a:t>tv1</a:t>
                </a:r>
                <a:endParaRPr kumimoji="0" lang="en-GB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Broadway" panose="04040905080B02020502" pitchFamily="82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0" name="Rounded Rectangle 109"/>
              <p:cNvSpPr/>
              <p:nvPr/>
            </p:nvSpPr>
            <p:spPr bwMode="auto">
              <a:xfrm>
                <a:off x="3190875" y="2241412"/>
                <a:ext cx="317500" cy="508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07" name="Oval 106"/>
            <p:cNvSpPr/>
            <p:nvPr/>
          </p:nvSpPr>
          <p:spPr bwMode="auto">
            <a:xfrm>
              <a:off x="3865264" y="5124255"/>
              <a:ext cx="971550" cy="971550"/>
            </a:xfrm>
            <a:prstGeom prst="ellips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521945" y="3557461"/>
            <a:ext cx="753178" cy="753178"/>
            <a:chOff x="2679671" y="3703541"/>
            <a:chExt cx="971550" cy="971550"/>
          </a:xfrm>
        </p:grpSpPr>
        <p:sp>
          <p:nvSpPr>
            <p:cNvPr id="123" name="Oval 122"/>
            <p:cNvSpPr/>
            <p:nvPr/>
          </p:nvSpPr>
          <p:spPr bwMode="auto">
            <a:xfrm>
              <a:off x="2679671" y="3703541"/>
              <a:ext cx="971550" cy="9715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2921994" y="3765782"/>
              <a:ext cx="486905" cy="847069"/>
              <a:chOff x="478295" y="1578769"/>
              <a:chExt cx="775372" cy="1348915"/>
            </a:xfrm>
            <a:noFill/>
          </p:grpSpPr>
          <p:sp>
            <p:nvSpPr>
              <p:cNvPr id="126" name="Oval 125"/>
              <p:cNvSpPr/>
              <p:nvPr/>
            </p:nvSpPr>
            <p:spPr bwMode="auto">
              <a:xfrm>
                <a:off x="518319" y="1578769"/>
                <a:ext cx="695325" cy="695325"/>
              </a:xfrm>
              <a:prstGeom prst="ellipse">
                <a:avLst/>
              </a:prstGeom>
              <a:solidFill>
                <a:schemeClr val="accent3"/>
              </a:solidFill>
              <a:ln w="28575" cap="flat" cmpd="sng" algn="ctr">
                <a:solidFill>
                  <a:schemeClr val="accent3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7" name="Freeform 126"/>
              <p:cNvSpPr/>
              <p:nvPr/>
            </p:nvSpPr>
            <p:spPr bwMode="auto">
              <a:xfrm>
                <a:off x="478295" y="2232359"/>
                <a:ext cx="775372" cy="695325"/>
              </a:xfrm>
              <a:custGeom>
                <a:avLst/>
                <a:gdLst>
                  <a:gd name="connsiteX0" fmla="*/ 141433 w 775372"/>
                  <a:gd name="connsiteY0" fmla="*/ 0 h 695325"/>
                  <a:gd name="connsiteX1" fmla="*/ 167120 w 775372"/>
                  <a:gd name="connsiteY1" fmla="*/ 21194 h 695325"/>
                  <a:gd name="connsiteX2" fmla="*/ 387686 w 775372"/>
                  <a:gd name="connsiteY2" fmla="*/ 88567 h 695325"/>
                  <a:gd name="connsiteX3" fmla="*/ 608252 w 775372"/>
                  <a:gd name="connsiteY3" fmla="*/ 21194 h 695325"/>
                  <a:gd name="connsiteX4" fmla="*/ 633939 w 775372"/>
                  <a:gd name="connsiteY4" fmla="*/ 0 h 695325"/>
                  <a:gd name="connsiteX5" fmla="*/ 666636 w 775372"/>
                  <a:gd name="connsiteY5" fmla="*/ 41687 h 695325"/>
                  <a:gd name="connsiteX6" fmla="*/ 774166 w 775372"/>
                  <a:gd name="connsiteY6" fmla="*/ 349885 h 695325"/>
                  <a:gd name="connsiteX7" fmla="*/ 775372 w 775372"/>
                  <a:gd name="connsiteY7" fmla="*/ 368371 h 695325"/>
                  <a:gd name="connsiteX8" fmla="*/ 774166 w 775372"/>
                  <a:gd name="connsiteY8" fmla="*/ 380335 h 695325"/>
                  <a:gd name="connsiteX9" fmla="*/ 387686 w 775372"/>
                  <a:gd name="connsiteY9" fmla="*/ 695325 h 695325"/>
                  <a:gd name="connsiteX10" fmla="*/ 1206 w 775372"/>
                  <a:gd name="connsiteY10" fmla="*/ 380335 h 695325"/>
                  <a:gd name="connsiteX11" fmla="*/ 0 w 775372"/>
                  <a:gd name="connsiteY11" fmla="*/ 368371 h 695325"/>
                  <a:gd name="connsiteX12" fmla="*/ 1206 w 775372"/>
                  <a:gd name="connsiteY12" fmla="*/ 349885 h 695325"/>
                  <a:gd name="connsiteX13" fmla="*/ 108736 w 775372"/>
                  <a:gd name="connsiteY13" fmla="*/ 41687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5372" h="695325">
                    <a:moveTo>
                      <a:pt x="141433" y="0"/>
                    </a:moveTo>
                    <a:lnTo>
                      <a:pt x="167120" y="21194"/>
                    </a:lnTo>
                    <a:cubicBezTo>
                      <a:pt x="230082" y="63730"/>
                      <a:pt x="305983" y="88567"/>
                      <a:pt x="387686" y="88567"/>
                    </a:cubicBezTo>
                    <a:cubicBezTo>
                      <a:pt x="469389" y="88567"/>
                      <a:pt x="545290" y="63730"/>
                      <a:pt x="608252" y="21194"/>
                    </a:cubicBezTo>
                    <a:lnTo>
                      <a:pt x="633939" y="0"/>
                    </a:lnTo>
                    <a:lnTo>
                      <a:pt x="666636" y="41687"/>
                    </a:lnTo>
                    <a:cubicBezTo>
                      <a:pt x="720179" y="124424"/>
                      <a:pt x="758401" y="230834"/>
                      <a:pt x="774166" y="349885"/>
                    </a:cubicBezTo>
                    <a:lnTo>
                      <a:pt x="775372" y="368371"/>
                    </a:lnTo>
                    <a:lnTo>
                      <a:pt x="774166" y="380335"/>
                    </a:lnTo>
                    <a:cubicBezTo>
                      <a:pt x="737381" y="560100"/>
                      <a:pt x="578326" y="695325"/>
                      <a:pt x="387686" y="695325"/>
                    </a:cubicBezTo>
                    <a:cubicBezTo>
                      <a:pt x="197046" y="695325"/>
                      <a:pt x="37991" y="560100"/>
                      <a:pt x="1206" y="380335"/>
                    </a:cubicBezTo>
                    <a:lnTo>
                      <a:pt x="0" y="368371"/>
                    </a:lnTo>
                    <a:lnTo>
                      <a:pt x="1206" y="349885"/>
                    </a:lnTo>
                    <a:cubicBezTo>
                      <a:pt x="16971" y="230834"/>
                      <a:pt x="55194" y="124424"/>
                      <a:pt x="108736" y="4168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 algn="ctr">
                <a:solidFill>
                  <a:schemeClr val="accent3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3476594" y="3007175"/>
            <a:ext cx="753178" cy="753178"/>
            <a:chOff x="3911106" y="2993708"/>
            <a:chExt cx="971550" cy="971550"/>
          </a:xfrm>
        </p:grpSpPr>
        <p:sp>
          <p:nvSpPr>
            <p:cNvPr id="130" name="Oval 129"/>
            <p:cNvSpPr/>
            <p:nvPr/>
          </p:nvSpPr>
          <p:spPr bwMode="auto">
            <a:xfrm>
              <a:off x="3911106" y="2993708"/>
              <a:ext cx="971550" cy="971550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4153429" y="3055949"/>
              <a:ext cx="486905" cy="847069"/>
              <a:chOff x="478295" y="1578769"/>
              <a:chExt cx="775372" cy="1348915"/>
            </a:xfrm>
            <a:noFill/>
          </p:grpSpPr>
          <p:sp>
            <p:nvSpPr>
              <p:cNvPr id="132" name="Oval 131"/>
              <p:cNvSpPr/>
              <p:nvPr/>
            </p:nvSpPr>
            <p:spPr bwMode="auto">
              <a:xfrm>
                <a:off x="518319" y="1578769"/>
                <a:ext cx="695325" cy="695325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478295" y="2232359"/>
                <a:ext cx="775372" cy="695325"/>
              </a:xfrm>
              <a:custGeom>
                <a:avLst/>
                <a:gdLst>
                  <a:gd name="connsiteX0" fmla="*/ 141433 w 775372"/>
                  <a:gd name="connsiteY0" fmla="*/ 0 h 695325"/>
                  <a:gd name="connsiteX1" fmla="*/ 167120 w 775372"/>
                  <a:gd name="connsiteY1" fmla="*/ 21194 h 695325"/>
                  <a:gd name="connsiteX2" fmla="*/ 387686 w 775372"/>
                  <a:gd name="connsiteY2" fmla="*/ 88567 h 695325"/>
                  <a:gd name="connsiteX3" fmla="*/ 608252 w 775372"/>
                  <a:gd name="connsiteY3" fmla="*/ 21194 h 695325"/>
                  <a:gd name="connsiteX4" fmla="*/ 633939 w 775372"/>
                  <a:gd name="connsiteY4" fmla="*/ 0 h 695325"/>
                  <a:gd name="connsiteX5" fmla="*/ 666636 w 775372"/>
                  <a:gd name="connsiteY5" fmla="*/ 41687 h 695325"/>
                  <a:gd name="connsiteX6" fmla="*/ 774166 w 775372"/>
                  <a:gd name="connsiteY6" fmla="*/ 349885 h 695325"/>
                  <a:gd name="connsiteX7" fmla="*/ 775372 w 775372"/>
                  <a:gd name="connsiteY7" fmla="*/ 368371 h 695325"/>
                  <a:gd name="connsiteX8" fmla="*/ 774166 w 775372"/>
                  <a:gd name="connsiteY8" fmla="*/ 380335 h 695325"/>
                  <a:gd name="connsiteX9" fmla="*/ 387686 w 775372"/>
                  <a:gd name="connsiteY9" fmla="*/ 695325 h 695325"/>
                  <a:gd name="connsiteX10" fmla="*/ 1206 w 775372"/>
                  <a:gd name="connsiteY10" fmla="*/ 380335 h 695325"/>
                  <a:gd name="connsiteX11" fmla="*/ 0 w 775372"/>
                  <a:gd name="connsiteY11" fmla="*/ 368371 h 695325"/>
                  <a:gd name="connsiteX12" fmla="*/ 1206 w 775372"/>
                  <a:gd name="connsiteY12" fmla="*/ 349885 h 695325"/>
                  <a:gd name="connsiteX13" fmla="*/ 108736 w 775372"/>
                  <a:gd name="connsiteY13" fmla="*/ 41687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5372" h="695325">
                    <a:moveTo>
                      <a:pt x="141433" y="0"/>
                    </a:moveTo>
                    <a:lnTo>
                      <a:pt x="167120" y="21194"/>
                    </a:lnTo>
                    <a:cubicBezTo>
                      <a:pt x="230082" y="63730"/>
                      <a:pt x="305983" y="88567"/>
                      <a:pt x="387686" y="88567"/>
                    </a:cubicBezTo>
                    <a:cubicBezTo>
                      <a:pt x="469389" y="88567"/>
                      <a:pt x="545290" y="63730"/>
                      <a:pt x="608252" y="21194"/>
                    </a:cubicBezTo>
                    <a:lnTo>
                      <a:pt x="633939" y="0"/>
                    </a:lnTo>
                    <a:lnTo>
                      <a:pt x="666636" y="41687"/>
                    </a:lnTo>
                    <a:cubicBezTo>
                      <a:pt x="720179" y="124424"/>
                      <a:pt x="758401" y="230834"/>
                      <a:pt x="774166" y="349885"/>
                    </a:cubicBezTo>
                    <a:lnTo>
                      <a:pt x="775372" y="368371"/>
                    </a:lnTo>
                    <a:lnTo>
                      <a:pt x="774166" y="380335"/>
                    </a:lnTo>
                    <a:cubicBezTo>
                      <a:pt x="737381" y="560100"/>
                      <a:pt x="578326" y="695325"/>
                      <a:pt x="387686" y="695325"/>
                    </a:cubicBezTo>
                    <a:cubicBezTo>
                      <a:pt x="197046" y="695325"/>
                      <a:pt x="37991" y="560100"/>
                      <a:pt x="1206" y="380335"/>
                    </a:cubicBezTo>
                    <a:lnTo>
                      <a:pt x="0" y="368371"/>
                    </a:lnTo>
                    <a:lnTo>
                      <a:pt x="1206" y="349885"/>
                    </a:lnTo>
                    <a:cubicBezTo>
                      <a:pt x="16971" y="230834"/>
                      <a:pt x="55194" y="124424"/>
                      <a:pt x="108736" y="41687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827377" y="3191031"/>
            <a:ext cx="753178" cy="753178"/>
            <a:chOff x="493789" y="3230870"/>
            <a:chExt cx="971550" cy="971550"/>
          </a:xfrm>
        </p:grpSpPr>
        <p:sp>
          <p:nvSpPr>
            <p:cNvPr id="136" name="Oval 135"/>
            <p:cNvSpPr/>
            <p:nvPr/>
          </p:nvSpPr>
          <p:spPr bwMode="auto">
            <a:xfrm>
              <a:off x="493789" y="3230870"/>
              <a:ext cx="971550" cy="971550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736112" y="3293111"/>
              <a:ext cx="486905" cy="847069"/>
              <a:chOff x="478295" y="1578769"/>
              <a:chExt cx="775372" cy="1348915"/>
            </a:xfrm>
            <a:noFill/>
          </p:grpSpPr>
          <p:sp>
            <p:nvSpPr>
              <p:cNvPr id="138" name="Oval 137"/>
              <p:cNvSpPr/>
              <p:nvPr/>
            </p:nvSpPr>
            <p:spPr bwMode="auto">
              <a:xfrm>
                <a:off x="518319" y="1578769"/>
                <a:ext cx="695325" cy="695325"/>
              </a:xfrm>
              <a:prstGeom prst="ellipse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9" name="Freeform 138"/>
              <p:cNvSpPr/>
              <p:nvPr/>
            </p:nvSpPr>
            <p:spPr bwMode="auto">
              <a:xfrm>
                <a:off x="478295" y="2232359"/>
                <a:ext cx="775372" cy="695325"/>
              </a:xfrm>
              <a:custGeom>
                <a:avLst/>
                <a:gdLst>
                  <a:gd name="connsiteX0" fmla="*/ 141433 w 775372"/>
                  <a:gd name="connsiteY0" fmla="*/ 0 h 695325"/>
                  <a:gd name="connsiteX1" fmla="*/ 167120 w 775372"/>
                  <a:gd name="connsiteY1" fmla="*/ 21194 h 695325"/>
                  <a:gd name="connsiteX2" fmla="*/ 387686 w 775372"/>
                  <a:gd name="connsiteY2" fmla="*/ 88567 h 695325"/>
                  <a:gd name="connsiteX3" fmla="*/ 608252 w 775372"/>
                  <a:gd name="connsiteY3" fmla="*/ 21194 h 695325"/>
                  <a:gd name="connsiteX4" fmla="*/ 633939 w 775372"/>
                  <a:gd name="connsiteY4" fmla="*/ 0 h 695325"/>
                  <a:gd name="connsiteX5" fmla="*/ 666636 w 775372"/>
                  <a:gd name="connsiteY5" fmla="*/ 41687 h 695325"/>
                  <a:gd name="connsiteX6" fmla="*/ 774166 w 775372"/>
                  <a:gd name="connsiteY6" fmla="*/ 349885 h 695325"/>
                  <a:gd name="connsiteX7" fmla="*/ 775372 w 775372"/>
                  <a:gd name="connsiteY7" fmla="*/ 368371 h 695325"/>
                  <a:gd name="connsiteX8" fmla="*/ 774166 w 775372"/>
                  <a:gd name="connsiteY8" fmla="*/ 380335 h 695325"/>
                  <a:gd name="connsiteX9" fmla="*/ 387686 w 775372"/>
                  <a:gd name="connsiteY9" fmla="*/ 695325 h 695325"/>
                  <a:gd name="connsiteX10" fmla="*/ 1206 w 775372"/>
                  <a:gd name="connsiteY10" fmla="*/ 380335 h 695325"/>
                  <a:gd name="connsiteX11" fmla="*/ 0 w 775372"/>
                  <a:gd name="connsiteY11" fmla="*/ 368371 h 695325"/>
                  <a:gd name="connsiteX12" fmla="*/ 1206 w 775372"/>
                  <a:gd name="connsiteY12" fmla="*/ 349885 h 695325"/>
                  <a:gd name="connsiteX13" fmla="*/ 108736 w 775372"/>
                  <a:gd name="connsiteY13" fmla="*/ 41687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5372" h="695325">
                    <a:moveTo>
                      <a:pt x="141433" y="0"/>
                    </a:moveTo>
                    <a:lnTo>
                      <a:pt x="167120" y="21194"/>
                    </a:lnTo>
                    <a:cubicBezTo>
                      <a:pt x="230082" y="63730"/>
                      <a:pt x="305983" y="88567"/>
                      <a:pt x="387686" y="88567"/>
                    </a:cubicBezTo>
                    <a:cubicBezTo>
                      <a:pt x="469389" y="88567"/>
                      <a:pt x="545290" y="63730"/>
                      <a:pt x="608252" y="21194"/>
                    </a:cubicBezTo>
                    <a:lnTo>
                      <a:pt x="633939" y="0"/>
                    </a:lnTo>
                    <a:lnTo>
                      <a:pt x="666636" y="41687"/>
                    </a:lnTo>
                    <a:cubicBezTo>
                      <a:pt x="720179" y="124424"/>
                      <a:pt x="758401" y="230834"/>
                      <a:pt x="774166" y="349885"/>
                    </a:cubicBezTo>
                    <a:lnTo>
                      <a:pt x="775372" y="368371"/>
                    </a:lnTo>
                    <a:lnTo>
                      <a:pt x="774166" y="380335"/>
                    </a:lnTo>
                    <a:cubicBezTo>
                      <a:pt x="737381" y="560100"/>
                      <a:pt x="578326" y="695325"/>
                      <a:pt x="387686" y="695325"/>
                    </a:cubicBezTo>
                    <a:cubicBezTo>
                      <a:pt x="197046" y="695325"/>
                      <a:pt x="37991" y="560100"/>
                      <a:pt x="1206" y="380335"/>
                    </a:cubicBezTo>
                    <a:lnTo>
                      <a:pt x="0" y="368371"/>
                    </a:lnTo>
                    <a:lnTo>
                      <a:pt x="1206" y="349885"/>
                    </a:lnTo>
                    <a:cubicBezTo>
                      <a:pt x="16971" y="230834"/>
                      <a:pt x="55194" y="124424"/>
                      <a:pt x="108736" y="4168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1700099" y="2614884"/>
            <a:ext cx="753178" cy="753178"/>
            <a:chOff x="1619543" y="2487678"/>
            <a:chExt cx="971550" cy="971550"/>
          </a:xfrm>
        </p:grpSpPr>
        <p:sp>
          <p:nvSpPr>
            <p:cNvPr id="141" name="Oval 140"/>
            <p:cNvSpPr/>
            <p:nvPr/>
          </p:nvSpPr>
          <p:spPr bwMode="auto">
            <a:xfrm>
              <a:off x="1619543" y="2487678"/>
              <a:ext cx="971550" cy="971550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1861866" y="2549919"/>
              <a:ext cx="486905" cy="847069"/>
              <a:chOff x="478295" y="1578769"/>
              <a:chExt cx="775372" cy="1348915"/>
            </a:xfrm>
            <a:noFill/>
          </p:grpSpPr>
          <p:sp>
            <p:nvSpPr>
              <p:cNvPr id="143" name="Oval 142"/>
              <p:cNvSpPr/>
              <p:nvPr/>
            </p:nvSpPr>
            <p:spPr bwMode="auto">
              <a:xfrm>
                <a:off x="518319" y="1578769"/>
                <a:ext cx="695325" cy="695325"/>
              </a:xfrm>
              <a:prstGeom prst="ellipse">
                <a:avLst/>
              </a:prstGeom>
              <a:solidFill>
                <a:schemeClr val="accent5"/>
              </a:solidFill>
              <a:ln w="28575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4" name="Freeform 143"/>
              <p:cNvSpPr/>
              <p:nvPr/>
            </p:nvSpPr>
            <p:spPr bwMode="auto">
              <a:xfrm>
                <a:off x="478295" y="2232359"/>
                <a:ext cx="775372" cy="695325"/>
              </a:xfrm>
              <a:custGeom>
                <a:avLst/>
                <a:gdLst>
                  <a:gd name="connsiteX0" fmla="*/ 141433 w 775372"/>
                  <a:gd name="connsiteY0" fmla="*/ 0 h 695325"/>
                  <a:gd name="connsiteX1" fmla="*/ 167120 w 775372"/>
                  <a:gd name="connsiteY1" fmla="*/ 21194 h 695325"/>
                  <a:gd name="connsiteX2" fmla="*/ 387686 w 775372"/>
                  <a:gd name="connsiteY2" fmla="*/ 88567 h 695325"/>
                  <a:gd name="connsiteX3" fmla="*/ 608252 w 775372"/>
                  <a:gd name="connsiteY3" fmla="*/ 21194 h 695325"/>
                  <a:gd name="connsiteX4" fmla="*/ 633939 w 775372"/>
                  <a:gd name="connsiteY4" fmla="*/ 0 h 695325"/>
                  <a:gd name="connsiteX5" fmla="*/ 666636 w 775372"/>
                  <a:gd name="connsiteY5" fmla="*/ 41687 h 695325"/>
                  <a:gd name="connsiteX6" fmla="*/ 774166 w 775372"/>
                  <a:gd name="connsiteY6" fmla="*/ 349885 h 695325"/>
                  <a:gd name="connsiteX7" fmla="*/ 775372 w 775372"/>
                  <a:gd name="connsiteY7" fmla="*/ 368371 h 695325"/>
                  <a:gd name="connsiteX8" fmla="*/ 774166 w 775372"/>
                  <a:gd name="connsiteY8" fmla="*/ 380335 h 695325"/>
                  <a:gd name="connsiteX9" fmla="*/ 387686 w 775372"/>
                  <a:gd name="connsiteY9" fmla="*/ 695325 h 695325"/>
                  <a:gd name="connsiteX10" fmla="*/ 1206 w 775372"/>
                  <a:gd name="connsiteY10" fmla="*/ 380335 h 695325"/>
                  <a:gd name="connsiteX11" fmla="*/ 0 w 775372"/>
                  <a:gd name="connsiteY11" fmla="*/ 368371 h 695325"/>
                  <a:gd name="connsiteX12" fmla="*/ 1206 w 775372"/>
                  <a:gd name="connsiteY12" fmla="*/ 349885 h 695325"/>
                  <a:gd name="connsiteX13" fmla="*/ 108736 w 775372"/>
                  <a:gd name="connsiteY13" fmla="*/ 41687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5372" h="695325">
                    <a:moveTo>
                      <a:pt x="141433" y="0"/>
                    </a:moveTo>
                    <a:lnTo>
                      <a:pt x="167120" y="21194"/>
                    </a:lnTo>
                    <a:cubicBezTo>
                      <a:pt x="230082" y="63730"/>
                      <a:pt x="305983" y="88567"/>
                      <a:pt x="387686" y="88567"/>
                    </a:cubicBezTo>
                    <a:cubicBezTo>
                      <a:pt x="469389" y="88567"/>
                      <a:pt x="545290" y="63730"/>
                      <a:pt x="608252" y="21194"/>
                    </a:cubicBezTo>
                    <a:lnTo>
                      <a:pt x="633939" y="0"/>
                    </a:lnTo>
                    <a:lnTo>
                      <a:pt x="666636" y="41687"/>
                    </a:lnTo>
                    <a:cubicBezTo>
                      <a:pt x="720179" y="124424"/>
                      <a:pt x="758401" y="230834"/>
                      <a:pt x="774166" y="349885"/>
                    </a:cubicBezTo>
                    <a:lnTo>
                      <a:pt x="775372" y="368371"/>
                    </a:lnTo>
                    <a:lnTo>
                      <a:pt x="774166" y="380335"/>
                    </a:lnTo>
                    <a:cubicBezTo>
                      <a:pt x="737381" y="560100"/>
                      <a:pt x="578326" y="695325"/>
                      <a:pt x="387686" y="695325"/>
                    </a:cubicBezTo>
                    <a:cubicBezTo>
                      <a:pt x="197046" y="695325"/>
                      <a:pt x="37991" y="560100"/>
                      <a:pt x="1206" y="380335"/>
                    </a:cubicBezTo>
                    <a:lnTo>
                      <a:pt x="0" y="368371"/>
                    </a:lnTo>
                    <a:lnTo>
                      <a:pt x="1206" y="349885"/>
                    </a:lnTo>
                    <a:cubicBezTo>
                      <a:pt x="16971" y="230834"/>
                      <a:pt x="55194" y="124424"/>
                      <a:pt x="108736" y="4168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28575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4413674" y="2437853"/>
            <a:ext cx="753178" cy="753178"/>
            <a:chOff x="5119878" y="2259320"/>
            <a:chExt cx="971550" cy="971550"/>
          </a:xfrm>
        </p:grpSpPr>
        <p:sp>
          <p:nvSpPr>
            <p:cNvPr id="146" name="Oval 145"/>
            <p:cNvSpPr/>
            <p:nvPr/>
          </p:nvSpPr>
          <p:spPr bwMode="auto">
            <a:xfrm>
              <a:off x="5119878" y="2259320"/>
              <a:ext cx="971550" cy="971550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5362201" y="2321561"/>
              <a:ext cx="486905" cy="847069"/>
              <a:chOff x="478295" y="1578769"/>
              <a:chExt cx="775372" cy="1348915"/>
            </a:xfrm>
            <a:noFill/>
          </p:grpSpPr>
          <p:sp>
            <p:nvSpPr>
              <p:cNvPr id="148" name="Oval 147"/>
              <p:cNvSpPr/>
              <p:nvPr/>
            </p:nvSpPr>
            <p:spPr bwMode="auto">
              <a:xfrm>
                <a:off x="518319" y="1578769"/>
                <a:ext cx="695325" cy="695325"/>
              </a:xfrm>
              <a:prstGeom prst="ellipse">
                <a:avLst/>
              </a:prstGeom>
              <a:solidFill>
                <a:srgbClr val="92D050"/>
              </a:solidFill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9" name="Freeform 148"/>
              <p:cNvSpPr/>
              <p:nvPr/>
            </p:nvSpPr>
            <p:spPr bwMode="auto">
              <a:xfrm>
                <a:off x="478295" y="2232359"/>
                <a:ext cx="775372" cy="695325"/>
              </a:xfrm>
              <a:custGeom>
                <a:avLst/>
                <a:gdLst>
                  <a:gd name="connsiteX0" fmla="*/ 141433 w 775372"/>
                  <a:gd name="connsiteY0" fmla="*/ 0 h 695325"/>
                  <a:gd name="connsiteX1" fmla="*/ 167120 w 775372"/>
                  <a:gd name="connsiteY1" fmla="*/ 21194 h 695325"/>
                  <a:gd name="connsiteX2" fmla="*/ 387686 w 775372"/>
                  <a:gd name="connsiteY2" fmla="*/ 88567 h 695325"/>
                  <a:gd name="connsiteX3" fmla="*/ 608252 w 775372"/>
                  <a:gd name="connsiteY3" fmla="*/ 21194 h 695325"/>
                  <a:gd name="connsiteX4" fmla="*/ 633939 w 775372"/>
                  <a:gd name="connsiteY4" fmla="*/ 0 h 695325"/>
                  <a:gd name="connsiteX5" fmla="*/ 666636 w 775372"/>
                  <a:gd name="connsiteY5" fmla="*/ 41687 h 695325"/>
                  <a:gd name="connsiteX6" fmla="*/ 774166 w 775372"/>
                  <a:gd name="connsiteY6" fmla="*/ 349885 h 695325"/>
                  <a:gd name="connsiteX7" fmla="*/ 775372 w 775372"/>
                  <a:gd name="connsiteY7" fmla="*/ 368371 h 695325"/>
                  <a:gd name="connsiteX8" fmla="*/ 774166 w 775372"/>
                  <a:gd name="connsiteY8" fmla="*/ 380335 h 695325"/>
                  <a:gd name="connsiteX9" fmla="*/ 387686 w 775372"/>
                  <a:gd name="connsiteY9" fmla="*/ 695325 h 695325"/>
                  <a:gd name="connsiteX10" fmla="*/ 1206 w 775372"/>
                  <a:gd name="connsiteY10" fmla="*/ 380335 h 695325"/>
                  <a:gd name="connsiteX11" fmla="*/ 0 w 775372"/>
                  <a:gd name="connsiteY11" fmla="*/ 368371 h 695325"/>
                  <a:gd name="connsiteX12" fmla="*/ 1206 w 775372"/>
                  <a:gd name="connsiteY12" fmla="*/ 349885 h 695325"/>
                  <a:gd name="connsiteX13" fmla="*/ 108736 w 775372"/>
                  <a:gd name="connsiteY13" fmla="*/ 41687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5372" h="695325">
                    <a:moveTo>
                      <a:pt x="141433" y="0"/>
                    </a:moveTo>
                    <a:lnTo>
                      <a:pt x="167120" y="21194"/>
                    </a:lnTo>
                    <a:cubicBezTo>
                      <a:pt x="230082" y="63730"/>
                      <a:pt x="305983" y="88567"/>
                      <a:pt x="387686" y="88567"/>
                    </a:cubicBezTo>
                    <a:cubicBezTo>
                      <a:pt x="469389" y="88567"/>
                      <a:pt x="545290" y="63730"/>
                      <a:pt x="608252" y="21194"/>
                    </a:cubicBezTo>
                    <a:lnTo>
                      <a:pt x="633939" y="0"/>
                    </a:lnTo>
                    <a:lnTo>
                      <a:pt x="666636" y="41687"/>
                    </a:lnTo>
                    <a:cubicBezTo>
                      <a:pt x="720179" y="124424"/>
                      <a:pt x="758401" y="230834"/>
                      <a:pt x="774166" y="349885"/>
                    </a:cubicBezTo>
                    <a:lnTo>
                      <a:pt x="775372" y="368371"/>
                    </a:lnTo>
                    <a:lnTo>
                      <a:pt x="774166" y="380335"/>
                    </a:lnTo>
                    <a:cubicBezTo>
                      <a:pt x="737381" y="560100"/>
                      <a:pt x="578326" y="695325"/>
                      <a:pt x="387686" y="695325"/>
                    </a:cubicBezTo>
                    <a:cubicBezTo>
                      <a:pt x="197046" y="695325"/>
                      <a:pt x="37991" y="560100"/>
                      <a:pt x="1206" y="380335"/>
                    </a:cubicBezTo>
                    <a:lnTo>
                      <a:pt x="0" y="368371"/>
                    </a:lnTo>
                    <a:lnTo>
                      <a:pt x="1206" y="349885"/>
                    </a:lnTo>
                    <a:cubicBezTo>
                      <a:pt x="16971" y="230834"/>
                      <a:pt x="55194" y="124424"/>
                      <a:pt x="108736" y="41687"/>
                    </a:cubicBezTo>
                    <a:close/>
                  </a:path>
                </a:pathLst>
              </a:custGeom>
              <a:solidFill>
                <a:srgbClr val="92D050"/>
              </a:solidFill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234" name="Group 233"/>
          <p:cNvGrpSpPr/>
          <p:nvPr/>
        </p:nvGrpSpPr>
        <p:grpSpPr>
          <a:xfrm>
            <a:off x="399440" y="5090820"/>
            <a:ext cx="753178" cy="753178"/>
            <a:chOff x="5210176" y="4119853"/>
            <a:chExt cx="971550" cy="971550"/>
          </a:xfrm>
        </p:grpSpPr>
        <p:grpSp>
          <p:nvGrpSpPr>
            <p:cNvPr id="235" name="Group 234"/>
            <p:cNvGrpSpPr/>
            <p:nvPr/>
          </p:nvGrpSpPr>
          <p:grpSpPr>
            <a:xfrm>
              <a:off x="5289921" y="4326980"/>
              <a:ext cx="812060" cy="557296"/>
              <a:chOff x="2863850" y="1625462"/>
              <a:chExt cx="971550" cy="666750"/>
            </a:xfrm>
          </p:grpSpPr>
          <p:sp>
            <p:nvSpPr>
              <p:cNvPr id="237" name="Freeform 236"/>
              <p:cNvSpPr/>
              <p:nvPr/>
            </p:nvSpPr>
            <p:spPr bwMode="auto">
              <a:xfrm>
                <a:off x="2863850" y="1625462"/>
                <a:ext cx="971550" cy="615950"/>
              </a:xfrm>
              <a:custGeom>
                <a:avLst/>
                <a:gdLst>
                  <a:gd name="connsiteX0" fmla="*/ 142067 w 971550"/>
                  <a:gd name="connsiteY0" fmla="*/ 53230 h 615950"/>
                  <a:gd name="connsiteX1" fmla="*/ 57150 w 971550"/>
                  <a:gd name="connsiteY1" fmla="*/ 138147 h 615950"/>
                  <a:gd name="connsiteX2" fmla="*/ 57150 w 971550"/>
                  <a:gd name="connsiteY2" fmla="*/ 477803 h 615950"/>
                  <a:gd name="connsiteX3" fmla="*/ 142067 w 971550"/>
                  <a:gd name="connsiteY3" fmla="*/ 562720 h 615950"/>
                  <a:gd name="connsiteX4" fmla="*/ 823133 w 971550"/>
                  <a:gd name="connsiteY4" fmla="*/ 562720 h 615950"/>
                  <a:gd name="connsiteX5" fmla="*/ 908050 w 971550"/>
                  <a:gd name="connsiteY5" fmla="*/ 477803 h 615950"/>
                  <a:gd name="connsiteX6" fmla="*/ 908050 w 971550"/>
                  <a:gd name="connsiteY6" fmla="*/ 138147 h 615950"/>
                  <a:gd name="connsiteX7" fmla="*/ 823133 w 971550"/>
                  <a:gd name="connsiteY7" fmla="*/ 53230 h 615950"/>
                  <a:gd name="connsiteX8" fmla="*/ 102660 w 971550"/>
                  <a:gd name="connsiteY8" fmla="*/ 0 h 615950"/>
                  <a:gd name="connsiteX9" fmla="*/ 868890 w 971550"/>
                  <a:gd name="connsiteY9" fmla="*/ 0 h 615950"/>
                  <a:gd name="connsiteX10" fmla="*/ 971550 w 971550"/>
                  <a:gd name="connsiteY10" fmla="*/ 102660 h 615950"/>
                  <a:gd name="connsiteX11" fmla="*/ 971550 w 971550"/>
                  <a:gd name="connsiteY11" fmla="*/ 513290 h 615950"/>
                  <a:gd name="connsiteX12" fmla="*/ 868890 w 971550"/>
                  <a:gd name="connsiteY12" fmla="*/ 615950 h 615950"/>
                  <a:gd name="connsiteX13" fmla="*/ 102660 w 971550"/>
                  <a:gd name="connsiteY13" fmla="*/ 615950 h 615950"/>
                  <a:gd name="connsiteX14" fmla="*/ 0 w 971550"/>
                  <a:gd name="connsiteY14" fmla="*/ 513290 h 615950"/>
                  <a:gd name="connsiteX15" fmla="*/ 0 w 971550"/>
                  <a:gd name="connsiteY15" fmla="*/ 102660 h 615950"/>
                  <a:gd name="connsiteX16" fmla="*/ 102660 w 971550"/>
                  <a:gd name="connsiteY16" fmla="*/ 0 h 61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71550" h="615950">
                    <a:moveTo>
                      <a:pt x="142067" y="53230"/>
                    </a:moveTo>
                    <a:cubicBezTo>
                      <a:pt x="95169" y="53230"/>
                      <a:pt x="57150" y="91249"/>
                      <a:pt x="57150" y="138147"/>
                    </a:cubicBezTo>
                    <a:lnTo>
                      <a:pt x="57150" y="477803"/>
                    </a:lnTo>
                    <a:cubicBezTo>
                      <a:pt x="57150" y="524701"/>
                      <a:pt x="95169" y="562720"/>
                      <a:pt x="142067" y="562720"/>
                    </a:cubicBezTo>
                    <a:lnTo>
                      <a:pt x="823133" y="562720"/>
                    </a:lnTo>
                    <a:cubicBezTo>
                      <a:pt x="870031" y="562720"/>
                      <a:pt x="908050" y="524701"/>
                      <a:pt x="908050" y="477803"/>
                    </a:cubicBezTo>
                    <a:lnTo>
                      <a:pt x="908050" y="138147"/>
                    </a:lnTo>
                    <a:cubicBezTo>
                      <a:pt x="908050" y="91249"/>
                      <a:pt x="870031" y="53230"/>
                      <a:pt x="823133" y="53230"/>
                    </a:cubicBezTo>
                    <a:close/>
                    <a:moveTo>
                      <a:pt x="102660" y="0"/>
                    </a:moveTo>
                    <a:lnTo>
                      <a:pt x="868890" y="0"/>
                    </a:lnTo>
                    <a:cubicBezTo>
                      <a:pt x="925588" y="0"/>
                      <a:pt x="971550" y="45962"/>
                      <a:pt x="971550" y="102660"/>
                    </a:cubicBezTo>
                    <a:lnTo>
                      <a:pt x="971550" y="513290"/>
                    </a:lnTo>
                    <a:cubicBezTo>
                      <a:pt x="971550" y="569988"/>
                      <a:pt x="925588" y="615950"/>
                      <a:pt x="868890" y="615950"/>
                    </a:cubicBezTo>
                    <a:lnTo>
                      <a:pt x="102660" y="615950"/>
                    </a:lnTo>
                    <a:cubicBezTo>
                      <a:pt x="45962" y="615950"/>
                      <a:pt x="0" y="569988"/>
                      <a:pt x="0" y="513290"/>
                    </a:cubicBezTo>
                    <a:lnTo>
                      <a:pt x="0" y="102660"/>
                    </a:lnTo>
                    <a:cubicBezTo>
                      <a:pt x="0" y="45962"/>
                      <a:pt x="45962" y="0"/>
                      <a:pt x="102660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400" dirty="0">
                    <a:solidFill>
                      <a:schemeClr val="bg1"/>
                    </a:solidFill>
                    <a:latin typeface="Broadway" panose="04040905080B02020502" pitchFamily="82" charset="0"/>
                    <a:ea typeface="Arial" charset="0"/>
                    <a:cs typeface="Arial" charset="0"/>
                  </a:rPr>
                  <a:t>tv4</a:t>
                </a:r>
                <a:endParaRPr kumimoji="0" lang="en-GB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Broadway" panose="04040905080B02020502" pitchFamily="82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38" name="Rounded Rectangle 237"/>
              <p:cNvSpPr/>
              <p:nvPr/>
            </p:nvSpPr>
            <p:spPr bwMode="auto">
              <a:xfrm>
                <a:off x="3190875" y="2241412"/>
                <a:ext cx="317500" cy="508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236" name="Oval 235"/>
            <p:cNvSpPr/>
            <p:nvPr/>
          </p:nvSpPr>
          <p:spPr bwMode="auto">
            <a:xfrm>
              <a:off x="5210176" y="4119853"/>
              <a:ext cx="971550" cy="971550"/>
            </a:xfrm>
            <a:prstGeom prst="ellips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7354205" y="229775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?v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1725578" y="4150012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?</a:t>
            </a:r>
            <a:r>
              <a:rPr lang="en-GB" dirty="0" err="1">
                <a:solidFill>
                  <a:schemeClr val="bg1"/>
                </a:solidFill>
              </a:rPr>
              <a:t>tv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94912D-172C-427D-818C-8A622BA38A01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480660" y="3765847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Query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634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…to continuous processing</a:t>
            </a:r>
          </a:p>
        </p:txBody>
      </p:sp>
      <p:grpSp>
        <p:nvGrpSpPr>
          <p:cNvPr id="966" name="Group 965"/>
          <p:cNvGrpSpPr/>
          <p:nvPr/>
        </p:nvGrpSpPr>
        <p:grpSpPr>
          <a:xfrm>
            <a:off x="-88233" y="732728"/>
            <a:ext cx="12392527" cy="2564091"/>
            <a:chOff x="-88233" y="933253"/>
            <a:chExt cx="12392527" cy="2564091"/>
          </a:xfrm>
        </p:grpSpPr>
        <p:grpSp>
          <p:nvGrpSpPr>
            <p:cNvPr id="411" name="Group 410"/>
            <p:cNvGrpSpPr/>
            <p:nvPr/>
          </p:nvGrpSpPr>
          <p:grpSpPr>
            <a:xfrm>
              <a:off x="-88233" y="933253"/>
              <a:ext cx="12392527" cy="2564091"/>
              <a:chOff x="-88233" y="933253"/>
              <a:chExt cx="12392527" cy="2564091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-88233" y="933253"/>
                <a:ext cx="12392527" cy="2564091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 bwMode="auto">
              <a:xfrm>
                <a:off x="66010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 bwMode="auto">
              <a:xfrm>
                <a:off x="369024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>
                <a:off x="672038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 bwMode="auto">
              <a:xfrm>
                <a:off x="975052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 bwMode="auto">
              <a:xfrm>
                <a:off x="1278066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1884094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2490122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3096150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3702178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 bwMode="auto">
              <a:xfrm>
                <a:off x="4308206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 bwMode="auto">
              <a:xfrm>
                <a:off x="4914234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 bwMode="auto">
              <a:xfrm>
                <a:off x="5520262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 bwMode="auto">
              <a:xfrm>
                <a:off x="6126290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 bwMode="auto">
              <a:xfrm>
                <a:off x="6732318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 bwMode="auto">
              <a:xfrm>
                <a:off x="7338346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 bwMode="auto">
              <a:xfrm>
                <a:off x="7944374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 bwMode="auto">
              <a:xfrm>
                <a:off x="8550402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 bwMode="auto">
              <a:xfrm>
                <a:off x="9156430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9762458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 bwMode="auto">
              <a:xfrm>
                <a:off x="10368486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 bwMode="auto">
              <a:xfrm>
                <a:off x="10974514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 bwMode="auto">
              <a:xfrm>
                <a:off x="11883569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 bwMode="auto">
              <a:xfrm>
                <a:off x="1581080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 bwMode="auto">
              <a:xfrm>
                <a:off x="2187108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 bwMode="auto">
              <a:xfrm>
                <a:off x="2793136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 bwMode="auto">
              <a:xfrm>
                <a:off x="3399164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 bwMode="auto">
              <a:xfrm>
                <a:off x="4005192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 bwMode="auto">
              <a:xfrm>
                <a:off x="4611220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 bwMode="auto">
              <a:xfrm>
                <a:off x="5217248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 bwMode="auto">
              <a:xfrm>
                <a:off x="5823276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 bwMode="auto">
              <a:xfrm>
                <a:off x="6429304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 bwMode="auto">
              <a:xfrm>
                <a:off x="7035332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 bwMode="auto">
              <a:xfrm>
                <a:off x="7641360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 bwMode="auto">
              <a:xfrm>
                <a:off x="8247388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 bwMode="auto">
              <a:xfrm>
                <a:off x="8853416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 bwMode="auto">
              <a:xfrm>
                <a:off x="9459444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 bwMode="auto">
              <a:xfrm>
                <a:off x="10065472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 bwMode="auto">
              <a:xfrm>
                <a:off x="10671500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 bwMode="auto">
              <a:xfrm>
                <a:off x="11277528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 bwMode="auto">
              <a:xfrm>
                <a:off x="11580542" y="32522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 bwMode="auto">
              <a:xfrm>
                <a:off x="66010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 bwMode="auto">
              <a:xfrm>
                <a:off x="369024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 bwMode="auto">
              <a:xfrm>
                <a:off x="672038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 bwMode="auto">
              <a:xfrm>
                <a:off x="975052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 bwMode="auto">
              <a:xfrm>
                <a:off x="1278066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 bwMode="auto">
              <a:xfrm>
                <a:off x="1884094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5" name="Rounded Rectangle 54"/>
              <p:cNvSpPr/>
              <p:nvPr/>
            </p:nvSpPr>
            <p:spPr bwMode="auto">
              <a:xfrm>
                <a:off x="2490122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 bwMode="auto">
              <a:xfrm>
                <a:off x="3096150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 bwMode="auto">
              <a:xfrm>
                <a:off x="3702178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 bwMode="auto">
              <a:xfrm>
                <a:off x="4308206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 bwMode="auto">
              <a:xfrm>
                <a:off x="4914234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 bwMode="auto">
              <a:xfrm>
                <a:off x="5520262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 bwMode="auto">
              <a:xfrm>
                <a:off x="6126290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 bwMode="auto">
              <a:xfrm>
                <a:off x="6732318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 bwMode="auto">
              <a:xfrm>
                <a:off x="7338346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 bwMode="auto">
              <a:xfrm>
                <a:off x="7944374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 bwMode="auto">
              <a:xfrm>
                <a:off x="8550402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 bwMode="auto">
              <a:xfrm>
                <a:off x="9156430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 bwMode="auto">
              <a:xfrm>
                <a:off x="9762458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 bwMode="auto">
              <a:xfrm>
                <a:off x="10368486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 bwMode="auto">
              <a:xfrm>
                <a:off x="10974514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 bwMode="auto">
              <a:xfrm>
                <a:off x="11883569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1" name="Rounded Rectangle 70"/>
              <p:cNvSpPr/>
              <p:nvPr/>
            </p:nvSpPr>
            <p:spPr bwMode="auto">
              <a:xfrm>
                <a:off x="1581080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 bwMode="auto">
              <a:xfrm>
                <a:off x="2187108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 bwMode="auto">
              <a:xfrm>
                <a:off x="2793136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 bwMode="auto">
              <a:xfrm>
                <a:off x="3399164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5" name="Rounded Rectangle 74"/>
              <p:cNvSpPr/>
              <p:nvPr/>
            </p:nvSpPr>
            <p:spPr bwMode="auto">
              <a:xfrm>
                <a:off x="4005192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6" name="Rounded Rectangle 75"/>
              <p:cNvSpPr/>
              <p:nvPr/>
            </p:nvSpPr>
            <p:spPr bwMode="auto">
              <a:xfrm>
                <a:off x="4611220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7" name="Rounded Rectangle 76"/>
              <p:cNvSpPr/>
              <p:nvPr/>
            </p:nvSpPr>
            <p:spPr bwMode="auto">
              <a:xfrm>
                <a:off x="5217248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 bwMode="auto">
              <a:xfrm>
                <a:off x="5823276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9" name="Rounded Rectangle 78"/>
              <p:cNvSpPr/>
              <p:nvPr/>
            </p:nvSpPr>
            <p:spPr bwMode="auto">
              <a:xfrm>
                <a:off x="6429304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 bwMode="auto">
              <a:xfrm>
                <a:off x="7035332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1" name="Rounded Rectangle 80"/>
              <p:cNvSpPr/>
              <p:nvPr/>
            </p:nvSpPr>
            <p:spPr bwMode="auto">
              <a:xfrm>
                <a:off x="7641360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 bwMode="auto">
              <a:xfrm>
                <a:off x="8247388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 bwMode="auto">
              <a:xfrm>
                <a:off x="8853416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 bwMode="auto">
              <a:xfrm>
                <a:off x="9459444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 bwMode="auto">
              <a:xfrm>
                <a:off x="10065472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 bwMode="auto">
              <a:xfrm>
                <a:off x="10671500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7" name="Rounded Rectangle 86"/>
              <p:cNvSpPr/>
              <p:nvPr/>
            </p:nvSpPr>
            <p:spPr bwMode="auto">
              <a:xfrm>
                <a:off x="11277528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 bwMode="auto">
              <a:xfrm>
                <a:off x="11580542" y="972648"/>
                <a:ext cx="194121" cy="197963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7" name="Rounded Rectangle 256"/>
              <p:cNvSpPr/>
              <p:nvPr/>
            </p:nvSpPr>
            <p:spPr bwMode="auto">
              <a:xfrm>
                <a:off x="50730" y="1279542"/>
                <a:ext cx="2964296" cy="1844842"/>
              </a:xfrm>
              <a:prstGeom prst="roundRect">
                <a:avLst>
                  <a:gd name="adj" fmla="val 7971"/>
                </a:avLst>
              </a:prstGeom>
              <a:solidFill>
                <a:schemeClr val="tx1"/>
              </a:solid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61" name="Rounded Rectangle 260"/>
              <p:cNvSpPr/>
              <p:nvPr/>
            </p:nvSpPr>
            <p:spPr bwMode="auto">
              <a:xfrm>
                <a:off x="3085963" y="1279542"/>
                <a:ext cx="2964296" cy="1844842"/>
              </a:xfrm>
              <a:prstGeom prst="roundRect">
                <a:avLst>
                  <a:gd name="adj" fmla="val 7971"/>
                </a:avLst>
              </a:prstGeom>
              <a:solidFill>
                <a:schemeClr val="tx1"/>
              </a:solid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62" name="Rounded Rectangle 261"/>
              <p:cNvSpPr/>
              <p:nvPr/>
            </p:nvSpPr>
            <p:spPr bwMode="auto">
              <a:xfrm>
                <a:off x="6121196" y="1279542"/>
                <a:ext cx="2964296" cy="1844842"/>
              </a:xfrm>
              <a:prstGeom prst="roundRect">
                <a:avLst>
                  <a:gd name="adj" fmla="val 7971"/>
                </a:avLst>
              </a:prstGeom>
              <a:solidFill>
                <a:schemeClr val="tx1"/>
              </a:solid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63" name="Rounded Rectangle 262"/>
              <p:cNvSpPr/>
              <p:nvPr/>
            </p:nvSpPr>
            <p:spPr bwMode="auto">
              <a:xfrm>
                <a:off x="9156430" y="1279542"/>
                <a:ext cx="2964296" cy="1844842"/>
              </a:xfrm>
              <a:prstGeom prst="roundRect">
                <a:avLst>
                  <a:gd name="adj" fmla="val 7971"/>
                </a:avLst>
              </a:prstGeom>
              <a:solidFill>
                <a:schemeClr val="tx1"/>
              </a:solid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76" name="Group 775"/>
            <p:cNvGrpSpPr/>
            <p:nvPr/>
          </p:nvGrpSpPr>
          <p:grpSpPr>
            <a:xfrm>
              <a:off x="9161555" y="1283635"/>
              <a:ext cx="2964296" cy="1844842"/>
              <a:chOff x="21754" y="4781219"/>
              <a:chExt cx="2964296" cy="1844842"/>
            </a:xfrm>
          </p:grpSpPr>
          <p:pic>
            <p:nvPicPr>
              <p:cNvPr id="774" name="Picture 773"/>
              <p:cNvPicPr>
                <a:picLocks noChangeAspect="1"/>
              </p:cNvPicPr>
              <p:nvPr/>
            </p:nvPicPr>
            <p:blipFill>
              <a:blip r:embed="rId4"/>
              <a:srcRect l="3883" t="25511" r="215" b="8128"/>
              <a:stretch>
                <a:fillRect/>
              </a:stretch>
            </p:blipFill>
            <p:spPr>
              <a:xfrm>
                <a:off x="21754" y="4781219"/>
                <a:ext cx="2964296" cy="1844842"/>
              </a:xfrm>
              <a:custGeom>
                <a:avLst/>
                <a:gdLst>
                  <a:gd name="connsiteX0" fmla="*/ 147052 w 2964296"/>
                  <a:gd name="connsiteY0" fmla="*/ 0 h 1844842"/>
                  <a:gd name="connsiteX1" fmla="*/ 2817244 w 2964296"/>
                  <a:gd name="connsiteY1" fmla="*/ 0 h 1844842"/>
                  <a:gd name="connsiteX2" fmla="*/ 2964296 w 2964296"/>
                  <a:gd name="connsiteY2" fmla="*/ 147052 h 1844842"/>
                  <a:gd name="connsiteX3" fmla="*/ 2964296 w 2964296"/>
                  <a:gd name="connsiteY3" fmla="*/ 1697790 h 1844842"/>
                  <a:gd name="connsiteX4" fmla="*/ 2817244 w 2964296"/>
                  <a:gd name="connsiteY4" fmla="*/ 1844842 h 1844842"/>
                  <a:gd name="connsiteX5" fmla="*/ 147052 w 2964296"/>
                  <a:gd name="connsiteY5" fmla="*/ 1844842 h 1844842"/>
                  <a:gd name="connsiteX6" fmla="*/ 0 w 2964296"/>
                  <a:gd name="connsiteY6" fmla="*/ 1697790 h 1844842"/>
                  <a:gd name="connsiteX7" fmla="*/ 0 w 2964296"/>
                  <a:gd name="connsiteY7" fmla="*/ 147052 h 1844842"/>
                  <a:gd name="connsiteX8" fmla="*/ 147052 w 2964296"/>
                  <a:gd name="connsiteY8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64296" h="1844842">
                    <a:moveTo>
                      <a:pt x="147052" y="0"/>
                    </a:moveTo>
                    <a:lnTo>
                      <a:pt x="2817244" y="0"/>
                    </a:lnTo>
                    <a:cubicBezTo>
                      <a:pt x="2898459" y="0"/>
                      <a:pt x="2964296" y="65837"/>
                      <a:pt x="2964296" y="147052"/>
                    </a:cubicBezTo>
                    <a:lnTo>
                      <a:pt x="2964296" y="1697790"/>
                    </a:lnTo>
                    <a:cubicBezTo>
                      <a:pt x="2964296" y="1779005"/>
                      <a:pt x="2898459" y="1844842"/>
                      <a:pt x="2817244" y="1844842"/>
                    </a:cubicBezTo>
                    <a:lnTo>
                      <a:pt x="147052" y="1844842"/>
                    </a:lnTo>
                    <a:cubicBezTo>
                      <a:pt x="65837" y="1844842"/>
                      <a:pt x="0" y="1779005"/>
                      <a:pt x="0" y="1697790"/>
                    </a:cubicBezTo>
                    <a:lnTo>
                      <a:pt x="0" y="147052"/>
                    </a:lnTo>
                    <a:cubicBezTo>
                      <a:pt x="0" y="65837"/>
                      <a:pt x="65837" y="0"/>
                      <a:pt x="147052" y="0"/>
                    </a:cubicBezTo>
                    <a:close/>
                  </a:path>
                </a:pathLst>
              </a:custGeom>
            </p:spPr>
          </p:pic>
          <p:sp>
            <p:nvSpPr>
              <p:cNvPr id="775" name="Rounded Rectangle 774"/>
              <p:cNvSpPr/>
              <p:nvPr/>
            </p:nvSpPr>
            <p:spPr bwMode="auto">
              <a:xfrm>
                <a:off x="21754" y="4781219"/>
                <a:ext cx="2964296" cy="1844842"/>
              </a:xfrm>
              <a:prstGeom prst="roundRect">
                <a:avLst>
                  <a:gd name="adj" fmla="val 7971"/>
                </a:avLst>
              </a:prstGeom>
              <a:noFill/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7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pic>
          <p:nvPicPr>
            <p:cNvPr id="780" name="Picture 779"/>
            <p:cNvPicPr>
              <a:picLocks noChangeAspect="1"/>
            </p:cNvPicPr>
            <p:nvPr/>
          </p:nvPicPr>
          <p:blipFill>
            <a:blip r:embed="rId5"/>
            <a:srcRect l="4278" t="25630" b="8155"/>
            <a:stretch>
              <a:fillRect/>
            </a:stretch>
          </p:blipFill>
          <p:spPr>
            <a:xfrm>
              <a:off x="6126290" y="1282672"/>
              <a:ext cx="2947045" cy="1844842"/>
            </a:xfrm>
            <a:custGeom>
              <a:avLst/>
              <a:gdLst>
                <a:gd name="connsiteX0" fmla="*/ 147052 w 2947045"/>
                <a:gd name="connsiteY0" fmla="*/ 0 h 1844842"/>
                <a:gd name="connsiteX1" fmla="*/ 2817244 w 2947045"/>
                <a:gd name="connsiteY1" fmla="*/ 0 h 1844842"/>
                <a:gd name="connsiteX2" fmla="*/ 2921226 w 2947045"/>
                <a:gd name="connsiteY2" fmla="*/ 43071 h 1844842"/>
                <a:gd name="connsiteX3" fmla="*/ 2947045 w 2947045"/>
                <a:gd name="connsiteY3" fmla="*/ 81366 h 1844842"/>
                <a:gd name="connsiteX4" fmla="*/ 2947045 w 2947045"/>
                <a:gd name="connsiteY4" fmla="*/ 1763477 h 1844842"/>
                <a:gd name="connsiteX5" fmla="*/ 2921226 w 2947045"/>
                <a:gd name="connsiteY5" fmla="*/ 1801772 h 1844842"/>
                <a:gd name="connsiteX6" fmla="*/ 2817244 w 2947045"/>
                <a:gd name="connsiteY6" fmla="*/ 1844842 h 1844842"/>
                <a:gd name="connsiteX7" fmla="*/ 147052 w 2947045"/>
                <a:gd name="connsiteY7" fmla="*/ 1844842 h 1844842"/>
                <a:gd name="connsiteX8" fmla="*/ 0 w 2947045"/>
                <a:gd name="connsiteY8" fmla="*/ 1697790 h 1844842"/>
                <a:gd name="connsiteX9" fmla="*/ 0 w 2947045"/>
                <a:gd name="connsiteY9" fmla="*/ 147052 h 1844842"/>
                <a:gd name="connsiteX10" fmla="*/ 147052 w 2947045"/>
                <a:gd name="connsiteY10" fmla="*/ 0 h 184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47045" h="1844842">
                  <a:moveTo>
                    <a:pt x="147052" y="0"/>
                  </a:moveTo>
                  <a:lnTo>
                    <a:pt x="2817244" y="0"/>
                  </a:lnTo>
                  <a:cubicBezTo>
                    <a:pt x="2857851" y="0"/>
                    <a:pt x="2894614" y="16460"/>
                    <a:pt x="2921226" y="43071"/>
                  </a:cubicBezTo>
                  <a:lnTo>
                    <a:pt x="2947045" y="81366"/>
                  </a:lnTo>
                  <a:lnTo>
                    <a:pt x="2947045" y="1763477"/>
                  </a:lnTo>
                  <a:lnTo>
                    <a:pt x="2921226" y="1801772"/>
                  </a:lnTo>
                  <a:cubicBezTo>
                    <a:pt x="2894614" y="1828383"/>
                    <a:pt x="2857851" y="1844842"/>
                    <a:pt x="2817244" y="1844842"/>
                  </a:cubicBezTo>
                  <a:lnTo>
                    <a:pt x="147052" y="1844842"/>
                  </a:lnTo>
                  <a:cubicBezTo>
                    <a:pt x="65837" y="1844842"/>
                    <a:pt x="0" y="1779005"/>
                    <a:pt x="0" y="1697790"/>
                  </a:cubicBezTo>
                  <a:lnTo>
                    <a:pt x="0" y="147052"/>
                  </a:lnTo>
                  <a:cubicBezTo>
                    <a:pt x="0" y="65837"/>
                    <a:pt x="65837" y="0"/>
                    <a:pt x="147052" y="0"/>
                  </a:cubicBezTo>
                  <a:close/>
                </a:path>
              </a:pathLst>
            </a:custGeom>
          </p:spPr>
        </p:pic>
        <p:sp>
          <p:nvSpPr>
            <p:cNvPr id="781" name="Rounded Rectangle 780"/>
            <p:cNvSpPr/>
            <p:nvPr/>
          </p:nvSpPr>
          <p:spPr bwMode="auto">
            <a:xfrm>
              <a:off x="6123636" y="1286524"/>
              <a:ext cx="2964296" cy="1844842"/>
            </a:xfrm>
            <a:prstGeom prst="roundRect">
              <a:avLst>
                <a:gd name="adj" fmla="val 7971"/>
              </a:avLst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785" name="Picture 784"/>
            <p:cNvPicPr>
              <a:picLocks noChangeAspect="1"/>
            </p:cNvPicPr>
            <p:nvPr/>
          </p:nvPicPr>
          <p:blipFill>
            <a:blip r:embed="rId6"/>
            <a:srcRect l="3978" t="25508" b="8131"/>
            <a:stretch>
              <a:fillRect/>
            </a:stretch>
          </p:blipFill>
          <p:spPr>
            <a:xfrm>
              <a:off x="3091298" y="1292522"/>
              <a:ext cx="2956275" cy="1844842"/>
            </a:xfrm>
            <a:custGeom>
              <a:avLst/>
              <a:gdLst>
                <a:gd name="connsiteX0" fmla="*/ 147052 w 2956275"/>
                <a:gd name="connsiteY0" fmla="*/ 0 h 1844842"/>
                <a:gd name="connsiteX1" fmla="*/ 2817244 w 2956275"/>
                <a:gd name="connsiteY1" fmla="*/ 0 h 1844842"/>
                <a:gd name="connsiteX2" fmla="*/ 2952740 w 2956275"/>
                <a:gd name="connsiteY2" fmla="*/ 89813 h 1844842"/>
                <a:gd name="connsiteX3" fmla="*/ 2956275 w 2956275"/>
                <a:gd name="connsiteY3" fmla="*/ 107323 h 1844842"/>
                <a:gd name="connsiteX4" fmla="*/ 2956275 w 2956275"/>
                <a:gd name="connsiteY4" fmla="*/ 1737520 h 1844842"/>
                <a:gd name="connsiteX5" fmla="*/ 2952740 w 2956275"/>
                <a:gd name="connsiteY5" fmla="*/ 1755030 h 1844842"/>
                <a:gd name="connsiteX6" fmla="*/ 2817244 w 2956275"/>
                <a:gd name="connsiteY6" fmla="*/ 1844842 h 1844842"/>
                <a:gd name="connsiteX7" fmla="*/ 147052 w 2956275"/>
                <a:gd name="connsiteY7" fmla="*/ 1844842 h 1844842"/>
                <a:gd name="connsiteX8" fmla="*/ 0 w 2956275"/>
                <a:gd name="connsiteY8" fmla="*/ 1697790 h 1844842"/>
                <a:gd name="connsiteX9" fmla="*/ 0 w 2956275"/>
                <a:gd name="connsiteY9" fmla="*/ 147052 h 1844842"/>
                <a:gd name="connsiteX10" fmla="*/ 147052 w 2956275"/>
                <a:gd name="connsiteY10" fmla="*/ 0 h 184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6275" h="1844842">
                  <a:moveTo>
                    <a:pt x="147052" y="0"/>
                  </a:moveTo>
                  <a:lnTo>
                    <a:pt x="2817244" y="0"/>
                  </a:lnTo>
                  <a:cubicBezTo>
                    <a:pt x="2878156" y="0"/>
                    <a:pt x="2930417" y="37034"/>
                    <a:pt x="2952740" y="89813"/>
                  </a:cubicBezTo>
                  <a:lnTo>
                    <a:pt x="2956275" y="107323"/>
                  </a:lnTo>
                  <a:lnTo>
                    <a:pt x="2956275" y="1737520"/>
                  </a:lnTo>
                  <a:lnTo>
                    <a:pt x="2952740" y="1755030"/>
                  </a:lnTo>
                  <a:cubicBezTo>
                    <a:pt x="2930417" y="1807809"/>
                    <a:pt x="2878156" y="1844842"/>
                    <a:pt x="2817244" y="1844842"/>
                  </a:cubicBezTo>
                  <a:lnTo>
                    <a:pt x="147052" y="1844842"/>
                  </a:lnTo>
                  <a:cubicBezTo>
                    <a:pt x="65837" y="1844842"/>
                    <a:pt x="0" y="1779005"/>
                    <a:pt x="0" y="1697790"/>
                  </a:cubicBezTo>
                  <a:lnTo>
                    <a:pt x="0" y="147052"/>
                  </a:lnTo>
                  <a:cubicBezTo>
                    <a:pt x="0" y="65837"/>
                    <a:pt x="65837" y="0"/>
                    <a:pt x="147052" y="0"/>
                  </a:cubicBezTo>
                  <a:close/>
                </a:path>
              </a:pathLst>
            </a:custGeom>
          </p:spPr>
        </p:pic>
        <p:sp>
          <p:nvSpPr>
            <p:cNvPr id="786" name="Rounded Rectangle 785"/>
            <p:cNvSpPr/>
            <p:nvPr/>
          </p:nvSpPr>
          <p:spPr bwMode="auto">
            <a:xfrm>
              <a:off x="3080977" y="1279541"/>
              <a:ext cx="2964296" cy="1844842"/>
            </a:xfrm>
            <a:prstGeom prst="roundRect">
              <a:avLst>
                <a:gd name="adj" fmla="val 7971"/>
              </a:avLst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868" name="Picture 867"/>
            <p:cNvPicPr>
              <a:picLocks noChangeAspect="1"/>
            </p:cNvPicPr>
            <p:nvPr/>
          </p:nvPicPr>
          <p:blipFill>
            <a:blip r:embed="rId7"/>
            <a:srcRect l="3740" t="25236" b="9265"/>
            <a:stretch>
              <a:fillRect/>
            </a:stretch>
          </p:blipFill>
          <p:spPr>
            <a:xfrm>
              <a:off x="51408" y="1286471"/>
              <a:ext cx="2963617" cy="1844842"/>
            </a:xfrm>
            <a:custGeom>
              <a:avLst/>
              <a:gdLst>
                <a:gd name="connsiteX0" fmla="*/ 147052 w 2963617"/>
                <a:gd name="connsiteY0" fmla="*/ 0 h 1844842"/>
                <a:gd name="connsiteX1" fmla="*/ 2817244 w 2963617"/>
                <a:gd name="connsiteY1" fmla="*/ 0 h 1844842"/>
                <a:gd name="connsiteX2" fmla="*/ 2952740 w 2963617"/>
                <a:gd name="connsiteY2" fmla="*/ 89813 h 1844842"/>
                <a:gd name="connsiteX3" fmla="*/ 2963617 w 2963617"/>
                <a:gd name="connsiteY3" fmla="*/ 143689 h 1844842"/>
                <a:gd name="connsiteX4" fmla="*/ 2963617 w 2963617"/>
                <a:gd name="connsiteY4" fmla="*/ 1701153 h 1844842"/>
                <a:gd name="connsiteX5" fmla="*/ 2952740 w 2963617"/>
                <a:gd name="connsiteY5" fmla="*/ 1755030 h 1844842"/>
                <a:gd name="connsiteX6" fmla="*/ 2817244 w 2963617"/>
                <a:gd name="connsiteY6" fmla="*/ 1844842 h 1844842"/>
                <a:gd name="connsiteX7" fmla="*/ 147052 w 2963617"/>
                <a:gd name="connsiteY7" fmla="*/ 1844842 h 1844842"/>
                <a:gd name="connsiteX8" fmla="*/ 0 w 2963617"/>
                <a:gd name="connsiteY8" fmla="*/ 1697790 h 1844842"/>
                <a:gd name="connsiteX9" fmla="*/ 0 w 2963617"/>
                <a:gd name="connsiteY9" fmla="*/ 147052 h 1844842"/>
                <a:gd name="connsiteX10" fmla="*/ 147052 w 2963617"/>
                <a:gd name="connsiteY10" fmla="*/ 0 h 184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3617" h="1844842">
                  <a:moveTo>
                    <a:pt x="147052" y="0"/>
                  </a:moveTo>
                  <a:lnTo>
                    <a:pt x="2817244" y="0"/>
                  </a:lnTo>
                  <a:cubicBezTo>
                    <a:pt x="2878155" y="0"/>
                    <a:pt x="2930417" y="37034"/>
                    <a:pt x="2952740" y="89813"/>
                  </a:cubicBezTo>
                  <a:lnTo>
                    <a:pt x="2963617" y="143689"/>
                  </a:lnTo>
                  <a:lnTo>
                    <a:pt x="2963617" y="1701153"/>
                  </a:lnTo>
                  <a:lnTo>
                    <a:pt x="2952740" y="1755030"/>
                  </a:lnTo>
                  <a:cubicBezTo>
                    <a:pt x="2930417" y="1807809"/>
                    <a:pt x="2878155" y="1844842"/>
                    <a:pt x="2817244" y="1844842"/>
                  </a:cubicBezTo>
                  <a:lnTo>
                    <a:pt x="147052" y="1844842"/>
                  </a:lnTo>
                  <a:cubicBezTo>
                    <a:pt x="65837" y="1844842"/>
                    <a:pt x="0" y="1779005"/>
                    <a:pt x="0" y="1697790"/>
                  </a:cubicBezTo>
                  <a:lnTo>
                    <a:pt x="0" y="147052"/>
                  </a:lnTo>
                  <a:cubicBezTo>
                    <a:pt x="0" y="65837"/>
                    <a:pt x="65837" y="0"/>
                    <a:pt x="147052" y="0"/>
                  </a:cubicBezTo>
                  <a:close/>
                </a:path>
              </a:pathLst>
            </a:custGeom>
          </p:spPr>
        </p:pic>
        <p:sp>
          <p:nvSpPr>
            <p:cNvPr id="869" name="Rounded Rectangle 868"/>
            <p:cNvSpPr/>
            <p:nvPr/>
          </p:nvSpPr>
          <p:spPr bwMode="auto">
            <a:xfrm>
              <a:off x="55587" y="1281133"/>
              <a:ext cx="2964296" cy="1844842"/>
            </a:xfrm>
            <a:prstGeom prst="roundRect">
              <a:avLst>
                <a:gd name="adj" fmla="val 7971"/>
              </a:avLst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871" name="Rectangle 870"/>
          <p:cNvSpPr/>
          <p:nvPr/>
        </p:nvSpPr>
        <p:spPr bwMode="auto">
          <a:xfrm>
            <a:off x="-88233" y="3939381"/>
            <a:ext cx="12392527" cy="2564091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2" name="Rounded Rectangle 871"/>
          <p:cNvSpPr/>
          <p:nvPr/>
        </p:nvSpPr>
        <p:spPr bwMode="auto">
          <a:xfrm>
            <a:off x="66010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3" name="Rounded Rectangle 872"/>
          <p:cNvSpPr/>
          <p:nvPr/>
        </p:nvSpPr>
        <p:spPr bwMode="auto">
          <a:xfrm>
            <a:off x="369024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4" name="Rounded Rectangle 873"/>
          <p:cNvSpPr/>
          <p:nvPr/>
        </p:nvSpPr>
        <p:spPr bwMode="auto">
          <a:xfrm>
            <a:off x="672038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5" name="Rounded Rectangle 874"/>
          <p:cNvSpPr/>
          <p:nvPr/>
        </p:nvSpPr>
        <p:spPr bwMode="auto">
          <a:xfrm>
            <a:off x="975052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6" name="Rounded Rectangle 875"/>
          <p:cNvSpPr/>
          <p:nvPr/>
        </p:nvSpPr>
        <p:spPr bwMode="auto">
          <a:xfrm>
            <a:off x="1278066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7" name="Rounded Rectangle 876"/>
          <p:cNvSpPr/>
          <p:nvPr/>
        </p:nvSpPr>
        <p:spPr bwMode="auto">
          <a:xfrm>
            <a:off x="1884094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8" name="Rounded Rectangle 877"/>
          <p:cNvSpPr/>
          <p:nvPr/>
        </p:nvSpPr>
        <p:spPr bwMode="auto">
          <a:xfrm>
            <a:off x="2490122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9" name="Rounded Rectangle 878"/>
          <p:cNvSpPr/>
          <p:nvPr/>
        </p:nvSpPr>
        <p:spPr bwMode="auto">
          <a:xfrm>
            <a:off x="3096150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0" name="Rounded Rectangle 879"/>
          <p:cNvSpPr/>
          <p:nvPr/>
        </p:nvSpPr>
        <p:spPr bwMode="auto">
          <a:xfrm>
            <a:off x="3702178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1" name="Rounded Rectangle 880"/>
          <p:cNvSpPr/>
          <p:nvPr/>
        </p:nvSpPr>
        <p:spPr bwMode="auto">
          <a:xfrm>
            <a:off x="4308206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2" name="Rounded Rectangle 881"/>
          <p:cNvSpPr/>
          <p:nvPr/>
        </p:nvSpPr>
        <p:spPr bwMode="auto">
          <a:xfrm>
            <a:off x="4914234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3" name="Rounded Rectangle 882"/>
          <p:cNvSpPr/>
          <p:nvPr/>
        </p:nvSpPr>
        <p:spPr bwMode="auto">
          <a:xfrm>
            <a:off x="5520262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4" name="Rounded Rectangle 883"/>
          <p:cNvSpPr/>
          <p:nvPr/>
        </p:nvSpPr>
        <p:spPr bwMode="auto">
          <a:xfrm>
            <a:off x="6126290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5" name="Rounded Rectangle 884"/>
          <p:cNvSpPr/>
          <p:nvPr/>
        </p:nvSpPr>
        <p:spPr bwMode="auto">
          <a:xfrm>
            <a:off x="6732318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6" name="Rounded Rectangle 885"/>
          <p:cNvSpPr/>
          <p:nvPr/>
        </p:nvSpPr>
        <p:spPr bwMode="auto">
          <a:xfrm>
            <a:off x="7338346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7" name="Rounded Rectangle 886"/>
          <p:cNvSpPr/>
          <p:nvPr/>
        </p:nvSpPr>
        <p:spPr bwMode="auto">
          <a:xfrm>
            <a:off x="7944374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8" name="Rounded Rectangle 887"/>
          <p:cNvSpPr/>
          <p:nvPr/>
        </p:nvSpPr>
        <p:spPr bwMode="auto">
          <a:xfrm>
            <a:off x="8550402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9" name="Rounded Rectangle 888"/>
          <p:cNvSpPr/>
          <p:nvPr/>
        </p:nvSpPr>
        <p:spPr bwMode="auto">
          <a:xfrm>
            <a:off x="9156430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0" name="Rounded Rectangle 889"/>
          <p:cNvSpPr/>
          <p:nvPr/>
        </p:nvSpPr>
        <p:spPr bwMode="auto">
          <a:xfrm>
            <a:off x="9762458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1" name="Rounded Rectangle 890"/>
          <p:cNvSpPr/>
          <p:nvPr/>
        </p:nvSpPr>
        <p:spPr bwMode="auto">
          <a:xfrm>
            <a:off x="10368486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2" name="Rounded Rectangle 891"/>
          <p:cNvSpPr/>
          <p:nvPr/>
        </p:nvSpPr>
        <p:spPr bwMode="auto">
          <a:xfrm>
            <a:off x="10974514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3" name="Rounded Rectangle 892"/>
          <p:cNvSpPr/>
          <p:nvPr/>
        </p:nvSpPr>
        <p:spPr bwMode="auto">
          <a:xfrm>
            <a:off x="11883569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4" name="Rounded Rectangle 893"/>
          <p:cNvSpPr/>
          <p:nvPr/>
        </p:nvSpPr>
        <p:spPr bwMode="auto">
          <a:xfrm>
            <a:off x="1581080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5" name="Rounded Rectangle 894"/>
          <p:cNvSpPr/>
          <p:nvPr/>
        </p:nvSpPr>
        <p:spPr bwMode="auto">
          <a:xfrm>
            <a:off x="2187108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6" name="Rounded Rectangle 895"/>
          <p:cNvSpPr/>
          <p:nvPr/>
        </p:nvSpPr>
        <p:spPr bwMode="auto">
          <a:xfrm>
            <a:off x="2793136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7" name="Rounded Rectangle 896"/>
          <p:cNvSpPr/>
          <p:nvPr/>
        </p:nvSpPr>
        <p:spPr bwMode="auto">
          <a:xfrm>
            <a:off x="3399164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8" name="Rounded Rectangle 897"/>
          <p:cNvSpPr/>
          <p:nvPr/>
        </p:nvSpPr>
        <p:spPr bwMode="auto">
          <a:xfrm>
            <a:off x="4005192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9" name="Rounded Rectangle 898"/>
          <p:cNvSpPr/>
          <p:nvPr/>
        </p:nvSpPr>
        <p:spPr bwMode="auto">
          <a:xfrm>
            <a:off x="4611220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0" name="Rounded Rectangle 899"/>
          <p:cNvSpPr/>
          <p:nvPr/>
        </p:nvSpPr>
        <p:spPr bwMode="auto">
          <a:xfrm>
            <a:off x="5217248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1" name="Rounded Rectangle 900"/>
          <p:cNvSpPr/>
          <p:nvPr/>
        </p:nvSpPr>
        <p:spPr bwMode="auto">
          <a:xfrm>
            <a:off x="5823276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2" name="Rounded Rectangle 901"/>
          <p:cNvSpPr/>
          <p:nvPr/>
        </p:nvSpPr>
        <p:spPr bwMode="auto">
          <a:xfrm>
            <a:off x="6429304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3" name="Rounded Rectangle 902"/>
          <p:cNvSpPr/>
          <p:nvPr/>
        </p:nvSpPr>
        <p:spPr bwMode="auto">
          <a:xfrm>
            <a:off x="7035332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4" name="Rounded Rectangle 903"/>
          <p:cNvSpPr/>
          <p:nvPr/>
        </p:nvSpPr>
        <p:spPr bwMode="auto">
          <a:xfrm>
            <a:off x="7641360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5" name="Rounded Rectangle 904"/>
          <p:cNvSpPr/>
          <p:nvPr/>
        </p:nvSpPr>
        <p:spPr bwMode="auto">
          <a:xfrm>
            <a:off x="8247388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6" name="Rounded Rectangle 905"/>
          <p:cNvSpPr/>
          <p:nvPr/>
        </p:nvSpPr>
        <p:spPr bwMode="auto">
          <a:xfrm>
            <a:off x="8853416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7" name="Rounded Rectangle 906"/>
          <p:cNvSpPr/>
          <p:nvPr/>
        </p:nvSpPr>
        <p:spPr bwMode="auto">
          <a:xfrm>
            <a:off x="9459444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8" name="Rounded Rectangle 907"/>
          <p:cNvSpPr/>
          <p:nvPr/>
        </p:nvSpPr>
        <p:spPr bwMode="auto">
          <a:xfrm>
            <a:off x="10065472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9" name="Rounded Rectangle 908"/>
          <p:cNvSpPr/>
          <p:nvPr/>
        </p:nvSpPr>
        <p:spPr bwMode="auto">
          <a:xfrm>
            <a:off x="10671500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10" name="Rounded Rectangle 909"/>
          <p:cNvSpPr/>
          <p:nvPr/>
        </p:nvSpPr>
        <p:spPr bwMode="auto">
          <a:xfrm>
            <a:off x="11277528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11" name="Rounded Rectangle 910"/>
          <p:cNvSpPr/>
          <p:nvPr/>
        </p:nvSpPr>
        <p:spPr bwMode="auto">
          <a:xfrm>
            <a:off x="11580542" y="62583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12" name="Rounded Rectangle 911"/>
          <p:cNvSpPr/>
          <p:nvPr/>
        </p:nvSpPr>
        <p:spPr bwMode="auto">
          <a:xfrm>
            <a:off x="66010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13" name="Rounded Rectangle 912"/>
          <p:cNvSpPr/>
          <p:nvPr/>
        </p:nvSpPr>
        <p:spPr bwMode="auto">
          <a:xfrm>
            <a:off x="369024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14" name="Rounded Rectangle 913"/>
          <p:cNvSpPr/>
          <p:nvPr/>
        </p:nvSpPr>
        <p:spPr bwMode="auto">
          <a:xfrm>
            <a:off x="672038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15" name="Rounded Rectangle 914"/>
          <p:cNvSpPr/>
          <p:nvPr/>
        </p:nvSpPr>
        <p:spPr bwMode="auto">
          <a:xfrm>
            <a:off x="975052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16" name="Rounded Rectangle 915"/>
          <p:cNvSpPr/>
          <p:nvPr/>
        </p:nvSpPr>
        <p:spPr bwMode="auto">
          <a:xfrm>
            <a:off x="1278066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17" name="Rounded Rectangle 916"/>
          <p:cNvSpPr/>
          <p:nvPr/>
        </p:nvSpPr>
        <p:spPr bwMode="auto">
          <a:xfrm>
            <a:off x="1884094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18" name="Rounded Rectangle 917"/>
          <p:cNvSpPr/>
          <p:nvPr/>
        </p:nvSpPr>
        <p:spPr bwMode="auto">
          <a:xfrm>
            <a:off x="2490122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19" name="Rounded Rectangle 918"/>
          <p:cNvSpPr/>
          <p:nvPr/>
        </p:nvSpPr>
        <p:spPr bwMode="auto">
          <a:xfrm>
            <a:off x="3096150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0" name="Rounded Rectangle 919"/>
          <p:cNvSpPr/>
          <p:nvPr/>
        </p:nvSpPr>
        <p:spPr bwMode="auto">
          <a:xfrm>
            <a:off x="3702178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1" name="Rounded Rectangle 920"/>
          <p:cNvSpPr/>
          <p:nvPr/>
        </p:nvSpPr>
        <p:spPr bwMode="auto">
          <a:xfrm>
            <a:off x="4308206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2" name="Rounded Rectangle 921"/>
          <p:cNvSpPr/>
          <p:nvPr/>
        </p:nvSpPr>
        <p:spPr bwMode="auto">
          <a:xfrm>
            <a:off x="4914234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3" name="Rounded Rectangle 922"/>
          <p:cNvSpPr/>
          <p:nvPr/>
        </p:nvSpPr>
        <p:spPr bwMode="auto">
          <a:xfrm>
            <a:off x="5520262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4" name="Rounded Rectangle 923"/>
          <p:cNvSpPr/>
          <p:nvPr/>
        </p:nvSpPr>
        <p:spPr bwMode="auto">
          <a:xfrm>
            <a:off x="6126290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5" name="Rounded Rectangle 924"/>
          <p:cNvSpPr/>
          <p:nvPr/>
        </p:nvSpPr>
        <p:spPr bwMode="auto">
          <a:xfrm>
            <a:off x="6732318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6" name="Rounded Rectangle 925"/>
          <p:cNvSpPr/>
          <p:nvPr/>
        </p:nvSpPr>
        <p:spPr bwMode="auto">
          <a:xfrm>
            <a:off x="7338346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7" name="Rounded Rectangle 926"/>
          <p:cNvSpPr/>
          <p:nvPr/>
        </p:nvSpPr>
        <p:spPr bwMode="auto">
          <a:xfrm>
            <a:off x="7944374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8" name="Rounded Rectangle 927"/>
          <p:cNvSpPr/>
          <p:nvPr/>
        </p:nvSpPr>
        <p:spPr bwMode="auto">
          <a:xfrm>
            <a:off x="8550402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9" name="Rounded Rectangle 928"/>
          <p:cNvSpPr/>
          <p:nvPr/>
        </p:nvSpPr>
        <p:spPr bwMode="auto">
          <a:xfrm>
            <a:off x="9156430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30" name="Rounded Rectangle 929"/>
          <p:cNvSpPr/>
          <p:nvPr/>
        </p:nvSpPr>
        <p:spPr bwMode="auto">
          <a:xfrm>
            <a:off x="9762458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31" name="Rounded Rectangle 930"/>
          <p:cNvSpPr/>
          <p:nvPr/>
        </p:nvSpPr>
        <p:spPr bwMode="auto">
          <a:xfrm>
            <a:off x="10368486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32" name="Rounded Rectangle 931"/>
          <p:cNvSpPr/>
          <p:nvPr/>
        </p:nvSpPr>
        <p:spPr bwMode="auto">
          <a:xfrm>
            <a:off x="10974514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33" name="Rounded Rectangle 932"/>
          <p:cNvSpPr/>
          <p:nvPr/>
        </p:nvSpPr>
        <p:spPr bwMode="auto">
          <a:xfrm>
            <a:off x="11883569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34" name="Rounded Rectangle 933"/>
          <p:cNvSpPr/>
          <p:nvPr/>
        </p:nvSpPr>
        <p:spPr bwMode="auto">
          <a:xfrm>
            <a:off x="1581080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35" name="Rounded Rectangle 934"/>
          <p:cNvSpPr/>
          <p:nvPr/>
        </p:nvSpPr>
        <p:spPr bwMode="auto">
          <a:xfrm>
            <a:off x="2187108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36" name="Rounded Rectangle 935"/>
          <p:cNvSpPr/>
          <p:nvPr/>
        </p:nvSpPr>
        <p:spPr bwMode="auto">
          <a:xfrm>
            <a:off x="2793136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37" name="Rounded Rectangle 936"/>
          <p:cNvSpPr/>
          <p:nvPr/>
        </p:nvSpPr>
        <p:spPr bwMode="auto">
          <a:xfrm>
            <a:off x="3399164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38" name="Rounded Rectangle 937"/>
          <p:cNvSpPr/>
          <p:nvPr/>
        </p:nvSpPr>
        <p:spPr bwMode="auto">
          <a:xfrm>
            <a:off x="4005192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39" name="Rounded Rectangle 938"/>
          <p:cNvSpPr/>
          <p:nvPr/>
        </p:nvSpPr>
        <p:spPr bwMode="auto">
          <a:xfrm>
            <a:off x="4611220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0" name="Rounded Rectangle 939"/>
          <p:cNvSpPr/>
          <p:nvPr/>
        </p:nvSpPr>
        <p:spPr bwMode="auto">
          <a:xfrm>
            <a:off x="5217248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1" name="Rounded Rectangle 940"/>
          <p:cNvSpPr/>
          <p:nvPr/>
        </p:nvSpPr>
        <p:spPr bwMode="auto">
          <a:xfrm>
            <a:off x="5823276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2" name="Rounded Rectangle 941"/>
          <p:cNvSpPr/>
          <p:nvPr/>
        </p:nvSpPr>
        <p:spPr bwMode="auto">
          <a:xfrm>
            <a:off x="6429304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3" name="Rounded Rectangle 942"/>
          <p:cNvSpPr/>
          <p:nvPr/>
        </p:nvSpPr>
        <p:spPr bwMode="auto">
          <a:xfrm>
            <a:off x="7035332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4" name="Rounded Rectangle 943"/>
          <p:cNvSpPr/>
          <p:nvPr/>
        </p:nvSpPr>
        <p:spPr bwMode="auto">
          <a:xfrm>
            <a:off x="7641360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5" name="Rounded Rectangle 944"/>
          <p:cNvSpPr/>
          <p:nvPr/>
        </p:nvSpPr>
        <p:spPr bwMode="auto">
          <a:xfrm>
            <a:off x="8247388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6" name="Rounded Rectangle 945"/>
          <p:cNvSpPr/>
          <p:nvPr/>
        </p:nvSpPr>
        <p:spPr bwMode="auto">
          <a:xfrm>
            <a:off x="8853416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7" name="Rounded Rectangle 946"/>
          <p:cNvSpPr/>
          <p:nvPr/>
        </p:nvSpPr>
        <p:spPr bwMode="auto">
          <a:xfrm>
            <a:off x="9459444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8" name="Rounded Rectangle 947"/>
          <p:cNvSpPr/>
          <p:nvPr/>
        </p:nvSpPr>
        <p:spPr bwMode="auto">
          <a:xfrm>
            <a:off x="10065472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9" name="Rounded Rectangle 948"/>
          <p:cNvSpPr/>
          <p:nvPr/>
        </p:nvSpPr>
        <p:spPr bwMode="auto">
          <a:xfrm>
            <a:off x="10671500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50" name="Rounded Rectangle 949"/>
          <p:cNvSpPr/>
          <p:nvPr/>
        </p:nvSpPr>
        <p:spPr bwMode="auto">
          <a:xfrm>
            <a:off x="11277528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51" name="Rounded Rectangle 950"/>
          <p:cNvSpPr/>
          <p:nvPr/>
        </p:nvSpPr>
        <p:spPr bwMode="auto">
          <a:xfrm>
            <a:off x="11580542" y="3978776"/>
            <a:ext cx="194121" cy="19796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52" name="Rounded Rectangle 951"/>
          <p:cNvSpPr/>
          <p:nvPr/>
        </p:nvSpPr>
        <p:spPr bwMode="auto">
          <a:xfrm>
            <a:off x="50730" y="4285670"/>
            <a:ext cx="2964296" cy="1844842"/>
          </a:xfrm>
          <a:prstGeom prst="roundRect">
            <a:avLst>
              <a:gd name="adj" fmla="val 7971"/>
            </a:avLst>
          </a:prstGeom>
          <a:solidFill>
            <a:schemeClr val="tx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53" name="Rounded Rectangle 952"/>
          <p:cNvSpPr/>
          <p:nvPr/>
        </p:nvSpPr>
        <p:spPr bwMode="auto">
          <a:xfrm>
            <a:off x="3085963" y="4285670"/>
            <a:ext cx="2964296" cy="1844842"/>
          </a:xfrm>
          <a:prstGeom prst="roundRect">
            <a:avLst>
              <a:gd name="adj" fmla="val 7971"/>
            </a:avLst>
          </a:prstGeom>
          <a:solidFill>
            <a:schemeClr val="tx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54" name="Rounded Rectangle 953"/>
          <p:cNvSpPr/>
          <p:nvPr/>
        </p:nvSpPr>
        <p:spPr bwMode="auto">
          <a:xfrm>
            <a:off x="6121196" y="4285670"/>
            <a:ext cx="2964296" cy="1844842"/>
          </a:xfrm>
          <a:prstGeom prst="roundRect">
            <a:avLst>
              <a:gd name="adj" fmla="val 7971"/>
            </a:avLst>
          </a:prstGeom>
          <a:solidFill>
            <a:schemeClr val="tx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55" name="Rounded Rectangle 954"/>
          <p:cNvSpPr/>
          <p:nvPr/>
        </p:nvSpPr>
        <p:spPr bwMode="auto">
          <a:xfrm>
            <a:off x="9156430" y="4285670"/>
            <a:ext cx="2964296" cy="1844842"/>
          </a:xfrm>
          <a:prstGeom prst="roundRect">
            <a:avLst>
              <a:gd name="adj" fmla="val 7971"/>
            </a:avLst>
          </a:prstGeom>
          <a:solidFill>
            <a:schemeClr val="tx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68" name="Straight Arrow Connector 967"/>
          <p:cNvCxnSpPr/>
          <p:nvPr/>
        </p:nvCxnSpPr>
        <p:spPr bwMode="auto">
          <a:xfrm flipV="1">
            <a:off x="132126" y="4469263"/>
            <a:ext cx="0" cy="1162233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cxnSp>
        <p:nvCxnSpPr>
          <p:cNvPr id="969" name="Straight Arrow Connector 968"/>
          <p:cNvCxnSpPr/>
          <p:nvPr/>
        </p:nvCxnSpPr>
        <p:spPr bwMode="auto">
          <a:xfrm>
            <a:off x="132126" y="5631494"/>
            <a:ext cx="2801504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sp>
        <p:nvSpPr>
          <p:cNvPr id="991" name="Rectangle 990"/>
          <p:cNvSpPr/>
          <p:nvPr/>
        </p:nvSpPr>
        <p:spPr bwMode="auto">
          <a:xfrm>
            <a:off x="1413480" y="5310464"/>
            <a:ext cx="259147" cy="321327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3" name="Freeform 992"/>
          <p:cNvSpPr/>
          <p:nvPr/>
        </p:nvSpPr>
        <p:spPr bwMode="auto">
          <a:xfrm>
            <a:off x="1418527" y="5776001"/>
            <a:ext cx="249055" cy="157897"/>
          </a:xfrm>
          <a:custGeom>
            <a:avLst/>
            <a:gdLst>
              <a:gd name="connsiteX0" fmla="*/ 142067 w 971550"/>
              <a:gd name="connsiteY0" fmla="*/ 53230 h 615950"/>
              <a:gd name="connsiteX1" fmla="*/ 57150 w 971550"/>
              <a:gd name="connsiteY1" fmla="*/ 138147 h 615950"/>
              <a:gd name="connsiteX2" fmla="*/ 57150 w 971550"/>
              <a:gd name="connsiteY2" fmla="*/ 477803 h 615950"/>
              <a:gd name="connsiteX3" fmla="*/ 142067 w 971550"/>
              <a:gd name="connsiteY3" fmla="*/ 562720 h 615950"/>
              <a:gd name="connsiteX4" fmla="*/ 823133 w 971550"/>
              <a:gd name="connsiteY4" fmla="*/ 562720 h 615950"/>
              <a:gd name="connsiteX5" fmla="*/ 908050 w 971550"/>
              <a:gd name="connsiteY5" fmla="*/ 477803 h 615950"/>
              <a:gd name="connsiteX6" fmla="*/ 908050 w 971550"/>
              <a:gd name="connsiteY6" fmla="*/ 138147 h 615950"/>
              <a:gd name="connsiteX7" fmla="*/ 823133 w 971550"/>
              <a:gd name="connsiteY7" fmla="*/ 53230 h 615950"/>
              <a:gd name="connsiteX8" fmla="*/ 102660 w 971550"/>
              <a:gd name="connsiteY8" fmla="*/ 0 h 615950"/>
              <a:gd name="connsiteX9" fmla="*/ 868890 w 971550"/>
              <a:gd name="connsiteY9" fmla="*/ 0 h 615950"/>
              <a:gd name="connsiteX10" fmla="*/ 971550 w 971550"/>
              <a:gd name="connsiteY10" fmla="*/ 102660 h 615950"/>
              <a:gd name="connsiteX11" fmla="*/ 971550 w 971550"/>
              <a:gd name="connsiteY11" fmla="*/ 513290 h 615950"/>
              <a:gd name="connsiteX12" fmla="*/ 868890 w 971550"/>
              <a:gd name="connsiteY12" fmla="*/ 615950 h 615950"/>
              <a:gd name="connsiteX13" fmla="*/ 102660 w 971550"/>
              <a:gd name="connsiteY13" fmla="*/ 615950 h 615950"/>
              <a:gd name="connsiteX14" fmla="*/ 0 w 971550"/>
              <a:gd name="connsiteY14" fmla="*/ 513290 h 615950"/>
              <a:gd name="connsiteX15" fmla="*/ 0 w 971550"/>
              <a:gd name="connsiteY15" fmla="*/ 102660 h 615950"/>
              <a:gd name="connsiteX16" fmla="*/ 102660 w 971550"/>
              <a:gd name="connsiteY16" fmla="*/ 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71550" h="615950">
                <a:moveTo>
                  <a:pt x="142067" y="53230"/>
                </a:moveTo>
                <a:cubicBezTo>
                  <a:pt x="95169" y="53230"/>
                  <a:pt x="57150" y="91249"/>
                  <a:pt x="57150" y="138147"/>
                </a:cubicBezTo>
                <a:lnTo>
                  <a:pt x="57150" y="477803"/>
                </a:lnTo>
                <a:cubicBezTo>
                  <a:pt x="57150" y="524701"/>
                  <a:pt x="95169" y="562720"/>
                  <a:pt x="142067" y="562720"/>
                </a:cubicBezTo>
                <a:lnTo>
                  <a:pt x="823133" y="562720"/>
                </a:lnTo>
                <a:cubicBezTo>
                  <a:pt x="870031" y="562720"/>
                  <a:pt x="908050" y="524701"/>
                  <a:pt x="908050" y="477803"/>
                </a:cubicBezTo>
                <a:lnTo>
                  <a:pt x="908050" y="138147"/>
                </a:lnTo>
                <a:cubicBezTo>
                  <a:pt x="908050" y="91249"/>
                  <a:pt x="870031" y="53230"/>
                  <a:pt x="823133" y="53230"/>
                </a:cubicBezTo>
                <a:close/>
                <a:moveTo>
                  <a:pt x="102660" y="0"/>
                </a:moveTo>
                <a:lnTo>
                  <a:pt x="868890" y="0"/>
                </a:lnTo>
                <a:cubicBezTo>
                  <a:pt x="925588" y="0"/>
                  <a:pt x="971550" y="45962"/>
                  <a:pt x="971550" y="102660"/>
                </a:cubicBezTo>
                <a:lnTo>
                  <a:pt x="971550" y="513290"/>
                </a:lnTo>
                <a:cubicBezTo>
                  <a:pt x="971550" y="569988"/>
                  <a:pt x="925588" y="615950"/>
                  <a:pt x="868890" y="615950"/>
                </a:cubicBezTo>
                <a:lnTo>
                  <a:pt x="102660" y="615950"/>
                </a:lnTo>
                <a:cubicBezTo>
                  <a:pt x="45962" y="615950"/>
                  <a:pt x="0" y="569988"/>
                  <a:pt x="0" y="513290"/>
                </a:cubicBezTo>
                <a:lnTo>
                  <a:pt x="0" y="102660"/>
                </a:lnTo>
                <a:cubicBezTo>
                  <a:pt x="0" y="45962"/>
                  <a:pt x="45962" y="0"/>
                  <a:pt x="102660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50" dirty="0">
                <a:solidFill>
                  <a:schemeClr val="bg1"/>
                </a:solidFill>
                <a:latin typeface="Broadway" panose="04040905080B02020502" pitchFamily="82" charset="0"/>
                <a:ea typeface="Arial" charset="0"/>
                <a:cs typeface="Arial" charset="0"/>
              </a:rPr>
              <a:t>tv3</a:t>
            </a:r>
            <a:endParaRPr kumimoji="0" lang="en-GB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oadway" panose="04040905080B02020502" pitchFamily="82" charset="0"/>
              <a:ea typeface="Arial" charset="0"/>
              <a:cs typeface="Arial" charset="0"/>
            </a:endParaRPr>
          </a:p>
        </p:txBody>
      </p:sp>
      <p:sp>
        <p:nvSpPr>
          <p:cNvPr id="994" name="Rounded Rectangle 993"/>
          <p:cNvSpPr/>
          <p:nvPr/>
        </p:nvSpPr>
        <p:spPr bwMode="auto">
          <a:xfrm>
            <a:off x="1502359" y="5933898"/>
            <a:ext cx="81391" cy="13022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87" name="Rectangle 986"/>
          <p:cNvSpPr/>
          <p:nvPr/>
        </p:nvSpPr>
        <p:spPr bwMode="auto">
          <a:xfrm>
            <a:off x="868528" y="4583889"/>
            <a:ext cx="259147" cy="1047901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989" name="Freeform 988"/>
          <p:cNvSpPr/>
          <p:nvPr/>
        </p:nvSpPr>
        <p:spPr bwMode="auto">
          <a:xfrm>
            <a:off x="873575" y="5776001"/>
            <a:ext cx="249055" cy="157897"/>
          </a:xfrm>
          <a:custGeom>
            <a:avLst/>
            <a:gdLst>
              <a:gd name="connsiteX0" fmla="*/ 142067 w 971550"/>
              <a:gd name="connsiteY0" fmla="*/ 53230 h 615950"/>
              <a:gd name="connsiteX1" fmla="*/ 57150 w 971550"/>
              <a:gd name="connsiteY1" fmla="*/ 138147 h 615950"/>
              <a:gd name="connsiteX2" fmla="*/ 57150 w 971550"/>
              <a:gd name="connsiteY2" fmla="*/ 477803 h 615950"/>
              <a:gd name="connsiteX3" fmla="*/ 142067 w 971550"/>
              <a:gd name="connsiteY3" fmla="*/ 562720 h 615950"/>
              <a:gd name="connsiteX4" fmla="*/ 823133 w 971550"/>
              <a:gd name="connsiteY4" fmla="*/ 562720 h 615950"/>
              <a:gd name="connsiteX5" fmla="*/ 908050 w 971550"/>
              <a:gd name="connsiteY5" fmla="*/ 477803 h 615950"/>
              <a:gd name="connsiteX6" fmla="*/ 908050 w 971550"/>
              <a:gd name="connsiteY6" fmla="*/ 138147 h 615950"/>
              <a:gd name="connsiteX7" fmla="*/ 823133 w 971550"/>
              <a:gd name="connsiteY7" fmla="*/ 53230 h 615950"/>
              <a:gd name="connsiteX8" fmla="*/ 102660 w 971550"/>
              <a:gd name="connsiteY8" fmla="*/ 0 h 615950"/>
              <a:gd name="connsiteX9" fmla="*/ 868890 w 971550"/>
              <a:gd name="connsiteY9" fmla="*/ 0 h 615950"/>
              <a:gd name="connsiteX10" fmla="*/ 971550 w 971550"/>
              <a:gd name="connsiteY10" fmla="*/ 102660 h 615950"/>
              <a:gd name="connsiteX11" fmla="*/ 971550 w 971550"/>
              <a:gd name="connsiteY11" fmla="*/ 513290 h 615950"/>
              <a:gd name="connsiteX12" fmla="*/ 868890 w 971550"/>
              <a:gd name="connsiteY12" fmla="*/ 615950 h 615950"/>
              <a:gd name="connsiteX13" fmla="*/ 102660 w 971550"/>
              <a:gd name="connsiteY13" fmla="*/ 615950 h 615950"/>
              <a:gd name="connsiteX14" fmla="*/ 0 w 971550"/>
              <a:gd name="connsiteY14" fmla="*/ 513290 h 615950"/>
              <a:gd name="connsiteX15" fmla="*/ 0 w 971550"/>
              <a:gd name="connsiteY15" fmla="*/ 102660 h 615950"/>
              <a:gd name="connsiteX16" fmla="*/ 102660 w 971550"/>
              <a:gd name="connsiteY16" fmla="*/ 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71550" h="615950">
                <a:moveTo>
                  <a:pt x="142067" y="53230"/>
                </a:moveTo>
                <a:cubicBezTo>
                  <a:pt x="95169" y="53230"/>
                  <a:pt x="57150" y="91249"/>
                  <a:pt x="57150" y="138147"/>
                </a:cubicBezTo>
                <a:lnTo>
                  <a:pt x="57150" y="477803"/>
                </a:lnTo>
                <a:cubicBezTo>
                  <a:pt x="57150" y="524701"/>
                  <a:pt x="95169" y="562720"/>
                  <a:pt x="142067" y="562720"/>
                </a:cubicBezTo>
                <a:lnTo>
                  <a:pt x="823133" y="562720"/>
                </a:lnTo>
                <a:cubicBezTo>
                  <a:pt x="870031" y="562720"/>
                  <a:pt x="908050" y="524701"/>
                  <a:pt x="908050" y="477803"/>
                </a:cubicBezTo>
                <a:lnTo>
                  <a:pt x="908050" y="138147"/>
                </a:lnTo>
                <a:cubicBezTo>
                  <a:pt x="908050" y="91249"/>
                  <a:pt x="870031" y="53230"/>
                  <a:pt x="823133" y="53230"/>
                </a:cubicBezTo>
                <a:close/>
                <a:moveTo>
                  <a:pt x="102660" y="0"/>
                </a:moveTo>
                <a:lnTo>
                  <a:pt x="868890" y="0"/>
                </a:lnTo>
                <a:cubicBezTo>
                  <a:pt x="925588" y="0"/>
                  <a:pt x="971550" y="45962"/>
                  <a:pt x="971550" y="102660"/>
                </a:cubicBezTo>
                <a:lnTo>
                  <a:pt x="971550" y="513290"/>
                </a:lnTo>
                <a:cubicBezTo>
                  <a:pt x="971550" y="569988"/>
                  <a:pt x="925588" y="615950"/>
                  <a:pt x="868890" y="615950"/>
                </a:cubicBezTo>
                <a:lnTo>
                  <a:pt x="102660" y="615950"/>
                </a:lnTo>
                <a:cubicBezTo>
                  <a:pt x="45962" y="615950"/>
                  <a:pt x="0" y="569988"/>
                  <a:pt x="0" y="513290"/>
                </a:cubicBezTo>
                <a:lnTo>
                  <a:pt x="0" y="102660"/>
                </a:lnTo>
                <a:cubicBezTo>
                  <a:pt x="0" y="45962"/>
                  <a:pt x="45962" y="0"/>
                  <a:pt x="102660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50" dirty="0">
                <a:solidFill>
                  <a:schemeClr val="bg1"/>
                </a:solidFill>
                <a:latin typeface="Broadway" panose="04040905080B02020502" pitchFamily="82" charset="0"/>
                <a:ea typeface="Arial" charset="0"/>
                <a:cs typeface="Arial" charset="0"/>
              </a:rPr>
              <a:t>tv2</a:t>
            </a:r>
            <a:endParaRPr kumimoji="0" lang="en-GB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oadway" panose="04040905080B02020502" pitchFamily="82" charset="0"/>
              <a:ea typeface="Arial" charset="0"/>
              <a:cs typeface="Arial" charset="0"/>
            </a:endParaRPr>
          </a:p>
        </p:txBody>
      </p:sp>
      <p:sp>
        <p:nvSpPr>
          <p:cNvPr id="990" name="Rounded Rectangle 989"/>
          <p:cNvSpPr/>
          <p:nvPr/>
        </p:nvSpPr>
        <p:spPr bwMode="auto">
          <a:xfrm>
            <a:off x="957407" y="5933898"/>
            <a:ext cx="81391" cy="13022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83" name="Rectangle 982"/>
          <p:cNvSpPr/>
          <p:nvPr/>
        </p:nvSpPr>
        <p:spPr bwMode="auto">
          <a:xfrm>
            <a:off x="323577" y="4832769"/>
            <a:ext cx="259147" cy="799022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85" name="Freeform 984"/>
          <p:cNvSpPr/>
          <p:nvPr/>
        </p:nvSpPr>
        <p:spPr bwMode="auto">
          <a:xfrm>
            <a:off x="328624" y="5776001"/>
            <a:ext cx="249055" cy="157897"/>
          </a:xfrm>
          <a:custGeom>
            <a:avLst/>
            <a:gdLst>
              <a:gd name="connsiteX0" fmla="*/ 142067 w 971550"/>
              <a:gd name="connsiteY0" fmla="*/ 53230 h 615950"/>
              <a:gd name="connsiteX1" fmla="*/ 57150 w 971550"/>
              <a:gd name="connsiteY1" fmla="*/ 138147 h 615950"/>
              <a:gd name="connsiteX2" fmla="*/ 57150 w 971550"/>
              <a:gd name="connsiteY2" fmla="*/ 477803 h 615950"/>
              <a:gd name="connsiteX3" fmla="*/ 142067 w 971550"/>
              <a:gd name="connsiteY3" fmla="*/ 562720 h 615950"/>
              <a:gd name="connsiteX4" fmla="*/ 823133 w 971550"/>
              <a:gd name="connsiteY4" fmla="*/ 562720 h 615950"/>
              <a:gd name="connsiteX5" fmla="*/ 908050 w 971550"/>
              <a:gd name="connsiteY5" fmla="*/ 477803 h 615950"/>
              <a:gd name="connsiteX6" fmla="*/ 908050 w 971550"/>
              <a:gd name="connsiteY6" fmla="*/ 138147 h 615950"/>
              <a:gd name="connsiteX7" fmla="*/ 823133 w 971550"/>
              <a:gd name="connsiteY7" fmla="*/ 53230 h 615950"/>
              <a:gd name="connsiteX8" fmla="*/ 102660 w 971550"/>
              <a:gd name="connsiteY8" fmla="*/ 0 h 615950"/>
              <a:gd name="connsiteX9" fmla="*/ 868890 w 971550"/>
              <a:gd name="connsiteY9" fmla="*/ 0 h 615950"/>
              <a:gd name="connsiteX10" fmla="*/ 971550 w 971550"/>
              <a:gd name="connsiteY10" fmla="*/ 102660 h 615950"/>
              <a:gd name="connsiteX11" fmla="*/ 971550 w 971550"/>
              <a:gd name="connsiteY11" fmla="*/ 513290 h 615950"/>
              <a:gd name="connsiteX12" fmla="*/ 868890 w 971550"/>
              <a:gd name="connsiteY12" fmla="*/ 615950 h 615950"/>
              <a:gd name="connsiteX13" fmla="*/ 102660 w 971550"/>
              <a:gd name="connsiteY13" fmla="*/ 615950 h 615950"/>
              <a:gd name="connsiteX14" fmla="*/ 0 w 971550"/>
              <a:gd name="connsiteY14" fmla="*/ 513290 h 615950"/>
              <a:gd name="connsiteX15" fmla="*/ 0 w 971550"/>
              <a:gd name="connsiteY15" fmla="*/ 102660 h 615950"/>
              <a:gd name="connsiteX16" fmla="*/ 102660 w 971550"/>
              <a:gd name="connsiteY16" fmla="*/ 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71550" h="615950">
                <a:moveTo>
                  <a:pt x="142067" y="53230"/>
                </a:moveTo>
                <a:cubicBezTo>
                  <a:pt x="95169" y="53230"/>
                  <a:pt x="57150" y="91249"/>
                  <a:pt x="57150" y="138147"/>
                </a:cubicBezTo>
                <a:lnTo>
                  <a:pt x="57150" y="477803"/>
                </a:lnTo>
                <a:cubicBezTo>
                  <a:pt x="57150" y="524701"/>
                  <a:pt x="95169" y="562720"/>
                  <a:pt x="142067" y="562720"/>
                </a:cubicBezTo>
                <a:lnTo>
                  <a:pt x="823133" y="562720"/>
                </a:lnTo>
                <a:cubicBezTo>
                  <a:pt x="870031" y="562720"/>
                  <a:pt x="908050" y="524701"/>
                  <a:pt x="908050" y="477803"/>
                </a:cubicBezTo>
                <a:lnTo>
                  <a:pt x="908050" y="138147"/>
                </a:lnTo>
                <a:cubicBezTo>
                  <a:pt x="908050" y="91249"/>
                  <a:pt x="870031" y="53230"/>
                  <a:pt x="823133" y="53230"/>
                </a:cubicBezTo>
                <a:close/>
                <a:moveTo>
                  <a:pt x="102660" y="0"/>
                </a:moveTo>
                <a:lnTo>
                  <a:pt x="868890" y="0"/>
                </a:lnTo>
                <a:cubicBezTo>
                  <a:pt x="925588" y="0"/>
                  <a:pt x="971550" y="45962"/>
                  <a:pt x="971550" y="102660"/>
                </a:cubicBezTo>
                <a:lnTo>
                  <a:pt x="971550" y="513290"/>
                </a:lnTo>
                <a:cubicBezTo>
                  <a:pt x="971550" y="569988"/>
                  <a:pt x="925588" y="615950"/>
                  <a:pt x="868890" y="615950"/>
                </a:cubicBezTo>
                <a:lnTo>
                  <a:pt x="102660" y="615950"/>
                </a:lnTo>
                <a:cubicBezTo>
                  <a:pt x="45962" y="615950"/>
                  <a:pt x="0" y="569988"/>
                  <a:pt x="0" y="513290"/>
                </a:cubicBezTo>
                <a:lnTo>
                  <a:pt x="0" y="102660"/>
                </a:lnTo>
                <a:cubicBezTo>
                  <a:pt x="0" y="45962"/>
                  <a:pt x="45962" y="0"/>
                  <a:pt x="102660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50" dirty="0">
                <a:solidFill>
                  <a:schemeClr val="bg1"/>
                </a:solidFill>
                <a:latin typeface="Broadway" panose="04040905080B02020502" pitchFamily="82" charset="0"/>
                <a:ea typeface="Arial" charset="0"/>
                <a:cs typeface="Arial" charset="0"/>
              </a:rPr>
              <a:t>tv1</a:t>
            </a:r>
            <a:endParaRPr kumimoji="0" lang="en-GB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oadway" panose="04040905080B02020502" pitchFamily="82" charset="0"/>
              <a:ea typeface="Arial" charset="0"/>
              <a:cs typeface="Arial" charset="0"/>
            </a:endParaRPr>
          </a:p>
        </p:txBody>
      </p:sp>
      <p:sp>
        <p:nvSpPr>
          <p:cNvPr id="986" name="Rounded Rectangle 985"/>
          <p:cNvSpPr/>
          <p:nvPr/>
        </p:nvSpPr>
        <p:spPr bwMode="auto">
          <a:xfrm>
            <a:off x="412456" y="5933898"/>
            <a:ext cx="81391" cy="13022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9" name="Rectangle 978"/>
          <p:cNvSpPr/>
          <p:nvPr/>
        </p:nvSpPr>
        <p:spPr bwMode="auto">
          <a:xfrm>
            <a:off x="1958432" y="5440397"/>
            <a:ext cx="259147" cy="191394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81" name="Freeform 980"/>
          <p:cNvSpPr/>
          <p:nvPr/>
        </p:nvSpPr>
        <p:spPr bwMode="auto">
          <a:xfrm>
            <a:off x="1963479" y="5776001"/>
            <a:ext cx="249055" cy="157897"/>
          </a:xfrm>
          <a:custGeom>
            <a:avLst/>
            <a:gdLst>
              <a:gd name="connsiteX0" fmla="*/ 142067 w 971550"/>
              <a:gd name="connsiteY0" fmla="*/ 53230 h 615950"/>
              <a:gd name="connsiteX1" fmla="*/ 57150 w 971550"/>
              <a:gd name="connsiteY1" fmla="*/ 138147 h 615950"/>
              <a:gd name="connsiteX2" fmla="*/ 57150 w 971550"/>
              <a:gd name="connsiteY2" fmla="*/ 477803 h 615950"/>
              <a:gd name="connsiteX3" fmla="*/ 142067 w 971550"/>
              <a:gd name="connsiteY3" fmla="*/ 562720 h 615950"/>
              <a:gd name="connsiteX4" fmla="*/ 823133 w 971550"/>
              <a:gd name="connsiteY4" fmla="*/ 562720 h 615950"/>
              <a:gd name="connsiteX5" fmla="*/ 908050 w 971550"/>
              <a:gd name="connsiteY5" fmla="*/ 477803 h 615950"/>
              <a:gd name="connsiteX6" fmla="*/ 908050 w 971550"/>
              <a:gd name="connsiteY6" fmla="*/ 138147 h 615950"/>
              <a:gd name="connsiteX7" fmla="*/ 823133 w 971550"/>
              <a:gd name="connsiteY7" fmla="*/ 53230 h 615950"/>
              <a:gd name="connsiteX8" fmla="*/ 102660 w 971550"/>
              <a:gd name="connsiteY8" fmla="*/ 0 h 615950"/>
              <a:gd name="connsiteX9" fmla="*/ 868890 w 971550"/>
              <a:gd name="connsiteY9" fmla="*/ 0 h 615950"/>
              <a:gd name="connsiteX10" fmla="*/ 971550 w 971550"/>
              <a:gd name="connsiteY10" fmla="*/ 102660 h 615950"/>
              <a:gd name="connsiteX11" fmla="*/ 971550 w 971550"/>
              <a:gd name="connsiteY11" fmla="*/ 513290 h 615950"/>
              <a:gd name="connsiteX12" fmla="*/ 868890 w 971550"/>
              <a:gd name="connsiteY12" fmla="*/ 615950 h 615950"/>
              <a:gd name="connsiteX13" fmla="*/ 102660 w 971550"/>
              <a:gd name="connsiteY13" fmla="*/ 615950 h 615950"/>
              <a:gd name="connsiteX14" fmla="*/ 0 w 971550"/>
              <a:gd name="connsiteY14" fmla="*/ 513290 h 615950"/>
              <a:gd name="connsiteX15" fmla="*/ 0 w 971550"/>
              <a:gd name="connsiteY15" fmla="*/ 102660 h 615950"/>
              <a:gd name="connsiteX16" fmla="*/ 102660 w 971550"/>
              <a:gd name="connsiteY16" fmla="*/ 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71550" h="615950">
                <a:moveTo>
                  <a:pt x="142067" y="53230"/>
                </a:moveTo>
                <a:cubicBezTo>
                  <a:pt x="95169" y="53230"/>
                  <a:pt x="57150" y="91249"/>
                  <a:pt x="57150" y="138147"/>
                </a:cubicBezTo>
                <a:lnTo>
                  <a:pt x="57150" y="477803"/>
                </a:lnTo>
                <a:cubicBezTo>
                  <a:pt x="57150" y="524701"/>
                  <a:pt x="95169" y="562720"/>
                  <a:pt x="142067" y="562720"/>
                </a:cubicBezTo>
                <a:lnTo>
                  <a:pt x="823133" y="562720"/>
                </a:lnTo>
                <a:cubicBezTo>
                  <a:pt x="870031" y="562720"/>
                  <a:pt x="908050" y="524701"/>
                  <a:pt x="908050" y="477803"/>
                </a:cubicBezTo>
                <a:lnTo>
                  <a:pt x="908050" y="138147"/>
                </a:lnTo>
                <a:cubicBezTo>
                  <a:pt x="908050" y="91249"/>
                  <a:pt x="870031" y="53230"/>
                  <a:pt x="823133" y="53230"/>
                </a:cubicBezTo>
                <a:close/>
                <a:moveTo>
                  <a:pt x="102660" y="0"/>
                </a:moveTo>
                <a:lnTo>
                  <a:pt x="868890" y="0"/>
                </a:lnTo>
                <a:cubicBezTo>
                  <a:pt x="925588" y="0"/>
                  <a:pt x="971550" y="45962"/>
                  <a:pt x="971550" y="102660"/>
                </a:cubicBezTo>
                <a:lnTo>
                  <a:pt x="971550" y="513290"/>
                </a:lnTo>
                <a:cubicBezTo>
                  <a:pt x="971550" y="569988"/>
                  <a:pt x="925588" y="615950"/>
                  <a:pt x="868890" y="615950"/>
                </a:cubicBezTo>
                <a:lnTo>
                  <a:pt x="102660" y="615950"/>
                </a:lnTo>
                <a:cubicBezTo>
                  <a:pt x="45962" y="615950"/>
                  <a:pt x="0" y="569988"/>
                  <a:pt x="0" y="513290"/>
                </a:cubicBezTo>
                <a:lnTo>
                  <a:pt x="0" y="102660"/>
                </a:lnTo>
                <a:cubicBezTo>
                  <a:pt x="0" y="45962"/>
                  <a:pt x="45962" y="0"/>
                  <a:pt x="102660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50" dirty="0">
                <a:solidFill>
                  <a:schemeClr val="bg1"/>
                </a:solidFill>
                <a:latin typeface="Broadway" panose="04040905080B02020502" pitchFamily="82" charset="0"/>
                <a:ea typeface="Arial" charset="0"/>
                <a:cs typeface="Arial" charset="0"/>
              </a:rPr>
              <a:t>tv4</a:t>
            </a:r>
            <a:endParaRPr kumimoji="0" lang="en-GB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oadway" panose="04040905080B02020502" pitchFamily="82" charset="0"/>
              <a:ea typeface="Arial" charset="0"/>
              <a:cs typeface="Arial" charset="0"/>
            </a:endParaRPr>
          </a:p>
        </p:txBody>
      </p:sp>
      <p:sp>
        <p:nvSpPr>
          <p:cNvPr id="982" name="Rounded Rectangle 981"/>
          <p:cNvSpPr/>
          <p:nvPr/>
        </p:nvSpPr>
        <p:spPr bwMode="auto">
          <a:xfrm>
            <a:off x="2047311" y="5933898"/>
            <a:ext cx="81391" cy="13022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5" name="Rectangle 974"/>
          <p:cNvSpPr/>
          <p:nvPr/>
        </p:nvSpPr>
        <p:spPr bwMode="auto">
          <a:xfrm>
            <a:off x="2503383" y="5014071"/>
            <a:ext cx="259147" cy="617719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7" name="Freeform 976"/>
          <p:cNvSpPr/>
          <p:nvPr/>
        </p:nvSpPr>
        <p:spPr bwMode="auto">
          <a:xfrm>
            <a:off x="2508430" y="5776001"/>
            <a:ext cx="249055" cy="157897"/>
          </a:xfrm>
          <a:custGeom>
            <a:avLst/>
            <a:gdLst>
              <a:gd name="connsiteX0" fmla="*/ 142067 w 971550"/>
              <a:gd name="connsiteY0" fmla="*/ 53230 h 615950"/>
              <a:gd name="connsiteX1" fmla="*/ 57150 w 971550"/>
              <a:gd name="connsiteY1" fmla="*/ 138147 h 615950"/>
              <a:gd name="connsiteX2" fmla="*/ 57150 w 971550"/>
              <a:gd name="connsiteY2" fmla="*/ 477803 h 615950"/>
              <a:gd name="connsiteX3" fmla="*/ 142067 w 971550"/>
              <a:gd name="connsiteY3" fmla="*/ 562720 h 615950"/>
              <a:gd name="connsiteX4" fmla="*/ 823133 w 971550"/>
              <a:gd name="connsiteY4" fmla="*/ 562720 h 615950"/>
              <a:gd name="connsiteX5" fmla="*/ 908050 w 971550"/>
              <a:gd name="connsiteY5" fmla="*/ 477803 h 615950"/>
              <a:gd name="connsiteX6" fmla="*/ 908050 w 971550"/>
              <a:gd name="connsiteY6" fmla="*/ 138147 h 615950"/>
              <a:gd name="connsiteX7" fmla="*/ 823133 w 971550"/>
              <a:gd name="connsiteY7" fmla="*/ 53230 h 615950"/>
              <a:gd name="connsiteX8" fmla="*/ 102660 w 971550"/>
              <a:gd name="connsiteY8" fmla="*/ 0 h 615950"/>
              <a:gd name="connsiteX9" fmla="*/ 868890 w 971550"/>
              <a:gd name="connsiteY9" fmla="*/ 0 h 615950"/>
              <a:gd name="connsiteX10" fmla="*/ 971550 w 971550"/>
              <a:gd name="connsiteY10" fmla="*/ 102660 h 615950"/>
              <a:gd name="connsiteX11" fmla="*/ 971550 w 971550"/>
              <a:gd name="connsiteY11" fmla="*/ 513290 h 615950"/>
              <a:gd name="connsiteX12" fmla="*/ 868890 w 971550"/>
              <a:gd name="connsiteY12" fmla="*/ 615950 h 615950"/>
              <a:gd name="connsiteX13" fmla="*/ 102660 w 971550"/>
              <a:gd name="connsiteY13" fmla="*/ 615950 h 615950"/>
              <a:gd name="connsiteX14" fmla="*/ 0 w 971550"/>
              <a:gd name="connsiteY14" fmla="*/ 513290 h 615950"/>
              <a:gd name="connsiteX15" fmla="*/ 0 w 971550"/>
              <a:gd name="connsiteY15" fmla="*/ 102660 h 615950"/>
              <a:gd name="connsiteX16" fmla="*/ 102660 w 971550"/>
              <a:gd name="connsiteY16" fmla="*/ 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71550" h="615950">
                <a:moveTo>
                  <a:pt x="142067" y="53230"/>
                </a:moveTo>
                <a:cubicBezTo>
                  <a:pt x="95169" y="53230"/>
                  <a:pt x="57150" y="91249"/>
                  <a:pt x="57150" y="138147"/>
                </a:cubicBezTo>
                <a:lnTo>
                  <a:pt x="57150" y="477803"/>
                </a:lnTo>
                <a:cubicBezTo>
                  <a:pt x="57150" y="524701"/>
                  <a:pt x="95169" y="562720"/>
                  <a:pt x="142067" y="562720"/>
                </a:cubicBezTo>
                <a:lnTo>
                  <a:pt x="823133" y="562720"/>
                </a:lnTo>
                <a:cubicBezTo>
                  <a:pt x="870031" y="562720"/>
                  <a:pt x="908050" y="524701"/>
                  <a:pt x="908050" y="477803"/>
                </a:cubicBezTo>
                <a:lnTo>
                  <a:pt x="908050" y="138147"/>
                </a:lnTo>
                <a:cubicBezTo>
                  <a:pt x="908050" y="91249"/>
                  <a:pt x="870031" y="53230"/>
                  <a:pt x="823133" y="53230"/>
                </a:cubicBezTo>
                <a:close/>
                <a:moveTo>
                  <a:pt x="102660" y="0"/>
                </a:moveTo>
                <a:lnTo>
                  <a:pt x="868890" y="0"/>
                </a:lnTo>
                <a:cubicBezTo>
                  <a:pt x="925588" y="0"/>
                  <a:pt x="971550" y="45962"/>
                  <a:pt x="971550" y="102660"/>
                </a:cubicBezTo>
                <a:lnTo>
                  <a:pt x="971550" y="513290"/>
                </a:lnTo>
                <a:cubicBezTo>
                  <a:pt x="971550" y="569988"/>
                  <a:pt x="925588" y="615950"/>
                  <a:pt x="868890" y="615950"/>
                </a:cubicBezTo>
                <a:lnTo>
                  <a:pt x="102660" y="615950"/>
                </a:lnTo>
                <a:cubicBezTo>
                  <a:pt x="45962" y="615950"/>
                  <a:pt x="0" y="569988"/>
                  <a:pt x="0" y="513290"/>
                </a:cubicBezTo>
                <a:lnTo>
                  <a:pt x="0" y="102660"/>
                </a:lnTo>
                <a:cubicBezTo>
                  <a:pt x="0" y="45962"/>
                  <a:pt x="45962" y="0"/>
                  <a:pt x="102660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50" dirty="0">
                <a:solidFill>
                  <a:schemeClr val="bg1"/>
                </a:solidFill>
                <a:latin typeface="Broadway" panose="04040905080B02020502" pitchFamily="82" charset="0"/>
                <a:ea typeface="Arial" charset="0"/>
                <a:cs typeface="Arial" charset="0"/>
              </a:rPr>
              <a:t>tv5</a:t>
            </a:r>
            <a:endParaRPr kumimoji="0" lang="en-GB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oadway" panose="04040905080B02020502" pitchFamily="82" charset="0"/>
              <a:ea typeface="Arial" charset="0"/>
              <a:cs typeface="Arial" charset="0"/>
            </a:endParaRPr>
          </a:p>
        </p:txBody>
      </p:sp>
      <p:sp>
        <p:nvSpPr>
          <p:cNvPr id="978" name="Rounded Rectangle 977"/>
          <p:cNvSpPr/>
          <p:nvPr/>
        </p:nvSpPr>
        <p:spPr bwMode="auto">
          <a:xfrm>
            <a:off x="2592262" y="5933898"/>
            <a:ext cx="81391" cy="13022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96" name="Straight Arrow Connector 995"/>
          <p:cNvCxnSpPr/>
          <p:nvPr/>
        </p:nvCxnSpPr>
        <p:spPr bwMode="auto">
          <a:xfrm flipV="1">
            <a:off x="3221623" y="4469263"/>
            <a:ext cx="0" cy="1162233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cxnSp>
        <p:nvCxnSpPr>
          <p:cNvPr id="997" name="Straight Arrow Connector 996"/>
          <p:cNvCxnSpPr/>
          <p:nvPr/>
        </p:nvCxnSpPr>
        <p:spPr bwMode="auto">
          <a:xfrm>
            <a:off x="3221623" y="5631494"/>
            <a:ext cx="2801504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sp>
        <p:nvSpPr>
          <p:cNvPr id="1019" name="Rectangle 1018"/>
          <p:cNvSpPr/>
          <p:nvPr/>
        </p:nvSpPr>
        <p:spPr bwMode="auto">
          <a:xfrm>
            <a:off x="4502977" y="5310464"/>
            <a:ext cx="259147" cy="321327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020" name="Group 1019"/>
          <p:cNvGrpSpPr/>
          <p:nvPr/>
        </p:nvGrpSpPr>
        <p:grpSpPr>
          <a:xfrm>
            <a:off x="4508024" y="5776001"/>
            <a:ext cx="249055" cy="170924"/>
            <a:chOff x="2863850" y="1625448"/>
            <a:chExt cx="971550" cy="666764"/>
          </a:xfrm>
        </p:grpSpPr>
        <p:sp>
          <p:nvSpPr>
            <p:cNvPr id="1021" name="Freeform 1020"/>
            <p:cNvSpPr/>
            <p:nvPr/>
          </p:nvSpPr>
          <p:spPr bwMode="auto">
            <a:xfrm>
              <a:off x="2863850" y="1625448"/>
              <a:ext cx="971550" cy="61594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5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tv3</a:t>
              </a: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022" name="Rounded Rectangle 1021"/>
            <p:cNvSpPr/>
            <p:nvPr/>
          </p:nvSpPr>
          <p:spPr bwMode="auto">
            <a:xfrm>
              <a:off x="3190874" y="2241414"/>
              <a:ext cx="317502" cy="50798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015" name="Rectangle 1014"/>
          <p:cNvSpPr/>
          <p:nvPr/>
        </p:nvSpPr>
        <p:spPr bwMode="auto">
          <a:xfrm>
            <a:off x="3958025" y="4583889"/>
            <a:ext cx="259147" cy="1047902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grpSp>
        <p:nvGrpSpPr>
          <p:cNvPr id="1016" name="Group 1015"/>
          <p:cNvGrpSpPr/>
          <p:nvPr/>
        </p:nvGrpSpPr>
        <p:grpSpPr>
          <a:xfrm>
            <a:off x="3963072" y="5776001"/>
            <a:ext cx="249055" cy="170924"/>
            <a:chOff x="2863850" y="1625448"/>
            <a:chExt cx="971550" cy="666764"/>
          </a:xfrm>
        </p:grpSpPr>
        <p:sp>
          <p:nvSpPr>
            <p:cNvPr id="1017" name="Freeform 1016"/>
            <p:cNvSpPr/>
            <p:nvPr/>
          </p:nvSpPr>
          <p:spPr bwMode="auto">
            <a:xfrm>
              <a:off x="2863850" y="1625448"/>
              <a:ext cx="971550" cy="61594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5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tv2</a:t>
              </a: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018" name="Rounded Rectangle 1017"/>
            <p:cNvSpPr/>
            <p:nvPr/>
          </p:nvSpPr>
          <p:spPr bwMode="auto">
            <a:xfrm>
              <a:off x="3190874" y="2241414"/>
              <a:ext cx="317502" cy="50798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011" name="Rectangle 1010"/>
          <p:cNvSpPr/>
          <p:nvPr/>
        </p:nvSpPr>
        <p:spPr bwMode="auto">
          <a:xfrm>
            <a:off x="3413074" y="5014071"/>
            <a:ext cx="259147" cy="617719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012" name="Group 1011"/>
          <p:cNvGrpSpPr/>
          <p:nvPr/>
        </p:nvGrpSpPr>
        <p:grpSpPr>
          <a:xfrm>
            <a:off x="3418121" y="5776001"/>
            <a:ext cx="249055" cy="170924"/>
            <a:chOff x="2863850" y="1625448"/>
            <a:chExt cx="971550" cy="666764"/>
          </a:xfrm>
        </p:grpSpPr>
        <p:sp>
          <p:nvSpPr>
            <p:cNvPr id="1013" name="Freeform 1012"/>
            <p:cNvSpPr/>
            <p:nvPr/>
          </p:nvSpPr>
          <p:spPr bwMode="auto">
            <a:xfrm>
              <a:off x="2863850" y="1625448"/>
              <a:ext cx="971550" cy="61594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5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tv1</a:t>
              </a: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014" name="Rounded Rectangle 1013"/>
            <p:cNvSpPr/>
            <p:nvPr/>
          </p:nvSpPr>
          <p:spPr bwMode="auto">
            <a:xfrm>
              <a:off x="3190874" y="2241414"/>
              <a:ext cx="317502" cy="50798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007" name="Rectangle 1006"/>
          <p:cNvSpPr/>
          <p:nvPr/>
        </p:nvSpPr>
        <p:spPr bwMode="auto">
          <a:xfrm>
            <a:off x="5047929" y="5384572"/>
            <a:ext cx="259147" cy="247218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008" name="Group 1007"/>
          <p:cNvGrpSpPr/>
          <p:nvPr/>
        </p:nvGrpSpPr>
        <p:grpSpPr>
          <a:xfrm>
            <a:off x="5052976" y="5776001"/>
            <a:ext cx="249055" cy="170924"/>
            <a:chOff x="2863850" y="1625448"/>
            <a:chExt cx="971550" cy="666764"/>
          </a:xfrm>
        </p:grpSpPr>
        <p:sp>
          <p:nvSpPr>
            <p:cNvPr id="1009" name="Freeform 1008"/>
            <p:cNvSpPr/>
            <p:nvPr/>
          </p:nvSpPr>
          <p:spPr bwMode="auto">
            <a:xfrm>
              <a:off x="2863850" y="1625448"/>
              <a:ext cx="971550" cy="61594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5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tv4</a:t>
              </a: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010" name="Rounded Rectangle 1009"/>
            <p:cNvSpPr/>
            <p:nvPr/>
          </p:nvSpPr>
          <p:spPr bwMode="auto">
            <a:xfrm>
              <a:off x="3190874" y="2241414"/>
              <a:ext cx="317502" cy="50798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003" name="Rectangle 1002"/>
          <p:cNvSpPr/>
          <p:nvPr/>
        </p:nvSpPr>
        <p:spPr bwMode="auto">
          <a:xfrm>
            <a:off x="5592880" y="5171967"/>
            <a:ext cx="259147" cy="459823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004" name="Group 1003"/>
          <p:cNvGrpSpPr/>
          <p:nvPr/>
        </p:nvGrpSpPr>
        <p:grpSpPr>
          <a:xfrm>
            <a:off x="5597927" y="5776001"/>
            <a:ext cx="249055" cy="170924"/>
            <a:chOff x="2863850" y="1625448"/>
            <a:chExt cx="971550" cy="666764"/>
          </a:xfrm>
        </p:grpSpPr>
        <p:sp>
          <p:nvSpPr>
            <p:cNvPr id="1005" name="Freeform 1004"/>
            <p:cNvSpPr/>
            <p:nvPr/>
          </p:nvSpPr>
          <p:spPr bwMode="auto">
            <a:xfrm>
              <a:off x="2863850" y="1625448"/>
              <a:ext cx="971550" cy="61594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5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tv5</a:t>
              </a: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006" name="Rounded Rectangle 1005"/>
            <p:cNvSpPr/>
            <p:nvPr/>
          </p:nvSpPr>
          <p:spPr bwMode="auto">
            <a:xfrm>
              <a:off x="3190874" y="2241414"/>
              <a:ext cx="317502" cy="50798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1024" name="Straight Arrow Connector 1023"/>
          <p:cNvCxnSpPr/>
          <p:nvPr/>
        </p:nvCxnSpPr>
        <p:spPr bwMode="auto">
          <a:xfrm flipV="1">
            <a:off x="6229724" y="4469263"/>
            <a:ext cx="0" cy="1162233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cxnSp>
        <p:nvCxnSpPr>
          <p:cNvPr id="1025" name="Straight Arrow Connector 1024"/>
          <p:cNvCxnSpPr/>
          <p:nvPr/>
        </p:nvCxnSpPr>
        <p:spPr bwMode="auto">
          <a:xfrm>
            <a:off x="6229724" y="5631494"/>
            <a:ext cx="2801504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sp>
        <p:nvSpPr>
          <p:cNvPr id="1047" name="Rectangle 1046"/>
          <p:cNvSpPr/>
          <p:nvPr/>
        </p:nvSpPr>
        <p:spPr bwMode="auto">
          <a:xfrm>
            <a:off x="7511078" y="5171967"/>
            <a:ext cx="259147" cy="459824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048" name="Group 1047"/>
          <p:cNvGrpSpPr/>
          <p:nvPr/>
        </p:nvGrpSpPr>
        <p:grpSpPr>
          <a:xfrm>
            <a:off x="7516125" y="5776001"/>
            <a:ext cx="249055" cy="170924"/>
            <a:chOff x="2863850" y="1625448"/>
            <a:chExt cx="971550" cy="666764"/>
          </a:xfrm>
        </p:grpSpPr>
        <p:sp>
          <p:nvSpPr>
            <p:cNvPr id="1049" name="Freeform 1048"/>
            <p:cNvSpPr/>
            <p:nvPr/>
          </p:nvSpPr>
          <p:spPr bwMode="auto">
            <a:xfrm>
              <a:off x="2863850" y="1625448"/>
              <a:ext cx="971550" cy="61594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5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tv3</a:t>
              </a: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050" name="Rounded Rectangle 1049"/>
            <p:cNvSpPr/>
            <p:nvPr/>
          </p:nvSpPr>
          <p:spPr bwMode="auto">
            <a:xfrm>
              <a:off x="3190874" y="2241414"/>
              <a:ext cx="317502" cy="50798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043" name="Rectangle 1042"/>
          <p:cNvSpPr/>
          <p:nvPr/>
        </p:nvSpPr>
        <p:spPr bwMode="auto">
          <a:xfrm>
            <a:off x="6966126" y="4779911"/>
            <a:ext cx="259147" cy="851879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grpSp>
        <p:nvGrpSpPr>
          <p:cNvPr id="1044" name="Group 1043"/>
          <p:cNvGrpSpPr/>
          <p:nvPr/>
        </p:nvGrpSpPr>
        <p:grpSpPr>
          <a:xfrm>
            <a:off x="6971173" y="5776001"/>
            <a:ext cx="249055" cy="170924"/>
            <a:chOff x="2863850" y="1625448"/>
            <a:chExt cx="971550" cy="666764"/>
          </a:xfrm>
        </p:grpSpPr>
        <p:sp>
          <p:nvSpPr>
            <p:cNvPr id="1045" name="Freeform 1044"/>
            <p:cNvSpPr/>
            <p:nvPr/>
          </p:nvSpPr>
          <p:spPr bwMode="auto">
            <a:xfrm>
              <a:off x="2863850" y="1625448"/>
              <a:ext cx="971550" cy="61594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5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tv2</a:t>
              </a: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046" name="Rounded Rectangle 1045"/>
            <p:cNvSpPr/>
            <p:nvPr/>
          </p:nvSpPr>
          <p:spPr bwMode="auto">
            <a:xfrm>
              <a:off x="3190874" y="2241414"/>
              <a:ext cx="317502" cy="50798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039" name="Rectangle 1038"/>
          <p:cNvSpPr/>
          <p:nvPr/>
        </p:nvSpPr>
        <p:spPr bwMode="auto">
          <a:xfrm>
            <a:off x="6421175" y="4923049"/>
            <a:ext cx="259147" cy="708741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040" name="Group 1039"/>
          <p:cNvGrpSpPr/>
          <p:nvPr/>
        </p:nvGrpSpPr>
        <p:grpSpPr>
          <a:xfrm>
            <a:off x="6426222" y="5776001"/>
            <a:ext cx="249055" cy="170924"/>
            <a:chOff x="2863850" y="1625448"/>
            <a:chExt cx="971550" cy="666764"/>
          </a:xfrm>
        </p:grpSpPr>
        <p:sp>
          <p:nvSpPr>
            <p:cNvPr id="1041" name="Freeform 1040"/>
            <p:cNvSpPr/>
            <p:nvPr/>
          </p:nvSpPr>
          <p:spPr bwMode="auto">
            <a:xfrm>
              <a:off x="2863850" y="1625448"/>
              <a:ext cx="971550" cy="61594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5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tv1</a:t>
              </a: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042" name="Rounded Rectangle 1041"/>
            <p:cNvSpPr/>
            <p:nvPr/>
          </p:nvSpPr>
          <p:spPr bwMode="auto">
            <a:xfrm>
              <a:off x="3190874" y="2241414"/>
              <a:ext cx="317502" cy="50798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035" name="Rectangle 1034"/>
          <p:cNvSpPr/>
          <p:nvPr/>
        </p:nvSpPr>
        <p:spPr bwMode="auto">
          <a:xfrm>
            <a:off x="8056030" y="4999717"/>
            <a:ext cx="259147" cy="632073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036" name="Group 1035"/>
          <p:cNvGrpSpPr/>
          <p:nvPr/>
        </p:nvGrpSpPr>
        <p:grpSpPr>
          <a:xfrm>
            <a:off x="8061077" y="5776001"/>
            <a:ext cx="249055" cy="170924"/>
            <a:chOff x="2863850" y="1625448"/>
            <a:chExt cx="971550" cy="666764"/>
          </a:xfrm>
        </p:grpSpPr>
        <p:sp>
          <p:nvSpPr>
            <p:cNvPr id="1037" name="Freeform 1036"/>
            <p:cNvSpPr/>
            <p:nvPr/>
          </p:nvSpPr>
          <p:spPr bwMode="auto">
            <a:xfrm>
              <a:off x="2863850" y="1625448"/>
              <a:ext cx="971550" cy="61594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5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tv4</a:t>
              </a: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038" name="Rounded Rectangle 1037"/>
            <p:cNvSpPr/>
            <p:nvPr/>
          </p:nvSpPr>
          <p:spPr bwMode="auto">
            <a:xfrm>
              <a:off x="3190874" y="2241414"/>
              <a:ext cx="317502" cy="50798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032" name="Group 1031"/>
          <p:cNvGrpSpPr/>
          <p:nvPr/>
        </p:nvGrpSpPr>
        <p:grpSpPr>
          <a:xfrm>
            <a:off x="8606028" y="5776001"/>
            <a:ext cx="249055" cy="170924"/>
            <a:chOff x="2863850" y="1625448"/>
            <a:chExt cx="971550" cy="666764"/>
          </a:xfrm>
        </p:grpSpPr>
        <p:sp>
          <p:nvSpPr>
            <p:cNvPr id="1033" name="Freeform 1032"/>
            <p:cNvSpPr/>
            <p:nvPr/>
          </p:nvSpPr>
          <p:spPr bwMode="auto">
            <a:xfrm>
              <a:off x="2863850" y="1625448"/>
              <a:ext cx="971550" cy="61594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5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tv5</a:t>
              </a: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034" name="Rounded Rectangle 1033"/>
            <p:cNvSpPr/>
            <p:nvPr/>
          </p:nvSpPr>
          <p:spPr bwMode="auto">
            <a:xfrm>
              <a:off x="3190874" y="2241414"/>
              <a:ext cx="317502" cy="50798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1052" name="Straight Arrow Connector 1051"/>
          <p:cNvCxnSpPr/>
          <p:nvPr/>
        </p:nvCxnSpPr>
        <p:spPr bwMode="auto">
          <a:xfrm flipV="1">
            <a:off x="9237826" y="4469263"/>
            <a:ext cx="0" cy="1162233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cxnSp>
        <p:nvCxnSpPr>
          <p:cNvPr id="1053" name="Straight Arrow Connector 1052"/>
          <p:cNvCxnSpPr/>
          <p:nvPr/>
        </p:nvCxnSpPr>
        <p:spPr bwMode="auto">
          <a:xfrm>
            <a:off x="9237826" y="5631494"/>
            <a:ext cx="2801504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sp>
        <p:nvSpPr>
          <p:cNvPr id="1075" name="Rectangle 1074"/>
          <p:cNvSpPr/>
          <p:nvPr/>
        </p:nvSpPr>
        <p:spPr bwMode="auto">
          <a:xfrm>
            <a:off x="10519180" y="5093895"/>
            <a:ext cx="259147" cy="53789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076" name="Group 1075"/>
          <p:cNvGrpSpPr/>
          <p:nvPr/>
        </p:nvGrpSpPr>
        <p:grpSpPr>
          <a:xfrm>
            <a:off x="10524227" y="5776001"/>
            <a:ext cx="249055" cy="170924"/>
            <a:chOff x="2863850" y="1625448"/>
            <a:chExt cx="971550" cy="666764"/>
          </a:xfrm>
        </p:grpSpPr>
        <p:sp>
          <p:nvSpPr>
            <p:cNvPr id="1077" name="Freeform 1076"/>
            <p:cNvSpPr/>
            <p:nvPr/>
          </p:nvSpPr>
          <p:spPr bwMode="auto">
            <a:xfrm>
              <a:off x="2863850" y="1625448"/>
              <a:ext cx="971550" cy="61594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5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tv3</a:t>
              </a: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078" name="Rounded Rectangle 1077"/>
            <p:cNvSpPr/>
            <p:nvPr/>
          </p:nvSpPr>
          <p:spPr bwMode="auto">
            <a:xfrm>
              <a:off x="3190874" y="2241414"/>
              <a:ext cx="317502" cy="50798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071" name="Rectangle 1070"/>
          <p:cNvSpPr/>
          <p:nvPr/>
        </p:nvSpPr>
        <p:spPr bwMode="auto">
          <a:xfrm>
            <a:off x="9974228" y="5093895"/>
            <a:ext cx="259147" cy="537895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grpSp>
        <p:nvGrpSpPr>
          <p:cNvPr id="1072" name="Group 1071"/>
          <p:cNvGrpSpPr/>
          <p:nvPr/>
        </p:nvGrpSpPr>
        <p:grpSpPr>
          <a:xfrm>
            <a:off x="9979275" y="5776001"/>
            <a:ext cx="249055" cy="170924"/>
            <a:chOff x="2863850" y="1625448"/>
            <a:chExt cx="971550" cy="666764"/>
          </a:xfrm>
        </p:grpSpPr>
        <p:sp>
          <p:nvSpPr>
            <p:cNvPr id="1073" name="Freeform 1072"/>
            <p:cNvSpPr/>
            <p:nvPr/>
          </p:nvSpPr>
          <p:spPr bwMode="auto">
            <a:xfrm>
              <a:off x="2863850" y="1625448"/>
              <a:ext cx="971550" cy="61594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5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tv2</a:t>
              </a: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074" name="Rounded Rectangle 1073"/>
            <p:cNvSpPr/>
            <p:nvPr/>
          </p:nvSpPr>
          <p:spPr bwMode="auto">
            <a:xfrm>
              <a:off x="3190874" y="2241414"/>
              <a:ext cx="317502" cy="50798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067" name="Rectangle 1066"/>
          <p:cNvSpPr/>
          <p:nvPr/>
        </p:nvSpPr>
        <p:spPr bwMode="auto">
          <a:xfrm>
            <a:off x="9429277" y="4769775"/>
            <a:ext cx="259147" cy="862015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068" name="Group 1067"/>
          <p:cNvGrpSpPr/>
          <p:nvPr/>
        </p:nvGrpSpPr>
        <p:grpSpPr>
          <a:xfrm>
            <a:off x="9434324" y="5776001"/>
            <a:ext cx="249055" cy="170924"/>
            <a:chOff x="2863850" y="1625448"/>
            <a:chExt cx="971550" cy="666764"/>
          </a:xfrm>
        </p:grpSpPr>
        <p:sp>
          <p:nvSpPr>
            <p:cNvPr id="1069" name="Freeform 1068"/>
            <p:cNvSpPr/>
            <p:nvPr/>
          </p:nvSpPr>
          <p:spPr bwMode="auto">
            <a:xfrm>
              <a:off x="2863850" y="1625448"/>
              <a:ext cx="971550" cy="61594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5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tv1</a:t>
              </a: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070" name="Rounded Rectangle 1069"/>
            <p:cNvSpPr/>
            <p:nvPr/>
          </p:nvSpPr>
          <p:spPr bwMode="auto">
            <a:xfrm>
              <a:off x="3190874" y="2241414"/>
              <a:ext cx="317502" cy="50798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063" name="Rectangle 1062"/>
          <p:cNvSpPr/>
          <p:nvPr/>
        </p:nvSpPr>
        <p:spPr bwMode="auto">
          <a:xfrm>
            <a:off x="11064132" y="5310463"/>
            <a:ext cx="259147" cy="321327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064" name="Group 1063"/>
          <p:cNvGrpSpPr/>
          <p:nvPr/>
        </p:nvGrpSpPr>
        <p:grpSpPr>
          <a:xfrm>
            <a:off x="11069179" y="5776001"/>
            <a:ext cx="249055" cy="170924"/>
            <a:chOff x="2863850" y="1625448"/>
            <a:chExt cx="971550" cy="666764"/>
          </a:xfrm>
        </p:grpSpPr>
        <p:sp>
          <p:nvSpPr>
            <p:cNvPr id="1065" name="Freeform 1064"/>
            <p:cNvSpPr/>
            <p:nvPr/>
          </p:nvSpPr>
          <p:spPr bwMode="auto">
            <a:xfrm>
              <a:off x="2863850" y="1625448"/>
              <a:ext cx="971550" cy="61594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5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tv4</a:t>
              </a: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066" name="Rounded Rectangle 1065"/>
            <p:cNvSpPr/>
            <p:nvPr/>
          </p:nvSpPr>
          <p:spPr bwMode="auto">
            <a:xfrm>
              <a:off x="3190874" y="2241414"/>
              <a:ext cx="317502" cy="50798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059" name="Rectangle 1058"/>
          <p:cNvSpPr/>
          <p:nvPr/>
        </p:nvSpPr>
        <p:spPr bwMode="auto">
          <a:xfrm>
            <a:off x="11609083" y="5511162"/>
            <a:ext cx="259147" cy="120628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060" name="Group 1059"/>
          <p:cNvGrpSpPr/>
          <p:nvPr/>
        </p:nvGrpSpPr>
        <p:grpSpPr>
          <a:xfrm>
            <a:off x="11614130" y="5776001"/>
            <a:ext cx="249055" cy="170924"/>
            <a:chOff x="2863850" y="1625448"/>
            <a:chExt cx="971550" cy="666764"/>
          </a:xfrm>
        </p:grpSpPr>
        <p:sp>
          <p:nvSpPr>
            <p:cNvPr id="1061" name="Freeform 1060"/>
            <p:cNvSpPr/>
            <p:nvPr/>
          </p:nvSpPr>
          <p:spPr bwMode="auto">
            <a:xfrm>
              <a:off x="2863850" y="1625448"/>
              <a:ext cx="971550" cy="615946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5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tv5</a:t>
              </a: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1062" name="Rounded Rectangle 1061"/>
            <p:cNvSpPr/>
            <p:nvPr/>
          </p:nvSpPr>
          <p:spPr bwMode="auto">
            <a:xfrm>
              <a:off x="3190874" y="2241414"/>
              <a:ext cx="317502" cy="50798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48" name="Right Arrow 347"/>
          <p:cNvSpPr/>
          <p:nvPr/>
        </p:nvSpPr>
        <p:spPr bwMode="auto">
          <a:xfrm rot="5400000">
            <a:off x="5833214" y="3401113"/>
            <a:ext cx="525571" cy="464482"/>
          </a:xfrm>
          <a:prstGeom prst="rightArrow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159534" y="6478868"/>
            <a:ext cx="11984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94912D-172C-427D-818C-8A622BA38A01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270" name="Rectangle 269"/>
          <p:cNvSpPr/>
          <p:nvPr/>
        </p:nvSpPr>
        <p:spPr>
          <a:xfrm>
            <a:off x="6339937" y="3421728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Query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82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" grpId="0" animBg="1"/>
      <p:bldP spid="872" grpId="0" animBg="1"/>
      <p:bldP spid="873" grpId="0" animBg="1"/>
      <p:bldP spid="874" grpId="0" animBg="1"/>
      <p:bldP spid="875" grpId="0" animBg="1"/>
      <p:bldP spid="876" grpId="0" animBg="1"/>
      <p:bldP spid="877" grpId="0" animBg="1"/>
      <p:bldP spid="878" grpId="0" animBg="1"/>
      <p:bldP spid="879" grpId="0" animBg="1"/>
      <p:bldP spid="880" grpId="0" animBg="1"/>
      <p:bldP spid="881" grpId="0" animBg="1"/>
      <p:bldP spid="882" grpId="0" animBg="1"/>
      <p:bldP spid="883" grpId="0" animBg="1"/>
      <p:bldP spid="884" grpId="0" animBg="1"/>
      <p:bldP spid="885" grpId="0" animBg="1"/>
      <p:bldP spid="886" grpId="0" animBg="1"/>
      <p:bldP spid="887" grpId="0" animBg="1"/>
      <p:bldP spid="888" grpId="0" animBg="1"/>
      <p:bldP spid="889" grpId="0" animBg="1"/>
      <p:bldP spid="890" grpId="0" animBg="1"/>
      <p:bldP spid="891" grpId="0" animBg="1"/>
      <p:bldP spid="892" grpId="0" animBg="1"/>
      <p:bldP spid="893" grpId="0" animBg="1"/>
      <p:bldP spid="894" grpId="0" animBg="1"/>
      <p:bldP spid="895" grpId="0" animBg="1"/>
      <p:bldP spid="896" grpId="0" animBg="1"/>
      <p:bldP spid="897" grpId="0" animBg="1"/>
      <p:bldP spid="898" grpId="0" animBg="1"/>
      <p:bldP spid="899" grpId="0" animBg="1"/>
      <p:bldP spid="900" grpId="0" animBg="1"/>
      <p:bldP spid="901" grpId="0" animBg="1"/>
      <p:bldP spid="902" grpId="0" animBg="1"/>
      <p:bldP spid="903" grpId="0" animBg="1"/>
      <p:bldP spid="904" grpId="0" animBg="1"/>
      <p:bldP spid="905" grpId="0" animBg="1"/>
      <p:bldP spid="906" grpId="0" animBg="1"/>
      <p:bldP spid="907" grpId="0" animBg="1"/>
      <p:bldP spid="908" grpId="0" animBg="1"/>
      <p:bldP spid="909" grpId="0" animBg="1"/>
      <p:bldP spid="910" grpId="0" animBg="1"/>
      <p:bldP spid="911" grpId="0" animBg="1"/>
      <p:bldP spid="912" grpId="0" animBg="1"/>
      <p:bldP spid="913" grpId="0" animBg="1"/>
      <p:bldP spid="914" grpId="0" animBg="1"/>
      <p:bldP spid="915" grpId="0" animBg="1"/>
      <p:bldP spid="916" grpId="0" animBg="1"/>
      <p:bldP spid="917" grpId="0" animBg="1"/>
      <p:bldP spid="918" grpId="0" animBg="1"/>
      <p:bldP spid="919" grpId="0" animBg="1"/>
      <p:bldP spid="920" grpId="0" animBg="1"/>
      <p:bldP spid="921" grpId="0" animBg="1"/>
      <p:bldP spid="922" grpId="0" animBg="1"/>
      <p:bldP spid="923" grpId="0" animBg="1"/>
      <p:bldP spid="924" grpId="0" animBg="1"/>
      <p:bldP spid="925" grpId="0" animBg="1"/>
      <p:bldP spid="926" grpId="0" animBg="1"/>
      <p:bldP spid="927" grpId="0" animBg="1"/>
      <p:bldP spid="928" grpId="0" animBg="1"/>
      <p:bldP spid="929" grpId="0" animBg="1"/>
      <p:bldP spid="930" grpId="0" animBg="1"/>
      <p:bldP spid="931" grpId="0" animBg="1"/>
      <p:bldP spid="932" grpId="0" animBg="1"/>
      <p:bldP spid="933" grpId="0" animBg="1"/>
      <p:bldP spid="934" grpId="0" animBg="1"/>
      <p:bldP spid="935" grpId="0" animBg="1"/>
      <p:bldP spid="936" grpId="0" animBg="1"/>
      <p:bldP spid="937" grpId="0" animBg="1"/>
      <p:bldP spid="938" grpId="0" animBg="1"/>
      <p:bldP spid="939" grpId="0" animBg="1"/>
      <p:bldP spid="940" grpId="0" animBg="1"/>
      <p:bldP spid="941" grpId="0" animBg="1"/>
      <p:bldP spid="942" grpId="0" animBg="1"/>
      <p:bldP spid="943" grpId="0" animBg="1"/>
      <p:bldP spid="944" grpId="0" animBg="1"/>
      <p:bldP spid="945" grpId="0" animBg="1"/>
      <p:bldP spid="946" grpId="0" animBg="1"/>
      <p:bldP spid="947" grpId="0" animBg="1"/>
      <p:bldP spid="948" grpId="0" animBg="1"/>
      <p:bldP spid="949" grpId="0" animBg="1"/>
      <p:bldP spid="950" grpId="0" animBg="1"/>
      <p:bldP spid="951" grpId="0" animBg="1"/>
      <p:bldP spid="952" grpId="0" animBg="1"/>
      <p:bldP spid="953" grpId="0" animBg="1"/>
      <p:bldP spid="954" grpId="0" animBg="1"/>
      <p:bldP spid="955" grpId="0" animBg="1"/>
      <p:bldP spid="991" grpId="0" animBg="1"/>
      <p:bldP spid="993" grpId="0" animBg="1"/>
      <p:bldP spid="994" grpId="0" animBg="1"/>
      <p:bldP spid="987" grpId="0" animBg="1"/>
      <p:bldP spid="989" grpId="0" animBg="1"/>
      <p:bldP spid="990" grpId="0" animBg="1"/>
      <p:bldP spid="983" grpId="0" animBg="1"/>
      <p:bldP spid="985" grpId="0" animBg="1"/>
      <p:bldP spid="986" grpId="0" animBg="1"/>
      <p:bldP spid="979" grpId="0" animBg="1"/>
      <p:bldP spid="981" grpId="0" animBg="1"/>
      <p:bldP spid="982" grpId="0" animBg="1"/>
      <p:bldP spid="975" grpId="0" animBg="1"/>
      <p:bldP spid="977" grpId="0" animBg="1"/>
      <p:bldP spid="978" grpId="0" animBg="1"/>
      <p:bldP spid="1019" grpId="0" animBg="1"/>
      <p:bldP spid="1015" grpId="0" animBg="1"/>
      <p:bldP spid="1011" grpId="0" animBg="1"/>
      <p:bldP spid="1007" grpId="0" animBg="1"/>
      <p:bldP spid="1003" grpId="0" animBg="1"/>
      <p:bldP spid="1047" grpId="0" animBg="1"/>
      <p:bldP spid="1043" grpId="0" animBg="1"/>
      <p:bldP spid="1039" grpId="0" animBg="1"/>
      <p:bldP spid="1035" grpId="0" animBg="1"/>
      <p:bldP spid="1075" grpId="0" animBg="1"/>
      <p:bldP spid="1071" grpId="0" animBg="1"/>
      <p:bldP spid="1067" grpId="0" animBg="1"/>
      <p:bldP spid="1063" grpId="0" animBg="1"/>
      <p:bldP spid="1059" grpId="0" animBg="1"/>
      <p:bldP spid="348" grpId="0" animBg="1"/>
      <p:bldP spid="2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6147" y="1125539"/>
            <a:ext cx="5415723" cy="4967287"/>
          </a:xfrm>
        </p:spPr>
        <p:txBody>
          <a:bodyPr/>
          <a:lstStyle/>
          <a:p>
            <a:r>
              <a:rPr lang="en-GB" dirty="0"/>
              <a:t>An online company offers access to IPTV channels</a:t>
            </a:r>
          </a:p>
          <a:p>
            <a:r>
              <a:rPr lang="en-GB" dirty="0"/>
              <a:t>They collect viewership data and want to release statistics on their web site</a:t>
            </a:r>
          </a:p>
          <a:p>
            <a:r>
              <a:rPr lang="en-GB" dirty="0"/>
              <a:t>Semantic web technologies can support the data publication process</a:t>
            </a:r>
          </a:p>
          <a:p>
            <a:endParaRPr lang="en-GB" dirty="0"/>
          </a:p>
        </p:txBody>
      </p:sp>
      <p:grpSp>
        <p:nvGrpSpPr>
          <p:cNvPr id="23" name="Group 22"/>
          <p:cNvGrpSpPr/>
          <p:nvPr/>
        </p:nvGrpSpPr>
        <p:grpSpPr>
          <a:xfrm>
            <a:off x="4574911" y="4081653"/>
            <a:ext cx="629536" cy="432034"/>
            <a:chOff x="2863850" y="1625462"/>
            <a:chExt cx="971550" cy="666750"/>
          </a:xfrm>
        </p:grpSpPr>
        <p:sp>
          <p:nvSpPr>
            <p:cNvPr id="25" name="Freeform 24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4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tv5</a:t>
              </a:r>
              <a:endParaRPr kumimoji="0" lang="en-GB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65819" y="3381123"/>
            <a:ext cx="629536" cy="432034"/>
            <a:chOff x="2863850" y="1625462"/>
            <a:chExt cx="971550" cy="666750"/>
          </a:xfrm>
        </p:grpSpPr>
        <p:sp>
          <p:nvSpPr>
            <p:cNvPr id="30" name="Freeform 29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4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tv3</a:t>
              </a:r>
              <a:endParaRPr kumimoji="0" lang="en-GB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74911" y="2680593"/>
            <a:ext cx="629536" cy="432034"/>
            <a:chOff x="2863850" y="1625462"/>
            <a:chExt cx="971550" cy="666750"/>
          </a:xfrm>
        </p:grpSpPr>
        <p:sp>
          <p:nvSpPr>
            <p:cNvPr id="35" name="Freeform 34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4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tv1</a:t>
              </a:r>
              <a:endParaRPr kumimoji="0" lang="en-GB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537595" y="1416101"/>
            <a:ext cx="377465" cy="656676"/>
            <a:chOff x="478295" y="1578769"/>
            <a:chExt cx="775372" cy="1348915"/>
          </a:xfrm>
          <a:noFill/>
        </p:grpSpPr>
        <p:sp>
          <p:nvSpPr>
            <p:cNvPr id="40" name="Oval 39"/>
            <p:cNvSpPr/>
            <p:nvPr/>
          </p:nvSpPr>
          <p:spPr bwMode="auto">
            <a:xfrm>
              <a:off x="518319" y="1578769"/>
              <a:ext cx="695325" cy="695325"/>
            </a:xfrm>
            <a:prstGeom prst="ellipse">
              <a:avLst/>
            </a:prstGeom>
            <a:solidFill>
              <a:schemeClr val="accent3"/>
            </a:solidFill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478295" y="2232359"/>
              <a:ext cx="775372" cy="695325"/>
            </a:xfrm>
            <a:custGeom>
              <a:avLst/>
              <a:gdLst>
                <a:gd name="connsiteX0" fmla="*/ 141433 w 775372"/>
                <a:gd name="connsiteY0" fmla="*/ 0 h 695325"/>
                <a:gd name="connsiteX1" fmla="*/ 167120 w 775372"/>
                <a:gd name="connsiteY1" fmla="*/ 21194 h 695325"/>
                <a:gd name="connsiteX2" fmla="*/ 387686 w 775372"/>
                <a:gd name="connsiteY2" fmla="*/ 88567 h 695325"/>
                <a:gd name="connsiteX3" fmla="*/ 608252 w 775372"/>
                <a:gd name="connsiteY3" fmla="*/ 21194 h 695325"/>
                <a:gd name="connsiteX4" fmla="*/ 633939 w 775372"/>
                <a:gd name="connsiteY4" fmla="*/ 0 h 695325"/>
                <a:gd name="connsiteX5" fmla="*/ 666636 w 775372"/>
                <a:gd name="connsiteY5" fmla="*/ 41687 h 695325"/>
                <a:gd name="connsiteX6" fmla="*/ 774166 w 775372"/>
                <a:gd name="connsiteY6" fmla="*/ 349885 h 695325"/>
                <a:gd name="connsiteX7" fmla="*/ 775372 w 775372"/>
                <a:gd name="connsiteY7" fmla="*/ 368371 h 695325"/>
                <a:gd name="connsiteX8" fmla="*/ 774166 w 775372"/>
                <a:gd name="connsiteY8" fmla="*/ 380335 h 695325"/>
                <a:gd name="connsiteX9" fmla="*/ 387686 w 775372"/>
                <a:gd name="connsiteY9" fmla="*/ 695325 h 695325"/>
                <a:gd name="connsiteX10" fmla="*/ 1206 w 775372"/>
                <a:gd name="connsiteY10" fmla="*/ 380335 h 695325"/>
                <a:gd name="connsiteX11" fmla="*/ 0 w 775372"/>
                <a:gd name="connsiteY11" fmla="*/ 368371 h 695325"/>
                <a:gd name="connsiteX12" fmla="*/ 1206 w 775372"/>
                <a:gd name="connsiteY12" fmla="*/ 349885 h 695325"/>
                <a:gd name="connsiteX13" fmla="*/ 108736 w 775372"/>
                <a:gd name="connsiteY13" fmla="*/ 41687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372" h="695325">
                  <a:moveTo>
                    <a:pt x="141433" y="0"/>
                  </a:moveTo>
                  <a:lnTo>
                    <a:pt x="167120" y="21194"/>
                  </a:lnTo>
                  <a:cubicBezTo>
                    <a:pt x="230082" y="63730"/>
                    <a:pt x="305983" y="88567"/>
                    <a:pt x="387686" y="88567"/>
                  </a:cubicBezTo>
                  <a:cubicBezTo>
                    <a:pt x="469389" y="88567"/>
                    <a:pt x="545290" y="63730"/>
                    <a:pt x="608252" y="21194"/>
                  </a:cubicBezTo>
                  <a:lnTo>
                    <a:pt x="633939" y="0"/>
                  </a:lnTo>
                  <a:lnTo>
                    <a:pt x="666636" y="41687"/>
                  </a:lnTo>
                  <a:cubicBezTo>
                    <a:pt x="720179" y="124424"/>
                    <a:pt x="758401" y="230834"/>
                    <a:pt x="774166" y="349885"/>
                  </a:cubicBezTo>
                  <a:lnTo>
                    <a:pt x="775372" y="368371"/>
                  </a:lnTo>
                  <a:lnTo>
                    <a:pt x="774166" y="380335"/>
                  </a:lnTo>
                  <a:cubicBezTo>
                    <a:pt x="737381" y="560100"/>
                    <a:pt x="578326" y="695325"/>
                    <a:pt x="387686" y="695325"/>
                  </a:cubicBezTo>
                  <a:cubicBezTo>
                    <a:pt x="197046" y="695325"/>
                    <a:pt x="37991" y="560100"/>
                    <a:pt x="1206" y="380335"/>
                  </a:cubicBezTo>
                  <a:lnTo>
                    <a:pt x="0" y="368371"/>
                  </a:lnTo>
                  <a:lnTo>
                    <a:pt x="1206" y="349885"/>
                  </a:lnTo>
                  <a:cubicBezTo>
                    <a:pt x="16971" y="230834"/>
                    <a:pt x="55194" y="124424"/>
                    <a:pt x="108736" y="41687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10722" y="5707406"/>
            <a:ext cx="377465" cy="656676"/>
            <a:chOff x="478295" y="1578769"/>
            <a:chExt cx="775372" cy="1348915"/>
          </a:xfrm>
          <a:noFill/>
        </p:grpSpPr>
        <p:sp>
          <p:nvSpPr>
            <p:cNvPr id="45" name="Oval 44"/>
            <p:cNvSpPr/>
            <p:nvPr/>
          </p:nvSpPr>
          <p:spPr bwMode="auto">
            <a:xfrm>
              <a:off x="518319" y="1578769"/>
              <a:ext cx="695325" cy="695325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478295" y="2232359"/>
              <a:ext cx="775372" cy="695325"/>
            </a:xfrm>
            <a:custGeom>
              <a:avLst/>
              <a:gdLst>
                <a:gd name="connsiteX0" fmla="*/ 141433 w 775372"/>
                <a:gd name="connsiteY0" fmla="*/ 0 h 695325"/>
                <a:gd name="connsiteX1" fmla="*/ 167120 w 775372"/>
                <a:gd name="connsiteY1" fmla="*/ 21194 h 695325"/>
                <a:gd name="connsiteX2" fmla="*/ 387686 w 775372"/>
                <a:gd name="connsiteY2" fmla="*/ 88567 h 695325"/>
                <a:gd name="connsiteX3" fmla="*/ 608252 w 775372"/>
                <a:gd name="connsiteY3" fmla="*/ 21194 h 695325"/>
                <a:gd name="connsiteX4" fmla="*/ 633939 w 775372"/>
                <a:gd name="connsiteY4" fmla="*/ 0 h 695325"/>
                <a:gd name="connsiteX5" fmla="*/ 666636 w 775372"/>
                <a:gd name="connsiteY5" fmla="*/ 41687 h 695325"/>
                <a:gd name="connsiteX6" fmla="*/ 774166 w 775372"/>
                <a:gd name="connsiteY6" fmla="*/ 349885 h 695325"/>
                <a:gd name="connsiteX7" fmla="*/ 775372 w 775372"/>
                <a:gd name="connsiteY7" fmla="*/ 368371 h 695325"/>
                <a:gd name="connsiteX8" fmla="*/ 774166 w 775372"/>
                <a:gd name="connsiteY8" fmla="*/ 380335 h 695325"/>
                <a:gd name="connsiteX9" fmla="*/ 387686 w 775372"/>
                <a:gd name="connsiteY9" fmla="*/ 695325 h 695325"/>
                <a:gd name="connsiteX10" fmla="*/ 1206 w 775372"/>
                <a:gd name="connsiteY10" fmla="*/ 380335 h 695325"/>
                <a:gd name="connsiteX11" fmla="*/ 0 w 775372"/>
                <a:gd name="connsiteY11" fmla="*/ 368371 h 695325"/>
                <a:gd name="connsiteX12" fmla="*/ 1206 w 775372"/>
                <a:gd name="connsiteY12" fmla="*/ 349885 h 695325"/>
                <a:gd name="connsiteX13" fmla="*/ 108736 w 775372"/>
                <a:gd name="connsiteY13" fmla="*/ 41687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372" h="695325">
                  <a:moveTo>
                    <a:pt x="141433" y="0"/>
                  </a:moveTo>
                  <a:lnTo>
                    <a:pt x="167120" y="21194"/>
                  </a:lnTo>
                  <a:cubicBezTo>
                    <a:pt x="230082" y="63730"/>
                    <a:pt x="305983" y="88567"/>
                    <a:pt x="387686" y="88567"/>
                  </a:cubicBezTo>
                  <a:cubicBezTo>
                    <a:pt x="469389" y="88567"/>
                    <a:pt x="545290" y="63730"/>
                    <a:pt x="608252" y="21194"/>
                  </a:cubicBezTo>
                  <a:lnTo>
                    <a:pt x="633939" y="0"/>
                  </a:lnTo>
                  <a:lnTo>
                    <a:pt x="666636" y="41687"/>
                  </a:lnTo>
                  <a:cubicBezTo>
                    <a:pt x="720179" y="124424"/>
                    <a:pt x="758401" y="230834"/>
                    <a:pt x="774166" y="349885"/>
                  </a:cubicBezTo>
                  <a:lnTo>
                    <a:pt x="775372" y="368371"/>
                  </a:lnTo>
                  <a:lnTo>
                    <a:pt x="774166" y="380335"/>
                  </a:lnTo>
                  <a:cubicBezTo>
                    <a:pt x="737381" y="560100"/>
                    <a:pt x="578326" y="695325"/>
                    <a:pt x="387686" y="695325"/>
                  </a:cubicBezTo>
                  <a:cubicBezTo>
                    <a:pt x="197046" y="695325"/>
                    <a:pt x="37991" y="560100"/>
                    <a:pt x="1206" y="380335"/>
                  </a:cubicBezTo>
                  <a:lnTo>
                    <a:pt x="0" y="368371"/>
                  </a:lnTo>
                  <a:lnTo>
                    <a:pt x="1206" y="349885"/>
                  </a:lnTo>
                  <a:cubicBezTo>
                    <a:pt x="16971" y="230834"/>
                    <a:pt x="55194" y="124424"/>
                    <a:pt x="108736" y="41687"/>
                  </a:cubicBezTo>
                  <a:close/>
                </a:path>
              </a:pathLst>
            </a:custGeom>
            <a:solidFill>
              <a:schemeClr val="bg1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6189" y="4232294"/>
            <a:ext cx="377465" cy="656676"/>
            <a:chOff x="478295" y="1578769"/>
            <a:chExt cx="775372" cy="1348915"/>
          </a:xfrm>
          <a:noFill/>
        </p:grpSpPr>
        <p:sp>
          <p:nvSpPr>
            <p:cNvPr id="50" name="Oval 49"/>
            <p:cNvSpPr/>
            <p:nvPr/>
          </p:nvSpPr>
          <p:spPr bwMode="auto">
            <a:xfrm>
              <a:off x="518319" y="1578769"/>
              <a:ext cx="695325" cy="695325"/>
            </a:xfrm>
            <a:prstGeom prst="ellipse">
              <a:avLst/>
            </a:prstGeom>
            <a:solidFill>
              <a:schemeClr val="accent2"/>
            </a:solidFill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478295" y="2232359"/>
              <a:ext cx="775372" cy="695325"/>
            </a:xfrm>
            <a:custGeom>
              <a:avLst/>
              <a:gdLst>
                <a:gd name="connsiteX0" fmla="*/ 141433 w 775372"/>
                <a:gd name="connsiteY0" fmla="*/ 0 h 695325"/>
                <a:gd name="connsiteX1" fmla="*/ 167120 w 775372"/>
                <a:gd name="connsiteY1" fmla="*/ 21194 h 695325"/>
                <a:gd name="connsiteX2" fmla="*/ 387686 w 775372"/>
                <a:gd name="connsiteY2" fmla="*/ 88567 h 695325"/>
                <a:gd name="connsiteX3" fmla="*/ 608252 w 775372"/>
                <a:gd name="connsiteY3" fmla="*/ 21194 h 695325"/>
                <a:gd name="connsiteX4" fmla="*/ 633939 w 775372"/>
                <a:gd name="connsiteY4" fmla="*/ 0 h 695325"/>
                <a:gd name="connsiteX5" fmla="*/ 666636 w 775372"/>
                <a:gd name="connsiteY5" fmla="*/ 41687 h 695325"/>
                <a:gd name="connsiteX6" fmla="*/ 774166 w 775372"/>
                <a:gd name="connsiteY6" fmla="*/ 349885 h 695325"/>
                <a:gd name="connsiteX7" fmla="*/ 775372 w 775372"/>
                <a:gd name="connsiteY7" fmla="*/ 368371 h 695325"/>
                <a:gd name="connsiteX8" fmla="*/ 774166 w 775372"/>
                <a:gd name="connsiteY8" fmla="*/ 380335 h 695325"/>
                <a:gd name="connsiteX9" fmla="*/ 387686 w 775372"/>
                <a:gd name="connsiteY9" fmla="*/ 695325 h 695325"/>
                <a:gd name="connsiteX10" fmla="*/ 1206 w 775372"/>
                <a:gd name="connsiteY10" fmla="*/ 380335 h 695325"/>
                <a:gd name="connsiteX11" fmla="*/ 0 w 775372"/>
                <a:gd name="connsiteY11" fmla="*/ 368371 h 695325"/>
                <a:gd name="connsiteX12" fmla="*/ 1206 w 775372"/>
                <a:gd name="connsiteY12" fmla="*/ 349885 h 695325"/>
                <a:gd name="connsiteX13" fmla="*/ 108736 w 775372"/>
                <a:gd name="connsiteY13" fmla="*/ 41687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372" h="695325">
                  <a:moveTo>
                    <a:pt x="141433" y="0"/>
                  </a:moveTo>
                  <a:lnTo>
                    <a:pt x="167120" y="21194"/>
                  </a:lnTo>
                  <a:cubicBezTo>
                    <a:pt x="230082" y="63730"/>
                    <a:pt x="305983" y="88567"/>
                    <a:pt x="387686" y="88567"/>
                  </a:cubicBezTo>
                  <a:cubicBezTo>
                    <a:pt x="469389" y="88567"/>
                    <a:pt x="545290" y="63730"/>
                    <a:pt x="608252" y="21194"/>
                  </a:cubicBezTo>
                  <a:lnTo>
                    <a:pt x="633939" y="0"/>
                  </a:lnTo>
                  <a:lnTo>
                    <a:pt x="666636" y="41687"/>
                  </a:lnTo>
                  <a:cubicBezTo>
                    <a:pt x="720179" y="124424"/>
                    <a:pt x="758401" y="230834"/>
                    <a:pt x="774166" y="349885"/>
                  </a:cubicBezTo>
                  <a:lnTo>
                    <a:pt x="775372" y="368371"/>
                  </a:lnTo>
                  <a:lnTo>
                    <a:pt x="774166" y="380335"/>
                  </a:lnTo>
                  <a:cubicBezTo>
                    <a:pt x="737381" y="560100"/>
                    <a:pt x="578326" y="695325"/>
                    <a:pt x="387686" y="695325"/>
                  </a:cubicBezTo>
                  <a:cubicBezTo>
                    <a:pt x="197046" y="695325"/>
                    <a:pt x="37991" y="560100"/>
                    <a:pt x="1206" y="380335"/>
                  </a:cubicBezTo>
                  <a:lnTo>
                    <a:pt x="0" y="368371"/>
                  </a:lnTo>
                  <a:lnTo>
                    <a:pt x="1206" y="349885"/>
                  </a:lnTo>
                  <a:cubicBezTo>
                    <a:pt x="16971" y="230834"/>
                    <a:pt x="55194" y="124424"/>
                    <a:pt x="108736" y="4168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5846" y="2835317"/>
            <a:ext cx="377465" cy="656676"/>
            <a:chOff x="478295" y="1578769"/>
            <a:chExt cx="775372" cy="1348915"/>
          </a:xfrm>
          <a:noFill/>
        </p:grpSpPr>
        <p:sp>
          <p:nvSpPr>
            <p:cNvPr id="55" name="Oval 54"/>
            <p:cNvSpPr/>
            <p:nvPr/>
          </p:nvSpPr>
          <p:spPr bwMode="auto">
            <a:xfrm>
              <a:off x="518319" y="1578769"/>
              <a:ext cx="695325" cy="695325"/>
            </a:xfrm>
            <a:prstGeom prst="ellipse">
              <a:avLst/>
            </a:prstGeom>
            <a:solidFill>
              <a:schemeClr val="accent5"/>
            </a:solidFill>
            <a:ln w="28575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478295" y="2232359"/>
              <a:ext cx="775372" cy="695325"/>
            </a:xfrm>
            <a:custGeom>
              <a:avLst/>
              <a:gdLst>
                <a:gd name="connsiteX0" fmla="*/ 141433 w 775372"/>
                <a:gd name="connsiteY0" fmla="*/ 0 h 695325"/>
                <a:gd name="connsiteX1" fmla="*/ 167120 w 775372"/>
                <a:gd name="connsiteY1" fmla="*/ 21194 h 695325"/>
                <a:gd name="connsiteX2" fmla="*/ 387686 w 775372"/>
                <a:gd name="connsiteY2" fmla="*/ 88567 h 695325"/>
                <a:gd name="connsiteX3" fmla="*/ 608252 w 775372"/>
                <a:gd name="connsiteY3" fmla="*/ 21194 h 695325"/>
                <a:gd name="connsiteX4" fmla="*/ 633939 w 775372"/>
                <a:gd name="connsiteY4" fmla="*/ 0 h 695325"/>
                <a:gd name="connsiteX5" fmla="*/ 666636 w 775372"/>
                <a:gd name="connsiteY5" fmla="*/ 41687 h 695325"/>
                <a:gd name="connsiteX6" fmla="*/ 774166 w 775372"/>
                <a:gd name="connsiteY6" fmla="*/ 349885 h 695325"/>
                <a:gd name="connsiteX7" fmla="*/ 775372 w 775372"/>
                <a:gd name="connsiteY7" fmla="*/ 368371 h 695325"/>
                <a:gd name="connsiteX8" fmla="*/ 774166 w 775372"/>
                <a:gd name="connsiteY8" fmla="*/ 380335 h 695325"/>
                <a:gd name="connsiteX9" fmla="*/ 387686 w 775372"/>
                <a:gd name="connsiteY9" fmla="*/ 695325 h 695325"/>
                <a:gd name="connsiteX10" fmla="*/ 1206 w 775372"/>
                <a:gd name="connsiteY10" fmla="*/ 380335 h 695325"/>
                <a:gd name="connsiteX11" fmla="*/ 0 w 775372"/>
                <a:gd name="connsiteY11" fmla="*/ 368371 h 695325"/>
                <a:gd name="connsiteX12" fmla="*/ 1206 w 775372"/>
                <a:gd name="connsiteY12" fmla="*/ 349885 h 695325"/>
                <a:gd name="connsiteX13" fmla="*/ 108736 w 775372"/>
                <a:gd name="connsiteY13" fmla="*/ 41687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372" h="695325">
                  <a:moveTo>
                    <a:pt x="141433" y="0"/>
                  </a:moveTo>
                  <a:lnTo>
                    <a:pt x="167120" y="21194"/>
                  </a:lnTo>
                  <a:cubicBezTo>
                    <a:pt x="230082" y="63730"/>
                    <a:pt x="305983" y="88567"/>
                    <a:pt x="387686" y="88567"/>
                  </a:cubicBezTo>
                  <a:cubicBezTo>
                    <a:pt x="469389" y="88567"/>
                    <a:pt x="545290" y="63730"/>
                    <a:pt x="608252" y="21194"/>
                  </a:cubicBezTo>
                  <a:lnTo>
                    <a:pt x="633939" y="0"/>
                  </a:lnTo>
                  <a:lnTo>
                    <a:pt x="666636" y="41687"/>
                  </a:lnTo>
                  <a:cubicBezTo>
                    <a:pt x="720179" y="124424"/>
                    <a:pt x="758401" y="230834"/>
                    <a:pt x="774166" y="349885"/>
                  </a:cubicBezTo>
                  <a:lnTo>
                    <a:pt x="775372" y="368371"/>
                  </a:lnTo>
                  <a:lnTo>
                    <a:pt x="774166" y="380335"/>
                  </a:lnTo>
                  <a:cubicBezTo>
                    <a:pt x="737381" y="560100"/>
                    <a:pt x="578326" y="695325"/>
                    <a:pt x="387686" y="695325"/>
                  </a:cubicBezTo>
                  <a:cubicBezTo>
                    <a:pt x="197046" y="695325"/>
                    <a:pt x="37991" y="560100"/>
                    <a:pt x="1206" y="380335"/>
                  </a:cubicBezTo>
                  <a:lnTo>
                    <a:pt x="0" y="368371"/>
                  </a:lnTo>
                  <a:lnTo>
                    <a:pt x="1206" y="349885"/>
                  </a:lnTo>
                  <a:cubicBezTo>
                    <a:pt x="16971" y="230834"/>
                    <a:pt x="55194" y="124424"/>
                    <a:pt x="108736" y="41687"/>
                  </a:cubicBezTo>
                  <a:close/>
                </a:path>
              </a:pathLst>
            </a:custGeom>
            <a:solidFill>
              <a:schemeClr val="accent5"/>
            </a:solidFill>
            <a:ln w="28575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1" name="Freeform 70"/>
          <p:cNvSpPr/>
          <p:nvPr/>
        </p:nvSpPr>
        <p:spPr bwMode="auto">
          <a:xfrm>
            <a:off x="1077923" y="1045941"/>
            <a:ext cx="1318255" cy="1135486"/>
          </a:xfrm>
          <a:custGeom>
            <a:avLst/>
            <a:gdLst>
              <a:gd name="connsiteX0" fmla="*/ 913189 w 1318255"/>
              <a:gd name="connsiteY0" fmla="*/ 0 h 1135486"/>
              <a:gd name="connsiteX1" fmla="*/ 1056772 w 1318255"/>
              <a:gd name="connsiteY1" fmla="*/ 0 h 1135486"/>
              <a:gd name="connsiteX2" fmla="*/ 1056772 w 1318255"/>
              <a:gd name="connsiteY2" fmla="*/ 242570 h 1135486"/>
              <a:gd name="connsiteX3" fmla="*/ 1318255 w 1318255"/>
              <a:gd name="connsiteY3" fmla="*/ 382472 h 1135486"/>
              <a:gd name="connsiteX4" fmla="*/ 1082017 w 1318255"/>
              <a:gd name="connsiteY4" fmla="*/ 382472 h 1135486"/>
              <a:gd name="connsiteX5" fmla="*/ 1082017 w 1318255"/>
              <a:gd name="connsiteY5" fmla="*/ 1135486 h 1135486"/>
              <a:gd name="connsiteX6" fmla="*/ 241494 w 1318255"/>
              <a:gd name="connsiteY6" fmla="*/ 1135486 h 1135486"/>
              <a:gd name="connsiteX7" fmla="*/ 241494 w 1318255"/>
              <a:gd name="connsiteY7" fmla="*/ 382472 h 1135486"/>
              <a:gd name="connsiteX8" fmla="*/ 0 w 1318255"/>
              <a:gd name="connsiteY8" fmla="*/ 382472 h 1135486"/>
              <a:gd name="connsiteX9" fmla="*/ 659128 w 1318255"/>
              <a:gd name="connsiteY9" fmla="*/ 29817 h 1135486"/>
              <a:gd name="connsiteX10" fmla="*/ 913189 w 1318255"/>
              <a:gd name="connsiteY10" fmla="*/ 165748 h 113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8255" h="1135486">
                <a:moveTo>
                  <a:pt x="913189" y="0"/>
                </a:moveTo>
                <a:lnTo>
                  <a:pt x="1056772" y="0"/>
                </a:lnTo>
                <a:lnTo>
                  <a:pt x="1056772" y="242570"/>
                </a:lnTo>
                <a:lnTo>
                  <a:pt x="1318255" y="382472"/>
                </a:lnTo>
                <a:lnTo>
                  <a:pt x="1082017" y="382472"/>
                </a:lnTo>
                <a:lnTo>
                  <a:pt x="1082017" y="1135486"/>
                </a:lnTo>
                <a:lnTo>
                  <a:pt x="241494" y="1135486"/>
                </a:lnTo>
                <a:lnTo>
                  <a:pt x="241494" y="382472"/>
                </a:lnTo>
                <a:lnTo>
                  <a:pt x="0" y="382472"/>
                </a:lnTo>
                <a:lnTo>
                  <a:pt x="659128" y="29817"/>
                </a:lnTo>
                <a:lnTo>
                  <a:pt x="913189" y="165748"/>
                </a:lnTo>
                <a:close/>
              </a:path>
            </a:pathLst>
          </a:cu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spcCol="0" rtlCol="0" fromWordArt="0" anchor="t" anchorCtr="0" forceAA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Freeform 71"/>
          <p:cNvSpPr/>
          <p:nvPr/>
        </p:nvSpPr>
        <p:spPr bwMode="auto">
          <a:xfrm>
            <a:off x="225451" y="2448617"/>
            <a:ext cx="1318255" cy="1135486"/>
          </a:xfrm>
          <a:custGeom>
            <a:avLst/>
            <a:gdLst>
              <a:gd name="connsiteX0" fmla="*/ 913189 w 1318255"/>
              <a:gd name="connsiteY0" fmla="*/ 0 h 1135486"/>
              <a:gd name="connsiteX1" fmla="*/ 1056772 w 1318255"/>
              <a:gd name="connsiteY1" fmla="*/ 0 h 1135486"/>
              <a:gd name="connsiteX2" fmla="*/ 1056772 w 1318255"/>
              <a:gd name="connsiteY2" fmla="*/ 242570 h 1135486"/>
              <a:gd name="connsiteX3" fmla="*/ 1318255 w 1318255"/>
              <a:gd name="connsiteY3" fmla="*/ 382472 h 1135486"/>
              <a:gd name="connsiteX4" fmla="*/ 1082017 w 1318255"/>
              <a:gd name="connsiteY4" fmla="*/ 382472 h 1135486"/>
              <a:gd name="connsiteX5" fmla="*/ 1082017 w 1318255"/>
              <a:gd name="connsiteY5" fmla="*/ 1135486 h 1135486"/>
              <a:gd name="connsiteX6" fmla="*/ 241494 w 1318255"/>
              <a:gd name="connsiteY6" fmla="*/ 1135486 h 1135486"/>
              <a:gd name="connsiteX7" fmla="*/ 241494 w 1318255"/>
              <a:gd name="connsiteY7" fmla="*/ 382472 h 1135486"/>
              <a:gd name="connsiteX8" fmla="*/ 0 w 1318255"/>
              <a:gd name="connsiteY8" fmla="*/ 382472 h 1135486"/>
              <a:gd name="connsiteX9" fmla="*/ 659128 w 1318255"/>
              <a:gd name="connsiteY9" fmla="*/ 29817 h 1135486"/>
              <a:gd name="connsiteX10" fmla="*/ 913189 w 1318255"/>
              <a:gd name="connsiteY10" fmla="*/ 165748 h 113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8255" h="1135486">
                <a:moveTo>
                  <a:pt x="913189" y="0"/>
                </a:moveTo>
                <a:lnTo>
                  <a:pt x="1056772" y="0"/>
                </a:lnTo>
                <a:lnTo>
                  <a:pt x="1056772" y="242570"/>
                </a:lnTo>
                <a:lnTo>
                  <a:pt x="1318255" y="382472"/>
                </a:lnTo>
                <a:lnTo>
                  <a:pt x="1082017" y="382472"/>
                </a:lnTo>
                <a:lnTo>
                  <a:pt x="1082017" y="1135486"/>
                </a:lnTo>
                <a:lnTo>
                  <a:pt x="241494" y="1135486"/>
                </a:lnTo>
                <a:lnTo>
                  <a:pt x="241494" y="382472"/>
                </a:lnTo>
                <a:lnTo>
                  <a:pt x="0" y="382472"/>
                </a:lnTo>
                <a:lnTo>
                  <a:pt x="659128" y="29817"/>
                </a:lnTo>
                <a:lnTo>
                  <a:pt x="913189" y="165748"/>
                </a:lnTo>
                <a:close/>
              </a:path>
            </a:pathLst>
          </a:cu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spcCol="0" rtlCol="0" fromWordArt="0" anchor="t" anchorCtr="0" forceAA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Freeform 72"/>
          <p:cNvSpPr/>
          <p:nvPr/>
        </p:nvSpPr>
        <p:spPr bwMode="auto">
          <a:xfrm>
            <a:off x="715330" y="3847303"/>
            <a:ext cx="1318255" cy="1135486"/>
          </a:xfrm>
          <a:custGeom>
            <a:avLst/>
            <a:gdLst>
              <a:gd name="connsiteX0" fmla="*/ 913189 w 1318255"/>
              <a:gd name="connsiteY0" fmla="*/ 0 h 1135486"/>
              <a:gd name="connsiteX1" fmla="*/ 1056772 w 1318255"/>
              <a:gd name="connsiteY1" fmla="*/ 0 h 1135486"/>
              <a:gd name="connsiteX2" fmla="*/ 1056772 w 1318255"/>
              <a:gd name="connsiteY2" fmla="*/ 242570 h 1135486"/>
              <a:gd name="connsiteX3" fmla="*/ 1318255 w 1318255"/>
              <a:gd name="connsiteY3" fmla="*/ 382472 h 1135486"/>
              <a:gd name="connsiteX4" fmla="*/ 1082017 w 1318255"/>
              <a:gd name="connsiteY4" fmla="*/ 382472 h 1135486"/>
              <a:gd name="connsiteX5" fmla="*/ 1082017 w 1318255"/>
              <a:gd name="connsiteY5" fmla="*/ 1135486 h 1135486"/>
              <a:gd name="connsiteX6" fmla="*/ 241494 w 1318255"/>
              <a:gd name="connsiteY6" fmla="*/ 1135486 h 1135486"/>
              <a:gd name="connsiteX7" fmla="*/ 241494 w 1318255"/>
              <a:gd name="connsiteY7" fmla="*/ 382472 h 1135486"/>
              <a:gd name="connsiteX8" fmla="*/ 0 w 1318255"/>
              <a:gd name="connsiteY8" fmla="*/ 382472 h 1135486"/>
              <a:gd name="connsiteX9" fmla="*/ 659128 w 1318255"/>
              <a:gd name="connsiteY9" fmla="*/ 29817 h 1135486"/>
              <a:gd name="connsiteX10" fmla="*/ 913189 w 1318255"/>
              <a:gd name="connsiteY10" fmla="*/ 165748 h 113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8255" h="1135486">
                <a:moveTo>
                  <a:pt x="913189" y="0"/>
                </a:moveTo>
                <a:lnTo>
                  <a:pt x="1056772" y="0"/>
                </a:lnTo>
                <a:lnTo>
                  <a:pt x="1056772" y="242570"/>
                </a:lnTo>
                <a:lnTo>
                  <a:pt x="1318255" y="382472"/>
                </a:lnTo>
                <a:lnTo>
                  <a:pt x="1082017" y="382472"/>
                </a:lnTo>
                <a:lnTo>
                  <a:pt x="1082017" y="1135486"/>
                </a:lnTo>
                <a:lnTo>
                  <a:pt x="241494" y="1135486"/>
                </a:lnTo>
                <a:lnTo>
                  <a:pt x="241494" y="382472"/>
                </a:lnTo>
                <a:lnTo>
                  <a:pt x="0" y="382472"/>
                </a:lnTo>
                <a:lnTo>
                  <a:pt x="659128" y="29817"/>
                </a:lnTo>
                <a:lnTo>
                  <a:pt x="913189" y="165748"/>
                </a:lnTo>
                <a:close/>
              </a:path>
            </a:pathLst>
          </a:cu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spcCol="0" rtlCol="0" fromWordArt="0" anchor="t" anchorCtr="0" forceAA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Freeform 73"/>
          <p:cNvSpPr/>
          <p:nvPr/>
        </p:nvSpPr>
        <p:spPr bwMode="auto">
          <a:xfrm>
            <a:off x="140326" y="5313717"/>
            <a:ext cx="1318255" cy="1135486"/>
          </a:xfrm>
          <a:custGeom>
            <a:avLst/>
            <a:gdLst>
              <a:gd name="connsiteX0" fmla="*/ 913189 w 1318255"/>
              <a:gd name="connsiteY0" fmla="*/ 0 h 1135486"/>
              <a:gd name="connsiteX1" fmla="*/ 1056772 w 1318255"/>
              <a:gd name="connsiteY1" fmla="*/ 0 h 1135486"/>
              <a:gd name="connsiteX2" fmla="*/ 1056772 w 1318255"/>
              <a:gd name="connsiteY2" fmla="*/ 242570 h 1135486"/>
              <a:gd name="connsiteX3" fmla="*/ 1318255 w 1318255"/>
              <a:gd name="connsiteY3" fmla="*/ 382472 h 1135486"/>
              <a:gd name="connsiteX4" fmla="*/ 1082017 w 1318255"/>
              <a:gd name="connsiteY4" fmla="*/ 382472 h 1135486"/>
              <a:gd name="connsiteX5" fmla="*/ 1082017 w 1318255"/>
              <a:gd name="connsiteY5" fmla="*/ 1135486 h 1135486"/>
              <a:gd name="connsiteX6" fmla="*/ 241494 w 1318255"/>
              <a:gd name="connsiteY6" fmla="*/ 1135486 h 1135486"/>
              <a:gd name="connsiteX7" fmla="*/ 241494 w 1318255"/>
              <a:gd name="connsiteY7" fmla="*/ 382472 h 1135486"/>
              <a:gd name="connsiteX8" fmla="*/ 0 w 1318255"/>
              <a:gd name="connsiteY8" fmla="*/ 382472 h 1135486"/>
              <a:gd name="connsiteX9" fmla="*/ 659128 w 1318255"/>
              <a:gd name="connsiteY9" fmla="*/ 29817 h 1135486"/>
              <a:gd name="connsiteX10" fmla="*/ 913189 w 1318255"/>
              <a:gd name="connsiteY10" fmla="*/ 165748 h 113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8255" h="1135486">
                <a:moveTo>
                  <a:pt x="913189" y="0"/>
                </a:moveTo>
                <a:lnTo>
                  <a:pt x="1056772" y="0"/>
                </a:lnTo>
                <a:lnTo>
                  <a:pt x="1056772" y="242570"/>
                </a:lnTo>
                <a:lnTo>
                  <a:pt x="1318255" y="382472"/>
                </a:lnTo>
                <a:lnTo>
                  <a:pt x="1082017" y="382472"/>
                </a:lnTo>
                <a:lnTo>
                  <a:pt x="1082017" y="1135486"/>
                </a:lnTo>
                <a:lnTo>
                  <a:pt x="241494" y="1135486"/>
                </a:lnTo>
                <a:lnTo>
                  <a:pt x="241494" y="382472"/>
                </a:lnTo>
                <a:lnTo>
                  <a:pt x="0" y="382472"/>
                </a:lnTo>
                <a:lnTo>
                  <a:pt x="659128" y="29817"/>
                </a:lnTo>
                <a:lnTo>
                  <a:pt x="913189" y="165748"/>
                </a:lnTo>
                <a:close/>
              </a:path>
            </a:pathLst>
          </a:cu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spcCol="0" rtlCol="0" fromWordArt="0" anchor="t" anchorCtr="0" forceAA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8" name="Elbow Connector 77"/>
          <p:cNvCxnSpPr/>
          <p:nvPr/>
        </p:nvCxnSpPr>
        <p:spPr bwMode="auto">
          <a:xfrm>
            <a:off x="2156791" y="1734280"/>
            <a:ext cx="2325757" cy="1145871"/>
          </a:xfrm>
          <a:prstGeom prst="bentConnector3">
            <a:avLst>
              <a:gd name="adj1" fmla="val 58974"/>
            </a:avLst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9" name="Elbow Connector 78"/>
          <p:cNvCxnSpPr/>
          <p:nvPr/>
        </p:nvCxnSpPr>
        <p:spPr bwMode="auto">
          <a:xfrm>
            <a:off x="1295558" y="3181565"/>
            <a:ext cx="3186990" cy="398736"/>
          </a:xfrm>
          <a:prstGeom prst="bentConnector3">
            <a:avLst>
              <a:gd name="adj1" fmla="val 58108"/>
            </a:avLst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2" name="Elbow Connector 81"/>
          <p:cNvCxnSpPr/>
          <p:nvPr/>
        </p:nvCxnSpPr>
        <p:spPr bwMode="auto">
          <a:xfrm flipV="1">
            <a:off x="1810137" y="3580301"/>
            <a:ext cx="2672411" cy="103516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5" name="Elbow Connector 84"/>
          <p:cNvCxnSpPr/>
          <p:nvPr/>
        </p:nvCxnSpPr>
        <p:spPr bwMode="auto">
          <a:xfrm flipV="1">
            <a:off x="1214406" y="4281211"/>
            <a:ext cx="3268142" cy="1786677"/>
          </a:xfrm>
          <a:prstGeom prst="bentConnector3">
            <a:avLst>
              <a:gd name="adj1" fmla="val 70072"/>
            </a:avLst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4215762" y="2448617"/>
            <a:ext cx="2088483" cy="277473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5345129" y="4081653"/>
            <a:ext cx="629536" cy="432034"/>
            <a:chOff x="2863850" y="1625462"/>
            <a:chExt cx="971550" cy="666750"/>
          </a:xfrm>
        </p:grpSpPr>
        <p:sp>
          <p:nvSpPr>
            <p:cNvPr id="92" name="Freeform 91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4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tv6</a:t>
              </a:r>
              <a:endParaRPr kumimoji="0" lang="en-GB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93" name="Rounded Rectangle 92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36037" y="3381123"/>
            <a:ext cx="629536" cy="432034"/>
            <a:chOff x="2863850" y="1625462"/>
            <a:chExt cx="971550" cy="666750"/>
          </a:xfrm>
        </p:grpSpPr>
        <p:sp>
          <p:nvSpPr>
            <p:cNvPr id="95" name="Freeform 94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4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tv4</a:t>
              </a:r>
              <a:endParaRPr kumimoji="0" lang="en-GB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345129" y="2680593"/>
            <a:ext cx="629536" cy="432034"/>
            <a:chOff x="2863850" y="1625462"/>
            <a:chExt cx="971550" cy="666750"/>
          </a:xfrm>
        </p:grpSpPr>
        <p:sp>
          <p:nvSpPr>
            <p:cNvPr id="98" name="Freeform 97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4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tv2</a:t>
              </a:r>
              <a:endParaRPr kumimoji="0" lang="en-GB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71726" y="4810970"/>
            <a:ext cx="376553" cy="118709"/>
            <a:chOff x="6870051" y="6299215"/>
            <a:chExt cx="376553" cy="118709"/>
          </a:xfrm>
        </p:grpSpPr>
        <p:sp>
          <p:nvSpPr>
            <p:cNvPr id="101" name="Flowchart: Connector 100"/>
            <p:cNvSpPr/>
            <p:nvPr/>
          </p:nvSpPr>
          <p:spPr bwMode="auto">
            <a:xfrm>
              <a:off x="6870051" y="6299215"/>
              <a:ext cx="118709" cy="118709"/>
            </a:xfrm>
            <a:prstGeom prst="flowChartConnector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2" name="Flowchart: Connector 101"/>
            <p:cNvSpPr/>
            <p:nvPr/>
          </p:nvSpPr>
          <p:spPr bwMode="auto">
            <a:xfrm>
              <a:off x="6998973" y="6299215"/>
              <a:ext cx="118709" cy="118709"/>
            </a:xfrm>
            <a:prstGeom prst="flowChartConnector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3" name="Flowchart: Connector 102"/>
            <p:cNvSpPr/>
            <p:nvPr/>
          </p:nvSpPr>
          <p:spPr bwMode="auto">
            <a:xfrm>
              <a:off x="7127895" y="6299215"/>
              <a:ext cx="118709" cy="118709"/>
            </a:xfrm>
            <a:prstGeom prst="flowChartConnector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94912D-172C-427D-818C-8A622BA38A01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26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privacy problem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0131" y="1125539"/>
            <a:ext cx="11671740" cy="4967287"/>
          </a:xfrm>
        </p:spPr>
        <p:txBody>
          <a:bodyPr/>
          <a:lstStyle/>
          <a:p>
            <a:r>
              <a:rPr lang="en-GB" dirty="0"/>
              <a:t>Processing data containing sensitive information may lead to privacy leaks!</a:t>
            </a:r>
          </a:p>
          <a:p>
            <a:r>
              <a:rPr lang="en-GB" dirty="0" err="1"/>
              <a:t>Anonymisation</a:t>
            </a:r>
            <a:r>
              <a:rPr lang="en-GB" dirty="0"/>
              <a:t> techniques do not always work…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Part of the dataset released for the Netflix prize was de-anonymised [1] </a:t>
            </a:r>
          </a:p>
          <a:p>
            <a:pPr marL="0" indent="0"/>
            <a:r>
              <a:rPr lang="en-GB" dirty="0"/>
              <a:t>… and releasing statistics neither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Re-identification of 17% of the US population from 2010 Census [2]</a:t>
            </a:r>
          </a:p>
          <a:p>
            <a:pPr marL="0" indent="0"/>
            <a:r>
              <a:rPr lang="en-GB" dirty="0"/>
              <a:t>Differential privacy [3] adds noise to query answers to hide the users’ presence</a:t>
            </a:r>
          </a:p>
          <a:p>
            <a:pPr marL="0" indent="0"/>
            <a:endParaRPr lang="en-GB" dirty="0"/>
          </a:p>
          <a:p>
            <a:pPr marL="0" indent="0"/>
            <a:endParaRPr lang="en-GB" dirty="0"/>
          </a:p>
          <a:p>
            <a:pPr marL="0" indent="0"/>
            <a:endParaRPr lang="en-GB" dirty="0"/>
          </a:p>
          <a:p>
            <a:pPr marL="0" indent="0"/>
            <a:r>
              <a:rPr lang="en-GB" sz="1800" dirty="0"/>
              <a:t>[1] Narayanan &amp; </a:t>
            </a:r>
            <a:r>
              <a:rPr lang="en-GB" sz="1800" dirty="0" err="1"/>
              <a:t>Shmatikov</a:t>
            </a:r>
            <a:r>
              <a:rPr lang="en-GB" sz="1800" dirty="0"/>
              <a:t>: </a:t>
            </a:r>
            <a:r>
              <a:rPr lang="en-GB" sz="1800" i="1" dirty="0"/>
              <a:t>Robust De-anonymization of Large Sparse Datasets</a:t>
            </a:r>
            <a:r>
              <a:rPr lang="en-GB" sz="1800" dirty="0"/>
              <a:t>. IEEE SP 2008</a:t>
            </a:r>
          </a:p>
          <a:p>
            <a:pPr marL="0" indent="0"/>
            <a:r>
              <a:rPr lang="en-GB" sz="1800" dirty="0"/>
              <a:t>[2] </a:t>
            </a:r>
            <a:r>
              <a:rPr lang="en-GB" sz="1800" dirty="0" err="1"/>
              <a:t>Garfinkel</a:t>
            </a:r>
            <a:r>
              <a:rPr lang="en-GB" sz="1800" dirty="0"/>
              <a:t>: </a:t>
            </a:r>
            <a:r>
              <a:rPr lang="en-GB" sz="1800" i="1" dirty="0"/>
              <a:t>Deploying Differential Privacy for the 2020 Census of Population and Housing</a:t>
            </a:r>
            <a:r>
              <a:rPr lang="en-GB" sz="1800" dirty="0"/>
              <a:t>. JSM 2019</a:t>
            </a:r>
          </a:p>
          <a:p>
            <a:pPr marL="0" indent="0"/>
            <a:r>
              <a:rPr lang="en-GB" sz="1800" dirty="0"/>
              <a:t>[3] </a:t>
            </a:r>
            <a:r>
              <a:rPr lang="en-GB" sz="1800" dirty="0" err="1"/>
              <a:t>Dwork</a:t>
            </a:r>
            <a:r>
              <a:rPr lang="en-GB" sz="1800" dirty="0"/>
              <a:t>: </a:t>
            </a:r>
            <a:r>
              <a:rPr lang="en-GB" sz="1800" i="1" dirty="0"/>
              <a:t>Differential Privacy</a:t>
            </a:r>
            <a:r>
              <a:rPr lang="en-GB" sz="1800" dirty="0"/>
              <a:t>. ICALP 2006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94912D-172C-427D-818C-8A622BA38A01}" type="slidenum">
              <a:rPr lang="en-GB" smtClean="0"/>
              <a:pPr/>
              <a:t>7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04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Differential privacy: neighbour datasets and indistinguishability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1" name="Content Placeholder 2"/>
              <p:cNvGraphicFramePr>
                <a:graphicFrameLocks/>
              </p:cNvGraphicFramePr>
              <p:nvPr/>
            </p:nvGraphicFramePr>
            <p:xfrm>
              <a:off x="107731" y="797749"/>
              <a:ext cx="3331935" cy="251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638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663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663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663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6638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02912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kern="1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GB" sz="2400" b="0" i="1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7953" marR="67953" marT="33976" marB="33976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1" name="Content Placeholder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7982005"/>
                  </p:ext>
                </p:extLst>
              </p:nvPr>
            </p:nvGraphicFramePr>
            <p:xfrm>
              <a:off x="107731" y="797749"/>
              <a:ext cx="3331935" cy="251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6387"/>
                    <a:gridCol w="666387"/>
                    <a:gridCol w="666387"/>
                    <a:gridCol w="666387"/>
                    <a:gridCol w="666387"/>
                  </a:tblGrid>
                  <a:tr h="50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953" marR="67953" marT="33976" marB="33976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909" t="-1205" r="-400000" b="-4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92" name="Group 391"/>
          <p:cNvGrpSpPr/>
          <p:nvPr/>
        </p:nvGrpSpPr>
        <p:grpSpPr>
          <a:xfrm>
            <a:off x="326041" y="1380832"/>
            <a:ext cx="193986" cy="337477"/>
            <a:chOff x="-4591362" y="4282839"/>
            <a:chExt cx="377465" cy="656676"/>
          </a:xfrm>
        </p:grpSpPr>
        <p:sp>
          <p:nvSpPr>
            <p:cNvPr id="393" name="Oval 392"/>
            <p:cNvSpPr/>
            <p:nvPr/>
          </p:nvSpPr>
          <p:spPr bwMode="auto">
            <a:xfrm>
              <a:off x="-4571878" y="4282839"/>
              <a:ext cx="338497" cy="338497"/>
            </a:xfrm>
            <a:prstGeom prst="ellipse">
              <a:avLst/>
            </a:prstGeom>
            <a:solidFill>
              <a:schemeClr val="accent2"/>
            </a:solidFill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4" name="Freeform 393"/>
            <p:cNvSpPr/>
            <p:nvPr/>
          </p:nvSpPr>
          <p:spPr bwMode="auto">
            <a:xfrm>
              <a:off x="-4591362" y="4601018"/>
              <a:ext cx="377465" cy="338497"/>
            </a:xfrm>
            <a:custGeom>
              <a:avLst/>
              <a:gdLst>
                <a:gd name="connsiteX0" fmla="*/ 141433 w 775372"/>
                <a:gd name="connsiteY0" fmla="*/ 0 h 695325"/>
                <a:gd name="connsiteX1" fmla="*/ 167120 w 775372"/>
                <a:gd name="connsiteY1" fmla="*/ 21194 h 695325"/>
                <a:gd name="connsiteX2" fmla="*/ 387686 w 775372"/>
                <a:gd name="connsiteY2" fmla="*/ 88567 h 695325"/>
                <a:gd name="connsiteX3" fmla="*/ 608252 w 775372"/>
                <a:gd name="connsiteY3" fmla="*/ 21194 h 695325"/>
                <a:gd name="connsiteX4" fmla="*/ 633939 w 775372"/>
                <a:gd name="connsiteY4" fmla="*/ 0 h 695325"/>
                <a:gd name="connsiteX5" fmla="*/ 666636 w 775372"/>
                <a:gd name="connsiteY5" fmla="*/ 41687 h 695325"/>
                <a:gd name="connsiteX6" fmla="*/ 774166 w 775372"/>
                <a:gd name="connsiteY6" fmla="*/ 349885 h 695325"/>
                <a:gd name="connsiteX7" fmla="*/ 775372 w 775372"/>
                <a:gd name="connsiteY7" fmla="*/ 368371 h 695325"/>
                <a:gd name="connsiteX8" fmla="*/ 774166 w 775372"/>
                <a:gd name="connsiteY8" fmla="*/ 380335 h 695325"/>
                <a:gd name="connsiteX9" fmla="*/ 387686 w 775372"/>
                <a:gd name="connsiteY9" fmla="*/ 695325 h 695325"/>
                <a:gd name="connsiteX10" fmla="*/ 1206 w 775372"/>
                <a:gd name="connsiteY10" fmla="*/ 380335 h 695325"/>
                <a:gd name="connsiteX11" fmla="*/ 0 w 775372"/>
                <a:gd name="connsiteY11" fmla="*/ 368371 h 695325"/>
                <a:gd name="connsiteX12" fmla="*/ 1206 w 775372"/>
                <a:gd name="connsiteY12" fmla="*/ 349885 h 695325"/>
                <a:gd name="connsiteX13" fmla="*/ 108736 w 775372"/>
                <a:gd name="connsiteY13" fmla="*/ 41687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372" h="695325">
                  <a:moveTo>
                    <a:pt x="141433" y="0"/>
                  </a:moveTo>
                  <a:lnTo>
                    <a:pt x="167120" y="21194"/>
                  </a:lnTo>
                  <a:cubicBezTo>
                    <a:pt x="230082" y="63730"/>
                    <a:pt x="305983" y="88567"/>
                    <a:pt x="387686" y="88567"/>
                  </a:cubicBezTo>
                  <a:cubicBezTo>
                    <a:pt x="469389" y="88567"/>
                    <a:pt x="545290" y="63730"/>
                    <a:pt x="608252" y="21194"/>
                  </a:cubicBezTo>
                  <a:lnTo>
                    <a:pt x="633939" y="0"/>
                  </a:lnTo>
                  <a:lnTo>
                    <a:pt x="666636" y="41687"/>
                  </a:lnTo>
                  <a:cubicBezTo>
                    <a:pt x="720179" y="124424"/>
                    <a:pt x="758401" y="230834"/>
                    <a:pt x="774166" y="349885"/>
                  </a:cubicBezTo>
                  <a:lnTo>
                    <a:pt x="775372" y="368371"/>
                  </a:lnTo>
                  <a:lnTo>
                    <a:pt x="774166" y="380335"/>
                  </a:lnTo>
                  <a:cubicBezTo>
                    <a:pt x="737381" y="560100"/>
                    <a:pt x="578326" y="695325"/>
                    <a:pt x="387686" y="695325"/>
                  </a:cubicBezTo>
                  <a:cubicBezTo>
                    <a:pt x="197046" y="695325"/>
                    <a:pt x="37991" y="560100"/>
                    <a:pt x="1206" y="380335"/>
                  </a:cubicBezTo>
                  <a:lnTo>
                    <a:pt x="0" y="368371"/>
                  </a:lnTo>
                  <a:lnTo>
                    <a:pt x="1206" y="349885"/>
                  </a:lnTo>
                  <a:cubicBezTo>
                    <a:pt x="16971" y="230834"/>
                    <a:pt x="55194" y="124424"/>
                    <a:pt x="108736" y="4168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326041" y="1883578"/>
            <a:ext cx="193986" cy="337477"/>
            <a:chOff x="-4591362" y="5195998"/>
            <a:chExt cx="377465" cy="656676"/>
          </a:xfrm>
        </p:grpSpPr>
        <p:sp>
          <p:nvSpPr>
            <p:cNvPr id="396" name="Oval 395"/>
            <p:cNvSpPr/>
            <p:nvPr/>
          </p:nvSpPr>
          <p:spPr bwMode="auto">
            <a:xfrm>
              <a:off x="-4571878" y="5195998"/>
              <a:ext cx="338497" cy="338497"/>
            </a:xfrm>
            <a:prstGeom prst="ellipse">
              <a:avLst/>
            </a:prstGeom>
            <a:solidFill>
              <a:schemeClr val="accent5"/>
            </a:solidFill>
            <a:ln w="28575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7" name="Freeform 396"/>
            <p:cNvSpPr/>
            <p:nvPr/>
          </p:nvSpPr>
          <p:spPr bwMode="auto">
            <a:xfrm>
              <a:off x="-4591362" y="5514177"/>
              <a:ext cx="377465" cy="338497"/>
            </a:xfrm>
            <a:custGeom>
              <a:avLst/>
              <a:gdLst>
                <a:gd name="connsiteX0" fmla="*/ 141433 w 775372"/>
                <a:gd name="connsiteY0" fmla="*/ 0 h 695325"/>
                <a:gd name="connsiteX1" fmla="*/ 167120 w 775372"/>
                <a:gd name="connsiteY1" fmla="*/ 21194 h 695325"/>
                <a:gd name="connsiteX2" fmla="*/ 387686 w 775372"/>
                <a:gd name="connsiteY2" fmla="*/ 88567 h 695325"/>
                <a:gd name="connsiteX3" fmla="*/ 608252 w 775372"/>
                <a:gd name="connsiteY3" fmla="*/ 21194 h 695325"/>
                <a:gd name="connsiteX4" fmla="*/ 633939 w 775372"/>
                <a:gd name="connsiteY4" fmla="*/ 0 h 695325"/>
                <a:gd name="connsiteX5" fmla="*/ 666636 w 775372"/>
                <a:gd name="connsiteY5" fmla="*/ 41687 h 695325"/>
                <a:gd name="connsiteX6" fmla="*/ 774166 w 775372"/>
                <a:gd name="connsiteY6" fmla="*/ 349885 h 695325"/>
                <a:gd name="connsiteX7" fmla="*/ 775372 w 775372"/>
                <a:gd name="connsiteY7" fmla="*/ 368371 h 695325"/>
                <a:gd name="connsiteX8" fmla="*/ 774166 w 775372"/>
                <a:gd name="connsiteY8" fmla="*/ 380335 h 695325"/>
                <a:gd name="connsiteX9" fmla="*/ 387686 w 775372"/>
                <a:gd name="connsiteY9" fmla="*/ 695325 h 695325"/>
                <a:gd name="connsiteX10" fmla="*/ 1206 w 775372"/>
                <a:gd name="connsiteY10" fmla="*/ 380335 h 695325"/>
                <a:gd name="connsiteX11" fmla="*/ 0 w 775372"/>
                <a:gd name="connsiteY11" fmla="*/ 368371 h 695325"/>
                <a:gd name="connsiteX12" fmla="*/ 1206 w 775372"/>
                <a:gd name="connsiteY12" fmla="*/ 349885 h 695325"/>
                <a:gd name="connsiteX13" fmla="*/ 108736 w 775372"/>
                <a:gd name="connsiteY13" fmla="*/ 41687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372" h="695325">
                  <a:moveTo>
                    <a:pt x="141433" y="0"/>
                  </a:moveTo>
                  <a:lnTo>
                    <a:pt x="167120" y="21194"/>
                  </a:lnTo>
                  <a:cubicBezTo>
                    <a:pt x="230082" y="63730"/>
                    <a:pt x="305983" y="88567"/>
                    <a:pt x="387686" y="88567"/>
                  </a:cubicBezTo>
                  <a:cubicBezTo>
                    <a:pt x="469389" y="88567"/>
                    <a:pt x="545290" y="63730"/>
                    <a:pt x="608252" y="21194"/>
                  </a:cubicBezTo>
                  <a:lnTo>
                    <a:pt x="633939" y="0"/>
                  </a:lnTo>
                  <a:lnTo>
                    <a:pt x="666636" y="41687"/>
                  </a:lnTo>
                  <a:cubicBezTo>
                    <a:pt x="720179" y="124424"/>
                    <a:pt x="758401" y="230834"/>
                    <a:pt x="774166" y="349885"/>
                  </a:cubicBezTo>
                  <a:lnTo>
                    <a:pt x="775372" y="368371"/>
                  </a:lnTo>
                  <a:lnTo>
                    <a:pt x="774166" y="380335"/>
                  </a:lnTo>
                  <a:cubicBezTo>
                    <a:pt x="737381" y="560100"/>
                    <a:pt x="578326" y="695325"/>
                    <a:pt x="387686" y="695325"/>
                  </a:cubicBezTo>
                  <a:cubicBezTo>
                    <a:pt x="197046" y="695325"/>
                    <a:pt x="37991" y="560100"/>
                    <a:pt x="1206" y="380335"/>
                  </a:cubicBezTo>
                  <a:lnTo>
                    <a:pt x="0" y="368371"/>
                  </a:lnTo>
                  <a:lnTo>
                    <a:pt x="1206" y="349885"/>
                  </a:lnTo>
                  <a:cubicBezTo>
                    <a:pt x="16971" y="230834"/>
                    <a:pt x="55194" y="124424"/>
                    <a:pt x="108736" y="41687"/>
                  </a:cubicBezTo>
                  <a:close/>
                </a:path>
              </a:pathLst>
            </a:custGeom>
            <a:solidFill>
              <a:schemeClr val="accent5"/>
            </a:solidFill>
            <a:ln w="28575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98" name="Group 397"/>
          <p:cNvGrpSpPr/>
          <p:nvPr/>
        </p:nvGrpSpPr>
        <p:grpSpPr>
          <a:xfrm>
            <a:off x="326041" y="2386324"/>
            <a:ext cx="193986" cy="337477"/>
            <a:chOff x="-4591362" y="6188899"/>
            <a:chExt cx="377465" cy="656676"/>
          </a:xfrm>
        </p:grpSpPr>
        <p:sp>
          <p:nvSpPr>
            <p:cNvPr id="399" name="Oval 398"/>
            <p:cNvSpPr/>
            <p:nvPr/>
          </p:nvSpPr>
          <p:spPr bwMode="auto">
            <a:xfrm>
              <a:off x="-4571878" y="6188899"/>
              <a:ext cx="338497" cy="338497"/>
            </a:xfrm>
            <a:prstGeom prst="ellipse">
              <a:avLst/>
            </a:prstGeom>
            <a:solidFill>
              <a:schemeClr val="accent3"/>
            </a:solidFill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0" name="Freeform 399"/>
            <p:cNvSpPr/>
            <p:nvPr/>
          </p:nvSpPr>
          <p:spPr bwMode="auto">
            <a:xfrm>
              <a:off x="-4591362" y="6507078"/>
              <a:ext cx="377465" cy="338497"/>
            </a:xfrm>
            <a:custGeom>
              <a:avLst/>
              <a:gdLst>
                <a:gd name="connsiteX0" fmla="*/ 141433 w 775372"/>
                <a:gd name="connsiteY0" fmla="*/ 0 h 695325"/>
                <a:gd name="connsiteX1" fmla="*/ 167120 w 775372"/>
                <a:gd name="connsiteY1" fmla="*/ 21194 h 695325"/>
                <a:gd name="connsiteX2" fmla="*/ 387686 w 775372"/>
                <a:gd name="connsiteY2" fmla="*/ 88567 h 695325"/>
                <a:gd name="connsiteX3" fmla="*/ 608252 w 775372"/>
                <a:gd name="connsiteY3" fmla="*/ 21194 h 695325"/>
                <a:gd name="connsiteX4" fmla="*/ 633939 w 775372"/>
                <a:gd name="connsiteY4" fmla="*/ 0 h 695325"/>
                <a:gd name="connsiteX5" fmla="*/ 666636 w 775372"/>
                <a:gd name="connsiteY5" fmla="*/ 41687 h 695325"/>
                <a:gd name="connsiteX6" fmla="*/ 774166 w 775372"/>
                <a:gd name="connsiteY6" fmla="*/ 349885 h 695325"/>
                <a:gd name="connsiteX7" fmla="*/ 775372 w 775372"/>
                <a:gd name="connsiteY7" fmla="*/ 368371 h 695325"/>
                <a:gd name="connsiteX8" fmla="*/ 774166 w 775372"/>
                <a:gd name="connsiteY8" fmla="*/ 380335 h 695325"/>
                <a:gd name="connsiteX9" fmla="*/ 387686 w 775372"/>
                <a:gd name="connsiteY9" fmla="*/ 695325 h 695325"/>
                <a:gd name="connsiteX10" fmla="*/ 1206 w 775372"/>
                <a:gd name="connsiteY10" fmla="*/ 380335 h 695325"/>
                <a:gd name="connsiteX11" fmla="*/ 0 w 775372"/>
                <a:gd name="connsiteY11" fmla="*/ 368371 h 695325"/>
                <a:gd name="connsiteX12" fmla="*/ 1206 w 775372"/>
                <a:gd name="connsiteY12" fmla="*/ 349885 h 695325"/>
                <a:gd name="connsiteX13" fmla="*/ 108736 w 775372"/>
                <a:gd name="connsiteY13" fmla="*/ 41687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372" h="695325">
                  <a:moveTo>
                    <a:pt x="141433" y="0"/>
                  </a:moveTo>
                  <a:lnTo>
                    <a:pt x="167120" y="21194"/>
                  </a:lnTo>
                  <a:cubicBezTo>
                    <a:pt x="230082" y="63730"/>
                    <a:pt x="305983" y="88567"/>
                    <a:pt x="387686" y="88567"/>
                  </a:cubicBezTo>
                  <a:cubicBezTo>
                    <a:pt x="469389" y="88567"/>
                    <a:pt x="545290" y="63730"/>
                    <a:pt x="608252" y="21194"/>
                  </a:cubicBezTo>
                  <a:lnTo>
                    <a:pt x="633939" y="0"/>
                  </a:lnTo>
                  <a:lnTo>
                    <a:pt x="666636" y="41687"/>
                  </a:lnTo>
                  <a:cubicBezTo>
                    <a:pt x="720179" y="124424"/>
                    <a:pt x="758401" y="230834"/>
                    <a:pt x="774166" y="349885"/>
                  </a:cubicBezTo>
                  <a:lnTo>
                    <a:pt x="775372" y="368371"/>
                  </a:lnTo>
                  <a:lnTo>
                    <a:pt x="774166" y="380335"/>
                  </a:lnTo>
                  <a:cubicBezTo>
                    <a:pt x="737381" y="560100"/>
                    <a:pt x="578326" y="695325"/>
                    <a:pt x="387686" y="695325"/>
                  </a:cubicBezTo>
                  <a:cubicBezTo>
                    <a:pt x="197046" y="695325"/>
                    <a:pt x="37991" y="560100"/>
                    <a:pt x="1206" y="380335"/>
                  </a:cubicBezTo>
                  <a:lnTo>
                    <a:pt x="0" y="368371"/>
                  </a:lnTo>
                  <a:lnTo>
                    <a:pt x="1206" y="349885"/>
                  </a:lnTo>
                  <a:cubicBezTo>
                    <a:pt x="16971" y="230834"/>
                    <a:pt x="55194" y="124424"/>
                    <a:pt x="108736" y="41687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01" name="Group 400"/>
          <p:cNvGrpSpPr/>
          <p:nvPr/>
        </p:nvGrpSpPr>
        <p:grpSpPr>
          <a:xfrm>
            <a:off x="326041" y="2889070"/>
            <a:ext cx="193986" cy="337477"/>
            <a:chOff x="-4591362" y="7099616"/>
            <a:chExt cx="377465" cy="656676"/>
          </a:xfrm>
        </p:grpSpPr>
        <p:sp>
          <p:nvSpPr>
            <p:cNvPr id="402" name="Oval 401"/>
            <p:cNvSpPr/>
            <p:nvPr/>
          </p:nvSpPr>
          <p:spPr bwMode="auto">
            <a:xfrm>
              <a:off x="-4571878" y="7099616"/>
              <a:ext cx="338497" cy="338497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3" name="Freeform 402"/>
            <p:cNvSpPr/>
            <p:nvPr/>
          </p:nvSpPr>
          <p:spPr bwMode="auto">
            <a:xfrm>
              <a:off x="-4591362" y="7417795"/>
              <a:ext cx="377465" cy="338497"/>
            </a:xfrm>
            <a:custGeom>
              <a:avLst/>
              <a:gdLst>
                <a:gd name="connsiteX0" fmla="*/ 141433 w 775372"/>
                <a:gd name="connsiteY0" fmla="*/ 0 h 695325"/>
                <a:gd name="connsiteX1" fmla="*/ 167120 w 775372"/>
                <a:gd name="connsiteY1" fmla="*/ 21194 h 695325"/>
                <a:gd name="connsiteX2" fmla="*/ 387686 w 775372"/>
                <a:gd name="connsiteY2" fmla="*/ 88567 h 695325"/>
                <a:gd name="connsiteX3" fmla="*/ 608252 w 775372"/>
                <a:gd name="connsiteY3" fmla="*/ 21194 h 695325"/>
                <a:gd name="connsiteX4" fmla="*/ 633939 w 775372"/>
                <a:gd name="connsiteY4" fmla="*/ 0 h 695325"/>
                <a:gd name="connsiteX5" fmla="*/ 666636 w 775372"/>
                <a:gd name="connsiteY5" fmla="*/ 41687 h 695325"/>
                <a:gd name="connsiteX6" fmla="*/ 774166 w 775372"/>
                <a:gd name="connsiteY6" fmla="*/ 349885 h 695325"/>
                <a:gd name="connsiteX7" fmla="*/ 775372 w 775372"/>
                <a:gd name="connsiteY7" fmla="*/ 368371 h 695325"/>
                <a:gd name="connsiteX8" fmla="*/ 774166 w 775372"/>
                <a:gd name="connsiteY8" fmla="*/ 380335 h 695325"/>
                <a:gd name="connsiteX9" fmla="*/ 387686 w 775372"/>
                <a:gd name="connsiteY9" fmla="*/ 695325 h 695325"/>
                <a:gd name="connsiteX10" fmla="*/ 1206 w 775372"/>
                <a:gd name="connsiteY10" fmla="*/ 380335 h 695325"/>
                <a:gd name="connsiteX11" fmla="*/ 0 w 775372"/>
                <a:gd name="connsiteY11" fmla="*/ 368371 h 695325"/>
                <a:gd name="connsiteX12" fmla="*/ 1206 w 775372"/>
                <a:gd name="connsiteY12" fmla="*/ 349885 h 695325"/>
                <a:gd name="connsiteX13" fmla="*/ 108736 w 775372"/>
                <a:gd name="connsiteY13" fmla="*/ 41687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372" h="695325">
                  <a:moveTo>
                    <a:pt x="141433" y="0"/>
                  </a:moveTo>
                  <a:lnTo>
                    <a:pt x="167120" y="21194"/>
                  </a:lnTo>
                  <a:cubicBezTo>
                    <a:pt x="230082" y="63730"/>
                    <a:pt x="305983" y="88567"/>
                    <a:pt x="387686" y="88567"/>
                  </a:cubicBezTo>
                  <a:cubicBezTo>
                    <a:pt x="469389" y="88567"/>
                    <a:pt x="545290" y="63730"/>
                    <a:pt x="608252" y="21194"/>
                  </a:cubicBezTo>
                  <a:lnTo>
                    <a:pt x="633939" y="0"/>
                  </a:lnTo>
                  <a:lnTo>
                    <a:pt x="666636" y="41687"/>
                  </a:lnTo>
                  <a:cubicBezTo>
                    <a:pt x="720179" y="124424"/>
                    <a:pt x="758401" y="230834"/>
                    <a:pt x="774166" y="349885"/>
                  </a:cubicBezTo>
                  <a:lnTo>
                    <a:pt x="775372" y="368371"/>
                  </a:lnTo>
                  <a:lnTo>
                    <a:pt x="774166" y="380335"/>
                  </a:lnTo>
                  <a:cubicBezTo>
                    <a:pt x="737381" y="560100"/>
                    <a:pt x="578326" y="695325"/>
                    <a:pt x="387686" y="695325"/>
                  </a:cubicBezTo>
                  <a:cubicBezTo>
                    <a:pt x="197046" y="695325"/>
                    <a:pt x="37991" y="560100"/>
                    <a:pt x="1206" y="380335"/>
                  </a:cubicBezTo>
                  <a:lnTo>
                    <a:pt x="0" y="368371"/>
                  </a:lnTo>
                  <a:lnTo>
                    <a:pt x="1206" y="349885"/>
                  </a:lnTo>
                  <a:cubicBezTo>
                    <a:pt x="16971" y="230834"/>
                    <a:pt x="55194" y="124424"/>
                    <a:pt x="108736" y="41687"/>
                  </a:cubicBezTo>
                  <a:close/>
                </a:path>
              </a:pathLst>
            </a:custGeom>
            <a:solidFill>
              <a:schemeClr val="bg1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865318" y="879663"/>
            <a:ext cx="467835" cy="321063"/>
            <a:chOff x="2863850" y="1625462"/>
            <a:chExt cx="971550" cy="666750"/>
          </a:xfrm>
        </p:grpSpPr>
        <p:sp>
          <p:nvSpPr>
            <p:cNvPr id="405" name="Freeform 404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tv1</a:t>
              </a:r>
              <a:endParaRPr kumimoji="0" lang="en-GB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406" name="Rounded Rectangle 405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1532885" y="879663"/>
            <a:ext cx="467835" cy="321063"/>
            <a:chOff x="2863850" y="1625462"/>
            <a:chExt cx="971550" cy="666750"/>
          </a:xfrm>
        </p:grpSpPr>
        <p:sp>
          <p:nvSpPr>
            <p:cNvPr id="408" name="Freeform 407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tv2</a:t>
              </a:r>
              <a:endParaRPr kumimoji="0" lang="en-GB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409" name="Rounded Rectangle 408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2200452" y="879663"/>
            <a:ext cx="467835" cy="321063"/>
            <a:chOff x="2863850" y="1625462"/>
            <a:chExt cx="971550" cy="666750"/>
          </a:xfrm>
        </p:grpSpPr>
        <p:sp>
          <p:nvSpPr>
            <p:cNvPr id="412" name="Freeform 411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tv3</a:t>
              </a:r>
              <a:endParaRPr kumimoji="0" lang="en-GB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413" name="Rounded Rectangle 412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14" name="Group 413"/>
          <p:cNvGrpSpPr/>
          <p:nvPr/>
        </p:nvGrpSpPr>
        <p:grpSpPr>
          <a:xfrm>
            <a:off x="2868020" y="879663"/>
            <a:ext cx="467835" cy="321063"/>
            <a:chOff x="2863850" y="1625462"/>
            <a:chExt cx="971550" cy="666750"/>
          </a:xfrm>
        </p:grpSpPr>
        <p:sp>
          <p:nvSpPr>
            <p:cNvPr id="415" name="Freeform 414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tv4</a:t>
              </a:r>
              <a:endParaRPr kumimoji="0" lang="en-GB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416" name="Rounded Rectangle 415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967" name="Flowchart: Connector 966"/>
          <p:cNvSpPr/>
          <p:nvPr/>
        </p:nvSpPr>
        <p:spPr bwMode="auto">
          <a:xfrm>
            <a:off x="944054" y="1395481"/>
            <a:ext cx="310361" cy="295275"/>
          </a:xfrm>
          <a:prstGeom prst="flowChartConnector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3" name="Flowchart: Connector 652"/>
          <p:cNvSpPr/>
          <p:nvPr/>
        </p:nvSpPr>
        <p:spPr bwMode="auto">
          <a:xfrm>
            <a:off x="944054" y="2403801"/>
            <a:ext cx="310361" cy="295275"/>
          </a:xfrm>
          <a:prstGeom prst="flowChartConnector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4" name="Flowchart: Connector 653"/>
          <p:cNvSpPr/>
          <p:nvPr/>
        </p:nvSpPr>
        <p:spPr bwMode="auto">
          <a:xfrm>
            <a:off x="1618517" y="1917461"/>
            <a:ext cx="310361" cy="295275"/>
          </a:xfrm>
          <a:prstGeom prst="flowChartConnector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5" name="Flowchart: Connector 654"/>
          <p:cNvSpPr/>
          <p:nvPr/>
        </p:nvSpPr>
        <p:spPr bwMode="auto">
          <a:xfrm>
            <a:off x="2951026" y="2894581"/>
            <a:ext cx="310361" cy="295275"/>
          </a:xfrm>
          <a:prstGeom prst="flowChartConnector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4" name="Content Placeholder 2"/>
              <p:cNvGraphicFramePr>
                <a:graphicFrameLocks/>
              </p:cNvGraphicFramePr>
              <p:nvPr/>
            </p:nvGraphicFramePr>
            <p:xfrm>
              <a:off x="8729037" y="796518"/>
              <a:ext cx="3331935" cy="3017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638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663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663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663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6638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02912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kern="1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𝐷</m:t>
                                </m:r>
                                <m:r>
                                  <a:rPr lang="it-IT" sz="2400" b="0" i="1" kern="1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GB" sz="2400" b="0" i="1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4" name="Content Placeholder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45513717"/>
                  </p:ext>
                </p:extLst>
              </p:nvPr>
            </p:nvGraphicFramePr>
            <p:xfrm>
              <a:off x="8729037" y="796518"/>
              <a:ext cx="3331935" cy="3017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6387"/>
                    <a:gridCol w="666387"/>
                    <a:gridCol w="666387"/>
                    <a:gridCol w="666387"/>
                    <a:gridCol w="666387"/>
                  </a:tblGrid>
                  <a:tr h="50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909" t="-1205" r="-4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505" name="Group 504"/>
          <p:cNvGrpSpPr/>
          <p:nvPr/>
        </p:nvGrpSpPr>
        <p:grpSpPr>
          <a:xfrm>
            <a:off x="8956872" y="1379601"/>
            <a:ext cx="193986" cy="337477"/>
            <a:chOff x="-4591362" y="4282839"/>
            <a:chExt cx="377465" cy="656676"/>
          </a:xfrm>
        </p:grpSpPr>
        <p:sp>
          <p:nvSpPr>
            <p:cNvPr id="506" name="Oval 505"/>
            <p:cNvSpPr/>
            <p:nvPr/>
          </p:nvSpPr>
          <p:spPr bwMode="auto">
            <a:xfrm>
              <a:off x="-4571878" y="4282839"/>
              <a:ext cx="338497" cy="338497"/>
            </a:xfrm>
            <a:prstGeom prst="ellipse">
              <a:avLst/>
            </a:prstGeom>
            <a:solidFill>
              <a:schemeClr val="accent2"/>
            </a:solidFill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7" name="Freeform 506"/>
            <p:cNvSpPr/>
            <p:nvPr/>
          </p:nvSpPr>
          <p:spPr bwMode="auto">
            <a:xfrm>
              <a:off x="-4591362" y="4601018"/>
              <a:ext cx="377465" cy="338497"/>
            </a:xfrm>
            <a:custGeom>
              <a:avLst/>
              <a:gdLst>
                <a:gd name="connsiteX0" fmla="*/ 141433 w 775372"/>
                <a:gd name="connsiteY0" fmla="*/ 0 h 695325"/>
                <a:gd name="connsiteX1" fmla="*/ 167120 w 775372"/>
                <a:gd name="connsiteY1" fmla="*/ 21194 h 695325"/>
                <a:gd name="connsiteX2" fmla="*/ 387686 w 775372"/>
                <a:gd name="connsiteY2" fmla="*/ 88567 h 695325"/>
                <a:gd name="connsiteX3" fmla="*/ 608252 w 775372"/>
                <a:gd name="connsiteY3" fmla="*/ 21194 h 695325"/>
                <a:gd name="connsiteX4" fmla="*/ 633939 w 775372"/>
                <a:gd name="connsiteY4" fmla="*/ 0 h 695325"/>
                <a:gd name="connsiteX5" fmla="*/ 666636 w 775372"/>
                <a:gd name="connsiteY5" fmla="*/ 41687 h 695325"/>
                <a:gd name="connsiteX6" fmla="*/ 774166 w 775372"/>
                <a:gd name="connsiteY6" fmla="*/ 349885 h 695325"/>
                <a:gd name="connsiteX7" fmla="*/ 775372 w 775372"/>
                <a:gd name="connsiteY7" fmla="*/ 368371 h 695325"/>
                <a:gd name="connsiteX8" fmla="*/ 774166 w 775372"/>
                <a:gd name="connsiteY8" fmla="*/ 380335 h 695325"/>
                <a:gd name="connsiteX9" fmla="*/ 387686 w 775372"/>
                <a:gd name="connsiteY9" fmla="*/ 695325 h 695325"/>
                <a:gd name="connsiteX10" fmla="*/ 1206 w 775372"/>
                <a:gd name="connsiteY10" fmla="*/ 380335 h 695325"/>
                <a:gd name="connsiteX11" fmla="*/ 0 w 775372"/>
                <a:gd name="connsiteY11" fmla="*/ 368371 h 695325"/>
                <a:gd name="connsiteX12" fmla="*/ 1206 w 775372"/>
                <a:gd name="connsiteY12" fmla="*/ 349885 h 695325"/>
                <a:gd name="connsiteX13" fmla="*/ 108736 w 775372"/>
                <a:gd name="connsiteY13" fmla="*/ 41687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372" h="695325">
                  <a:moveTo>
                    <a:pt x="141433" y="0"/>
                  </a:moveTo>
                  <a:lnTo>
                    <a:pt x="167120" y="21194"/>
                  </a:lnTo>
                  <a:cubicBezTo>
                    <a:pt x="230082" y="63730"/>
                    <a:pt x="305983" y="88567"/>
                    <a:pt x="387686" y="88567"/>
                  </a:cubicBezTo>
                  <a:cubicBezTo>
                    <a:pt x="469389" y="88567"/>
                    <a:pt x="545290" y="63730"/>
                    <a:pt x="608252" y="21194"/>
                  </a:cubicBezTo>
                  <a:lnTo>
                    <a:pt x="633939" y="0"/>
                  </a:lnTo>
                  <a:lnTo>
                    <a:pt x="666636" y="41687"/>
                  </a:lnTo>
                  <a:cubicBezTo>
                    <a:pt x="720179" y="124424"/>
                    <a:pt x="758401" y="230834"/>
                    <a:pt x="774166" y="349885"/>
                  </a:cubicBezTo>
                  <a:lnTo>
                    <a:pt x="775372" y="368371"/>
                  </a:lnTo>
                  <a:lnTo>
                    <a:pt x="774166" y="380335"/>
                  </a:lnTo>
                  <a:cubicBezTo>
                    <a:pt x="737381" y="560100"/>
                    <a:pt x="578326" y="695325"/>
                    <a:pt x="387686" y="695325"/>
                  </a:cubicBezTo>
                  <a:cubicBezTo>
                    <a:pt x="197046" y="695325"/>
                    <a:pt x="37991" y="560100"/>
                    <a:pt x="1206" y="380335"/>
                  </a:cubicBezTo>
                  <a:lnTo>
                    <a:pt x="0" y="368371"/>
                  </a:lnTo>
                  <a:lnTo>
                    <a:pt x="1206" y="349885"/>
                  </a:lnTo>
                  <a:cubicBezTo>
                    <a:pt x="16971" y="230834"/>
                    <a:pt x="55194" y="124424"/>
                    <a:pt x="108736" y="4168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08" name="Group 507"/>
          <p:cNvGrpSpPr/>
          <p:nvPr/>
        </p:nvGrpSpPr>
        <p:grpSpPr>
          <a:xfrm>
            <a:off x="8956872" y="1882347"/>
            <a:ext cx="193986" cy="337477"/>
            <a:chOff x="-4591362" y="5195998"/>
            <a:chExt cx="377465" cy="656676"/>
          </a:xfrm>
        </p:grpSpPr>
        <p:sp>
          <p:nvSpPr>
            <p:cNvPr id="509" name="Oval 508"/>
            <p:cNvSpPr/>
            <p:nvPr/>
          </p:nvSpPr>
          <p:spPr bwMode="auto">
            <a:xfrm>
              <a:off x="-4571878" y="5195998"/>
              <a:ext cx="338497" cy="338497"/>
            </a:xfrm>
            <a:prstGeom prst="ellipse">
              <a:avLst/>
            </a:prstGeom>
            <a:solidFill>
              <a:schemeClr val="accent5"/>
            </a:solidFill>
            <a:ln w="28575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0" name="Freeform 509"/>
            <p:cNvSpPr/>
            <p:nvPr/>
          </p:nvSpPr>
          <p:spPr bwMode="auto">
            <a:xfrm>
              <a:off x="-4591362" y="5514177"/>
              <a:ext cx="377465" cy="338497"/>
            </a:xfrm>
            <a:custGeom>
              <a:avLst/>
              <a:gdLst>
                <a:gd name="connsiteX0" fmla="*/ 141433 w 775372"/>
                <a:gd name="connsiteY0" fmla="*/ 0 h 695325"/>
                <a:gd name="connsiteX1" fmla="*/ 167120 w 775372"/>
                <a:gd name="connsiteY1" fmla="*/ 21194 h 695325"/>
                <a:gd name="connsiteX2" fmla="*/ 387686 w 775372"/>
                <a:gd name="connsiteY2" fmla="*/ 88567 h 695325"/>
                <a:gd name="connsiteX3" fmla="*/ 608252 w 775372"/>
                <a:gd name="connsiteY3" fmla="*/ 21194 h 695325"/>
                <a:gd name="connsiteX4" fmla="*/ 633939 w 775372"/>
                <a:gd name="connsiteY4" fmla="*/ 0 h 695325"/>
                <a:gd name="connsiteX5" fmla="*/ 666636 w 775372"/>
                <a:gd name="connsiteY5" fmla="*/ 41687 h 695325"/>
                <a:gd name="connsiteX6" fmla="*/ 774166 w 775372"/>
                <a:gd name="connsiteY6" fmla="*/ 349885 h 695325"/>
                <a:gd name="connsiteX7" fmla="*/ 775372 w 775372"/>
                <a:gd name="connsiteY7" fmla="*/ 368371 h 695325"/>
                <a:gd name="connsiteX8" fmla="*/ 774166 w 775372"/>
                <a:gd name="connsiteY8" fmla="*/ 380335 h 695325"/>
                <a:gd name="connsiteX9" fmla="*/ 387686 w 775372"/>
                <a:gd name="connsiteY9" fmla="*/ 695325 h 695325"/>
                <a:gd name="connsiteX10" fmla="*/ 1206 w 775372"/>
                <a:gd name="connsiteY10" fmla="*/ 380335 h 695325"/>
                <a:gd name="connsiteX11" fmla="*/ 0 w 775372"/>
                <a:gd name="connsiteY11" fmla="*/ 368371 h 695325"/>
                <a:gd name="connsiteX12" fmla="*/ 1206 w 775372"/>
                <a:gd name="connsiteY12" fmla="*/ 349885 h 695325"/>
                <a:gd name="connsiteX13" fmla="*/ 108736 w 775372"/>
                <a:gd name="connsiteY13" fmla="*/ 41687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372" h="695325">
                  <a:moveTo>
                    <a:pt x="141433" y="0"/>
                  </a:moveTo>
                  <a:lnTo>
                    <a:pt x="167120" y="21194"/>
                  </a:lnTo>
                  <a:cubicBezTo>
                    <a:pt x="230082" y="63730"/>
                    <a:pt x="305983" y="88567"/>
                    <a:pt x="387686" y="88567"/>
                  </a:cubicBezTo>
                  <a:cubicBezTo>
                    <a:pt x="469389" y="88567"/>
                    <a:pt x="545290" y="63730"/>
                    <a:pt x="608252" y="21194"/>
                  </a:cubicBezTo>
                  <a:lnTo>
                    <a:pt x="633939" y="0"/>
                  </a:lnTo>
                  <a:lnTo>
                    <a:pt x="666636" y="41687"/>
                  </a:lnTo>
                  <a:cubicBezTo>
                    <a:pt x="720179" y="124424"/>
                    <a:pt x="758401" y="230834"/>
                    <a:pt x="774166" y="349885"/>
                  </a:cubicBezTo>
                  <a:lnTo>
                    <a:pt x="775372" y="368371"/>
                  </a:lnTo>
                  <a:lnTo>
                    <a:pt x="774166" y="380335"/>
                  </a:lnTo>
                  <a:cubicBezTo>
                    <a:pt x="737381" y="560100"/>
                    <a:pt x="578326" y="695325"/>
                    <a:pt x="387686" y="695325"/>
                  </a:cubicBezTo>
                  <a:cubicBezTo>
                    <a:pt x="197046" y="695325"/>
                    <a:pt x="37991" y="560100"/>
                    <a:pt x="1206" y="380335"/>
                  </a:cubicBezTo>
                  <a:lnTo>
                    <a:pt x="0" y="368371"/>
                  </a:lnTo>
                  <a:lnTo>
                    <a:pt x="1206" y="349885"/>
                  </a:lnTo>
                  <a:cubicBezTo>
                    <a:pt x="16971" y="230834"/>
                    <a:pt x="55194" y="124424"/>
                    <a:pt x="108736" y="41687"/>
                  </a:cubicBezTo>
                  <a:close/>
                </a:path>
              </a:pathLst>
            </a:custGeom>
            <a:solidFill>
              <a:schemeClr val="accent5"/>
            </a:solidFill>
            <a:ln w="28575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11" name="Group 510"/>
          <p:cNvGrpSpPr/>
          <p:nvPr/>
        </p:nvGrpSpPr>
        <p:grpSpPr>
          <a:xfrm>
            <a:off x="8956872" y="2385093"/>
            <a:ext cx="193986" cy="337477"/>
            <a:chOff x="-4591362" y="6188899"/>
            <a:chExt cx="377465" cy="656676"/>
          </a:xfrm>
        </p:grpSpPr>
        <p:sp>
          <p:nvSpPr>
            <p:cNvPr id="512" name="Oval 511"/>
            <p:cNvSpPr/>
            <p:nvPr/>
          </p:nvSpPr>
          <p:spPr bwMode="auto">
            <a:xfrm>
              <a:off x="-4571878" y="6188899"/>
              <a:ext cx="338497" cy="338497"/>
            </a:xfrm>
            <a:prstGeom prst="ellipse">
              <a:avLst/>
            </a:prstGeom>
            <a:solidFill>
              <a:schemeClr val="accent3"/>
            </a:solidFill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3" name="Freeform 512"/>
            <p:cNvSpPr/>
            <p:nvPr/>
          </p:nvSpPr>
          <p:spPr bwMode="auto">
            <a:xfrm>
              <a:off x="-4591362" y="6507078"/>
              <a:ext cx="377465" cy="338497"/>
            </a:xfrm>
            <a:custGeom>
              <a:avLst/>
              <a:gdLst>
                <a:gd name="connsiteX0" fmla="*/ 141433 w 775372"/>
                <a:gd name="connsiteY0" fmla="*/ 0 h 695325"/>
                <a:gd name="connsiteX1" fmla="*/ 167120 w 775372"/>
                <a:gd name="connsiteY1" fmla="*/ 21194 h 695325"/>
                <a:gd name="connsiteX2" fmla="*/ 387686 w 775372"/>
                <a:gd name="connsiteY2" fmla="*/ 88567 h 695325"/>
                <a:gd name="connsiteX3" fmla="*/ 608252 w 775372"/>
                <a:gd name="connsiteY3" fmla="*/ 21194 h 695325"/>
                <a:gd name="connsiteX4" fmla="*/ 633939 w 775372"/>
                <a:gd name="connsiteY4" fmla="*/ 0 h 695325"/>
                <a:gd name="connsiteX5" fmla="*/ 666636 w 775372"/>
                <a:gd name="connsiteY5" fmla="*/ 41687 h 695325"/>
                <a:gd name="connsiteX6" fmla="*/ 774166 w 775372"/>
                <a:gd name="connsiteY6" fmla="*/ 349885 h 695325"/>
                <a:gd name="connsiteX7" fmla="*/ 775372 w 775372"/>
                <a:gd name="connsiteY7" fmla="*/ 368371 h 695325"/>
                <a:gd name="connsiteX8" fmla="*/ 774166 w 775372"/>
                <a:gd name="connsiteY8" fmla="*/ 380335 h 695325"/>
                <a:gd name="connsiteX9" fmla="*/ 387686 w 775372"/>
                <a:gd name="connsiteY9" fmla="*/ 695325 h 695325"/>
                <a:gd name="connsiteX10" fmla="*/ 1206 w 775372"/>
                <a:gd name="connsiteY10" fmla="*/ 380335 h 695325"/>
                <a:gd name="connsiteX11" fmla="*/ 0 w 775372"/>
                <a:gd name="connsiteY11" fmla="*/ 368371 h 695325"/>
                <a:gd name="connsiteX12" fmla="*/ 1206 w 775372"/>
                <a:gd name="connsiteY12" fmla="*/ 349885 h 695325"/>
                <a:gd name="connsiteX13" fmla="*/ 108736 w 775372"/>
                <a:gd name="connsiteY13" fmla="*/ 41687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372" h="695325">
                  <a:moveTo>
                    <a:pt x="141433" y="0"/>
                  </a:moveTo>
                  <a:lnTo>
                    <a:pt x="167120" y="21194"/>
                  </a:lnTo>
                  <a:cubicBezTo>
                    <a:pt x="230082" y="63730"/>
                    <a:pt x="305983" y="88567"/>
                    <a:pt x="387686" y="88567"/>
                  </a:cubicBezTo>
                  <a:cubicBezTo>
                    <a:pt x="469389" y="88567"/>
                    <a:pt x="545290" y="63730"/>
                    <a:pt x="608252" y="21194"/>
                  </a:cubicBezTo>
                  <a:lnTo>
                    <a:pt x="633939" y="0"/>
                  </a:lnTo>
                  <a:lnTo>
                    <a:pt x="666636" y="41687"/>
                  </a:lnTo>
                  <a:cubicBezTo>
                    <a:pt x="720179" y="124424"/>
                    <a:pt x="758401" y="230834"/>
                    <a:pt x="774166" y="349885"/>
                  </a:cubicBezTo>
                  <a:lnTo>
                    <a:pt x="775372" y="368371"/>
                  </a:lnTo>
                  <a:lnTo>
                    <a:pt x="774166" y="380335"/>
                  </a:lnTo>
                  <a:cubicBezTo>
                    <a:pt x="737381" y="560100"/>
                    <a:pt x="578326" y="695325"/>
                    <a:pt x="387686" y="695325"/>
                  </a:cubicBezTo>
                  <a:cubicBezTo>
                    <a:pt x="197046" y="695325"/>
                    <a:pt x="37991" y="560100"/>
                    <a:pt x="1206" y="380335"/>
                  </a:cubicBezTo>
                  <a:lnTo>
                    <a:pt x="0" y="368371"/>
                  </a:lnTo>
                  <a:lnTo>
                    <a:pt x="1206" y="349885"/>
                  </a:lnTo>
                  <a:cubicBezTo>
                    <a:pt x="16971" y="230834"/>
                    <a:pt x="55194" y="124424"/>
                    <a:pt x="108736" y="41687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14" name="Group 513"/>
          <p:cNvGrpSpPr/>
          <p:nvPr/>
        </p:nvGrpSpPr>
        <p:grpSpPr>
          <a:xfrm>
            <a:off x="8956872" y="2887839"/>
            <a:ext cx="193986" cy="337477"/>
            <a:chOff x="-4591362" y="7099616"/>
            <a:chExt cx="377465" cy="656676"/>
          </a:xfrm>
        </p:grpSpPr>
        <p:sp>
          <p:nvSpPr>
            <p:cNvPr id="515" name="Oval 514"/>
            <p:cNvSpPr/>
            <p:nvPr/>
          </p:nvSpPr>
          <p:spPr bwMode="auto">
            <a:xfrm>
              <a:off x="-4571878" y="7099616"/>
              <a:ext cx="338497" cy="338497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6" name="Freeform 515"/>
            <p:cNvSpPr/>
            <p:nvPr/>
          </p:nvSpPr>
          <p:spPr bwMode="auto">
            <a:xfrm>
              <a:off x="-4591362" y="7417795"/>
              <a:ext cx="377465" cy="338497"/>
            </a:xfrm>
            <a:custGeom>
              <a:avLst/>
              <a:gdLst>
                <a:gd name="connsiteX0" fmla="*/ 141433 w 775372"/>
                <a:gd name="connsiteY0" fmla="*/ 0 h 695325"/>
                <a:gd name="connsiteX1" fmla="*/ 167120 w 775372"/>
                <a:gd name="connsiteY1" fmla="*/ 21194 h 695325"/>
                <a:gd name="connsiteX2" fmla="*/ 387686 w 775372"/>
                <a:gd name="connsiteY2" fmla="*/ 88567 h 695325"/>
                <a:gd name="connsiteX3" fmla="*/ 608252 w 775372"/>
                <a:gd name="connsiteY3" fmla="*/ 21194 h 695325"/>
                <a:gd name="connsiteX4" fmla="*/ 633939 w 775372"/>
                <a:gd name="connsiteY4" fmla="*/ 0 h 695325"/>
                <a:gd name="connsiteX5" fmla="*/ 666636 w 775372"/>
                <a:gd name="connsiteY5" fmla="*/ 41687 h 695325"/>
                <a:gd name="connsiteX6" fmla="*/ 774166 w 775372"/>
                <a:gd name="connsiteY6" fmla="*/ 349885 h 695325"/>
                <a:gd name="connsiteX7" fmla="*/ 775372 w 775372"/>
                <a:gd name="connsiteY7" fmla="*/ 368371 h 695325"/>
                <a:gd name="connsiteX8" fmla="*/ 774166 w 775372"/>
                <a:gd name="connsiteY8" fmla="*/ 380335 h 695325"/>
                <a:gd name="connsiteX9" fmla="*/ 387686 w 775372"/>
                <a:gd name="connsiteY9" fmla="*/ 695325 h 695325"/>
                <a:gd name="connsiteX10" fmla="*/ 1206 w 775372"/>
                <a:gd name="connsiteY10" fmla="*/ 380335 h 695325"/>
                <a:gd name="connsiteX11" fmla="*/ 0 w 775372"/>
                <a:gd name="connsiteY11" fmla="*/ 368371 h 695325"/>
                <a:gd name="connsiteX12" fmla="*/ 1206 w 775372"/>
                <a:gd name="connsiteY12" fmla="*/ 349885 h 695325"/>
                <a:gd name="connsiteX13" fmla="*/ 108736 w 775372"/>
                <a:gd name="connsiteY13" fmla="*/ 41687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372" h="695325">
                  <a:moveTo>
                    <a:pt x="141433" y="0"/>
                  </a:moveTo>
                  <a:lnTo>
                    <a:pt x="167120" y="21194"/>
                  </a:lnTo>
                  <a:cubicBezTo>
                    <a:pt x="230082" y="63730"/>
                    <a:pt x="305983" y="88567"/>
                    <a:pt x="387686" y="88567"/>
                  </a:cubicBezTo>
                  <a:cubicBezTo>
                    <a:pt x="469389" y="88567"/>
                    <a:pt x="545290" y="63730"/>
                    <a:pt x="608252" y="21194"/>
                  </a:cubicBezTo>
                  <a:lnTo>
                    <a:pt x="633939" y="0"/>
                  </a:lnTo>
                  <a:lnTo>
                    <a:pt x="666636" y="41687"/>
                  </a:lnTo>
                  <a:cubicBezTo>
                    <a:pt x="720179" y="124424"/>
                    <a:pt x="758401" y="230834"/>
                    <a:pt x="774166" y="349885"/>
                  </a:cubicBezTo>
                  <a:lnTo>
                    <a:pt x="775372" y="368371"/>
                  </a:lnTo>
                  <a:lnTo>
                    <a:pt x="774166" y="380335"/>
                  </a:lnTo>
                  <a:cubicBezTo>
                    <a:pt x="737381" y="560100"/>
                    <a:pt x="578326" y="695325"/>
                    <a:pt x="387686" y="695325"/>
                  </a:cubicBezTo>
                  <a:cubicBezTo>
                    <a:pt x="197046" y="695325"/>
                    <a:pt x="37991" y="560100"/>
                    <a:pt x="1206" y="380335"/>
                  </a:cubicBezTo>
                  <a:lnTo>
                    <a:pt x="0" y="368371"/>
                  </a:lnTo>
                  <a:lnTo>
                    <a:pt x="1206" y="349885"/>
                  </a:lnTo>
                  <a:cubicBezTo>
                    <a:pt x="16971" y="230834"/>
                    <a:pt x="55194" y="124424"/>
                    <a:pt x="108736" y="41687"/>
                  </a:cubicBezTo>
                  <a:close/>
                </a:path>
              </a:pathLst>
            </a:custGeom>
            <a:solidFill>
              <a:schemeClr val="bg1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17" name="Group 516"/>
          <p:cNvGrpSpPr/>
          <p:nvPr/>
        </p:nvGrpSpPr>
        <p:grpSpPr>
          <a:xfrm>
            <a:off x="9486624" y="878432"/>
            <a:ext cx="467835" cy="321063"/>
            <a:chOff x="2863850" y="1625462"/>
            <a:chExt cx="971550" cy="666750"/>
          </a:xfrm>
        </p:grpSpPr>
        <p:sp>
          <p:nvSpPr>
            <p:cNvPr id="518" name="Freeform 517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tv1</a:t>
              </a:r>
              <a:endParaRPr kumimoji="0" lang="en-GB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519" name="Rounded Rectangle 518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20" name="Group 519"/>
          <p:cNvGrpSpPr/>
          <p:nvPr/>
        </p:nvGrpSpPr>
        <p:grpSpPr>
          <a:xfrm>
            <a:off x="10154191" y="878432"/>
            <a:ext cx="467835" cy="321063"/>
            <a:chOff x="2863850" y="1625462"/>
            <a:chExt cx="971550" cy="666750"/>
          </a:xfrm>
        </p:grpSpPr>
        <p:sp>
          <p:nvSpPr>
            <p:cNvPr id="521" name="Freeform 520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tv2</a:t>
              </a:r>
              <a:endParaRPr kumimoji="0" lang="en-GB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522" name="Rounded Rectangle 521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23" name="Group 522"/>
          <p:cNvGrpSpPr/>
          <p:nvPr/>
        </p:nvGrpSpPr>
        <p:grpSpPr>
          <a:xfrm>
            <a:off x="10821758" y="878432"/>
            <a:ext cx="467835" cy="321063"/>
            <a:chOff x="2863850" y="1625462"/>
            <a:chExt cx="971550" cy="666750"/>
          </a:xfrm>
        </p:grpSpPr>
        <p:sp>
          <p:nvSpPr>
            <p:cNvPr id="524" name="Freeform 523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tv3</a:t>
              </a:r>
              <a:endParaRPr kumimoji="0" lang="en-GB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525" name="Rounded Rectangle 524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26" name="Group 525"/>
          <p:cNvGrpSpPr/>
          <p:nvPr/>
        </p:nvGrpSpPr>
        <p:grpSpPr>
          <a:xfrm>
            <a:off x="11489326" y="878432"/>
            <a:ext cx="467835" cy="321063"/>
            <a:chOff x="2863850" y="1625462"/>
            <a:chExt cx="971550" cy="666750"/>
          </a:xfrm>
        </p:grpSpPr>
        <p:sp>
          <p:nvSpPr>
            <p:cNvPr id="527" name="Freeform 526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tv4</a:t>
              </a:r>
              <a:endParaRPr kumimoji="0" lang="en-GB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528" name="Rounded Rectangle 527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29" name="Group 528"/>
          <p:cNvGrpSpPr/>
          <p:nvPr/>
        </p:nvGrpSpPr>
        <p:grpSpPr>
          <a:xfrm>
            <a:off x="8956872" y="3390584"/>
            <a:ext cx="193986" cy="337477"/>
            <a:chOff x="-4591362" y="8033718"/>
            <a:chExt cx="377465" cy="656676"/>
          </a:xfrm>
        </p:grpSpPr>
        <p:sp>
          <p:nvSpPr>
            <p:cNvPr id="530" name="Oval 529"/>
            <p:cNvSpPr/>
            <p:nvPr/>
          </p:nvSpPr>
          <p:spPr bwMode="auto">
            <a:xfrm>
              <a:off x="-4571878" y="8033718"/>
              <a:ext cx="338497" cy="338497"/>
            </a:xfrm>
            <a:prstGeom prst="ellipse">
              <a:avLst/>
            </a:prstGeom>
            <a:solidFill>
              <a:srgbClr val="92D050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31" name="Freeform 530"/>
            <p:cNvSpPr/>
            <p:nvPr/>
          </p:nvSpPr>
          <p:spPr bwMode="auto">
            <a:xfrm>
              <a:off x="-4591362" y="8351897"/>
              <a:ext cx="377465" cy="338497"/>
            </a:xfrm>
            <a:custGeom>
              <a:avLst/>
              <a:gdLst>
                <a:gd name="connsiteX0" fmla="*/ 141433 w 775372"/>
                <a:gd name="connsiteY0" fmla="*/ 0 h 695325"/>
                <a:gd name="connsiteX1" fmla="*/ 167120 w 775372"/>
                <a:gd name="connsiteY1" fmla="*/ 21194 h 695325"/>
                <a:gd name="connsiteX2" fmla="*/ 387686 w 775372"/>
                <a:gd name="connsiteY2" fmla="*/ 88567 h 695325"/>
                <a:gd name="connsiteX3" fmla="*/ 608252 w 775372"/>
                <a:gd name="connsiteY3" fmla="*/ 21194 h 695325"/>
                <a:gd name="connsiteX4" fmla="*/ 633939 w 775372"/>
                <a:gd name="connsiteY4" fmla="*/ 0 h 695325"/>
                <a:gd name="connsiteX5" fmla="*/ 666636 w 775372"/>
                <a:gd name="connsiteY5" fmla="*/ 41687 h 695325"/>
                <a:gd name="connsiteX6" fmla="*/ 774166 w 775372"/>
                <a:gd name="connsiteY6" fmla="*/ 349885 h 695325"/>
                <a:gd name="connsiteX7" fmla="*/ 775372 w 775372"/>
                <a:gd name="connsiteY7" fmla="*/ 368371 h 695325"/>
                <a:gd name="connsiteX8" fmla="*/ 774166 w 775372"/>
                <a:gd name="connsiteY8" fmla="*/ 380335 h 695325"/>
                <a:gd name="connsiteX9" fmla="*/ 387686 w 775372"/>
                <a:gd name="connsiteY9" fmla="*/ 695325 h 695325"/>
                <a:gd name="connsiteX10" fmla="*/ 1206 w 775372"/>
                <a:gd name="connsiteY10" fmla="*/ 380335 h 695325"/>
                <a:gd name="connsiteX11" fmla="*/ 0 w 775372"/>
                <a:gd name="connsiteY11" fmla="*/ 368371 h 695325"/>
                <a:gd name="connsiteX12" fmla="*/ 1206 w 775372"/>
                <a:gd name="connsiteY12" fmla="*/ 349885 h 695325"/>
                <a:gd name="connsiteX13" fmla="*/ 108736 w 775372"/>
                <a:gd name="connsiteY13" fmla="*/ 41687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372" h="695325">
                  <a:moveTo>
                    <a:pt x="141433" y="0"/>
                  </a:moveTo>
                  <a:lnTo>
                    <a:pt x="167120" y="21194"/>
                  </a:lnTo>
                  <a:cubicBezTo>
                    <a:pt x="230082" y="63730"/>
                    <a:pt x="305983" y="88567"/>
                    <a:pt x="387686" y="88567"/>
                  </a:cubicBezTo>
                  <a:cubicBezTo>
                    <a:pt x="469389" y="88567"/>
                    <a:pt x="545290" y="63730"/>
                    <a:pt x="608252" y="21194"/>
                  </a:cubicBezTo>
                  <a:lnTo>
                    <a:pt x="633939" y="0"/>
                  </a:lnTo>
                  <a:lnTo>
                    <a:pt x="666636" y="41687"/>
                  </a:lnTo>
                  <a:cubicBezTo>
                    <a:pt x="720179" y="124424"/>
                    <a:pt x="758401" y="230834"/>
                    <a:pt x="774166" y="349885"/>
                  </a:cubicBezTo>
                  <a:lnTo>
                    <a:pt x="775372" y="368371"/>
                  </a:lnTo>
                  <a:lnTo>
                    <a:pt x="774166" y="380335"/>
                  </a:lnTo>
                  <a:cubicBezTo>
                    <a:pt x="737381" y="560100"/>
                    <a:pt x="578326" y="695325"/>
                    <a:pt x="387686" y="695325"/>
                  </a:cubicBezTo>
                  <a:cubicBezTo>
                    <a:pt x="197046" y="695325"/>
                    <a:pt x="37991" y="560100"/>
                    <a:pt x="1206" y="380335"/>
                  </a:cubicBezTo>
                  <a:lnTo>
                    <a:pt x="0" y="368371"/>
                  </a:lnTo>
                  <a:lnTo>
                    <a:pt x="1206" y="349885"/>
                  </a:lnTo>
                  <a:cubicBezTo>
                    <a:pt x="16971" y="230834"/>
                    <a:pt x="55194" y="124424"/>
                    <a:pt x="108736" y="41687"/>
                  </a:cubicBezTo>
                  <a:close/>
                </a:path>
              </a:pathLst>
            </a:custGeom>
            <a:solidFill>
              <a:srgbClr val="92D050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56" name="Flowchart: Connector 655"/>
          <p:cNvSpPr/>
          <p:nvPr/>
        </p:nvSpPr>
        <p:spPr bwMode="auto">
          <a:xfrm>
            <a:off x="9553579" y="1395481"/>
            <a:ext cx="310361" cy="295275"/>
          </a:xfrm>
          <a:prstGeom prst="flowChartConnector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7" name="Flowchart: Connector 656"/>
          <p:cNvSpPr/>
          <p:nvPr/>
        </p:nvSpPr>
        <p:spPr bwMode="auto">
          <a:xfrm>
            <a:off x="9553579" y="2403801"/>
            <a:ext cx="310361" cy="295275"/>
          </a:xfrm>
          <a:prstGeom prst="flowChartConnector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8" name="Flowchart: Connector 657"/>
          <p:cNvSpPr/>
          <p:nvPr/>
        </p:nvSpPr>
        <p:spPr bwMode="auto">
          <a:xfrm>
            <a:off x="10228042" y="1917461"/>
            <a:ext cx="310361" cy="295275"/>
          </a:xfrm>
          <a:prstGeom prst="flowChartConnector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9" name="Flowchart: Connector 658"/>
          <p:cNvSpPr/>
          <p:nvPr/>
        </p:nvSpPr>
        <p:spPr bwMode="auto">
          <a:xfrm>
            <a:off x="11560551" y="2894581"/>
            <a:ext cx="310361" cy="295275"/>
          </a:xfrm>
          <a:prstGeom prst="flowChartConnector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4" name="Flowchart: Connector 663"/>
          <p:cNvSpPr/>
          <p:nvPr/>
        </p:nvSpPr>
        <p:spPr bwMode="auto">
          <a:xfrm>
            <a:off x="10900494" y="3406464"/>
            <a:ext cx="310361" cy="295275"/>
          </a:xfrm>
          <a:prstGeom prst="flowChartConnector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70" name="Straight Arrow Connector 669"/>
          <p:cNvCxnSpPr/>
          <p:nvPr/>
        </p:nvCxnSpPr>
        <p:spPr bwMode="auto">
          <a:xfrm flipV="1">
            <a:off x="3656891" y="1129938"/>
            <a:ext cx="0" cy="1678479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cxnSp>
        <p:nvCxnSpPr>
          <p:cNvPr id="671" name="Straight Arrow Connector 670"/>
          <p:cNvCxnSpPr/>
          <p:nvPr/>
        </p:nvCxnSpPr>
        <p:spPr bwMode="auto">
          <a:xfrm>
            <a:off x="3656891" y="2808414"/>
            <a:ext cx="2316453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grpSp>
        <p:nvGrpSpPr>
          <p:cNvPr id="694" name="Group 693"/>
          <p:cNvGrpSpPr/>
          <p:nvPr/>
        </p:nvGrpSpPr>
        <p:grpSpPr>
          <a:xfrm>
            <a:off x="4879699" y="3017106"/>
            <a:ext cx="359681" cy="246839"/>
            <a:chOff x="2863850" y="1625462"/>
            <a:chExt cx="971550" cy="666750"/>
          </a:xfrm>
        </p:grpSpPr>
        <p:sp>
          <p:nvSpPr>
            <p:cNvPr id="695" name="Freeform 694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tv3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696" name="Rounded Rectangle 695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73" name="Group 672"/>
          <p:cNvGrpSpPr/>
          <p:nvPr/>
        </p:nvGrpSpPr>
        <p:grpSpPr>
          <a:xfrm>
            <a:off x="4317167" y="2385095"/>
            <a:ext cx="374256" cy="878855"/>
            <a:chOff x="8268545" y="4974240"/>
            <a:chExt cx="313188" cy="735451"/>
          </a:xfrm>
        </p:grpSpPr>
        <p:sp>
          <p:nvSpPr>
            <p:cNvPr id="689" name="Rectangle 688"/>
            <p:cNvSpPr/>
            <p:nvPr/>
          </p:nvSpPr>
          <p:spPr bwMode="auto">
            <a:xfrm>
              <a:off x="8268545" y="4974240"/>
              <a:ext cx="313188" cy="354605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7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</a:p>
          </p:txBody>
        </p:sp>
        <p:grpSp>
          <p:nvGrpSpPr>
            <p:cNvPr id="690" name="Group 689"/>
            <p:cNvGrpSpPr/>
            <p:nvPr/>
          </p:nvGrpSpPr>
          <p:grpSpPr>
            <a:xfrm>
              <a:off x="8274644" y="5503129"/>
              <a:ext cx="300991" cy="206562"/>
              <a:chOff x="2863850" y="1625462"/>
              <a:chExt cx="971550" cy="666750"/>
            </a:xfrm>
          </p:grpSpPr>
          <p:sp>
            <p:nvSpPr>
              <p:cNvPr id="691" name="Freeform 690"/>
              <p:cNvSpPr/>
              <p:nvPr/>
            </p:nvSpPr>
            <p:spPr bwMode="auto">
              <a:xfrm>
                <a:off x="2863850" y="1625462"/>
                <a:ext cx="971550" cy="615950"/>
              </a:xfrm>
              <a:custGeom>
                <a:avLst/>
                <a:gdLst>
                  <a:gd name="connsiteX0" fmla="*/ 142067 w 971550"/>
                  <a:gd name="connsiteY0" fmla="*/ 53230 h 615950"/>
                  <a:gd name="connsiteX1" fmla="*/ 57150 w 971550"/>
                  <a:gd name="connsiteY1" fmla="*/ 138147 h 615950"/>
                  <a:gd name="connsiteX2" fmla="*/ 57150 w 971550"/>
                  <a:gd name="connsiteY2" fmla="*/ 477803 h 615950"/>
                  <a:gd name="connsiteX3" fmla="*/ 142067 w 971550"/>
                  <a:gd name="connsiteY3" fmla="*/ 562720 h 615950"/>
                  <a:gd name="connsiteX4" fmla="*/ 823133 w 971550"/>
                  <a:gd name="connsiteY4" fmla="*/ 562720 h 615950"/>
                  <a:gd name="connsiteX5" fmla="*/ 908050 w 971550"/>
                  <a:gd name="connsiteY5" fmla="*/ 477803 h 615950"/>
                  <a:gd name="connsiteX6" fmla="*/ 908050 w 971550"/>
                  <a:gd name="connsiteY6" fmla="*/ 138147 h 615950"/>
                  <a:gd name="connsiteX7" fmla="*/ 823133 w 971550"/>
                  <a:gd name="connsiteY7" fmla="*/ 53230 h 615950"/>
                  <a:gd name="connsiteX8" fmla="*/ 102660 w 971550"/>
                  <a:gd name="connsiteY8" fmla="*/ 0 h 615950"/>
                  <a:gd name="connsiteX9" fmla="*/ 868890 w 971550"/>
                  <a:gd name="connsiteY9" fmla="*/ 0 h 615950"/>
                  <a:gd name="connsiteX10" fmla="*/ 971550 w 971550"/>
                  <a:gd name="connsiteY10" fmla="*/ 102660 h 615950"/>
                  <a:gd name="connsiteX11" fmla="*/ 971550 w 971550"/>
                  <a:gd name="connsiteY11" fmla="*/ 513290 h 615950"/>
                  <a:gd name="connsiteX12" fmla="*/ 868890 w 971550"/>
                  <a:gd name="connsiteY12" fmla="*/ 615950 h 615950"/>
                  <a:gd name="connsiteX13" fmla="*/ 102660 w 971550"/>
                  <a:gd name="connsiteY13" fmla="*/ 615950 h 615950"/>
                  <a:gd name="connsiteX14" fmla="*/ 0 w 971550"/>
                  <a:gd name="connsiteY14" fmla="*/ 513290 h 615950"/>
                  <a:gd name="connsiteX15" fmla="*/ 0 w 971550"/>
                  <a:gd name="connsiteY15" fmla="*/ 102660 h 615950"/>
                  <a:gd name="connsiteX16" fmla="*/ 102660 w 971550"/>
                  <a:gd name="connsiteY16" fmla="*/ 0 h 61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71550" h="615950">
                    <a:moveTo>
                      <a:pt x="142067" y="53230"/>
                    </a:moveTo>
                    <a:cubicBezTo>
                      <a:pt x="95169" y="53230"/>
                      <a:pt x="57150" y="91249"/>
                      <a:pt x="57150" y="138147"/>
                    </a:cubicBezTo>
                    <a:lnTo>
                      <a:pt x="57150" y="477803"/>
                    </a:lnTo>
                    <a:cubicBezTo>
                      <a:pt x="57150" y="524701"/>
                      <a:pt x="95169" y="562720"/>
                      <a:pt x="142067" y="562720"/>
                    </a:cubicBezTo>
                    <a:lnTo>
                      <a:pt x="823133" y="562720"/>
                    </a:lnTo>
                    <a:cubicBezTo>
                      <a:pt x="870031" y="562720"/>
                      <a:pt x="908050" y="524701"/>
                      <a:pt x="908050" y="477803"/>
                    </a:cubicBezTo>
                    <a:lnTo>
                      <a:pt x="908050" y="138147"/>
                    </a:lnTo>
                    <a:cubicBezTo>
                      <a:pt x="908050" y="91249"/>
                      <a:pt x="870031" y="53230"/>
                      <a:pt x="823133" y="53230"/>
                    </a:cubicBezTo>
                    <a:close/>
                    <a:moveTo>
                      <a:pt x="102660" y="0"/>
                    </a:moveTo>
                    <a:lnTo>
                      <a:pt x="868890" y="0"/>
                    </a:lnTo>
                    <a:cubicBezTo>
                      <a:pt x="925588" y="0"/>
                      <a:pt x="971550" y="45962"/>
                      <a:pt x="971550" y="102660"/>
                    </a:cubicBezTo>
                    <a:lnTo>
                      <a:pt x="971550" y="513290"/>
                    </a:lnTo>
                    <a:cubicBezTo>
                      <a:pt x="971550" y="569988"/>
                      <a:pt x="925588" y="615950"/>
                      <a:pt x="868890" y="615950"/>
                    </a:cubicBezTo>
                    <a:lnTo>
                      <a:pt x="102660" y="615950"/>
                    </a:lnTo>
                    <a:cubicBezTo>
                      <a:pt x="45962" y="615950"/>
                      <a:pt x="0" y="569988"/>
                      <a:pt x="0" y="513290"/>
                    </a:cubicBezTo>
                    <a:lnTo>
                      <a:pt x="0" y="102660"/>
                    </a:lnTo>
                    <a:cubicBezTo>
                      <a:pt x="0" y="45962"/>
                      <a:pt x="45962" y="0"/>
                      <a:pt x="102660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200" dirty="0">
                    <a:solidFill>
                      <a:schemeClr val="bg1"/>
                    </a:solidFill>
                    <a:latin typeface="Broadway" panose="04040905080B02020502" pitchFamily="82" charset="0"/>
                    <a:ea typeface="Arial" charset="0"/>
                    <a:cs typeface="Arial" charset="0"/>
                  </a:rPr>
                  <a:t>tv2</a:t>
                </a:r>
                <a:endParaRPr kumimoji="0" lang="en-GB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Broadway" panose="04040905080B02020502" pitchFamily="82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92" name="Rounded Rectangle 691"/>
              <p:cNvSpPr/>
              <p:nvPr/>
            </p:nvSpPr>
            <p:spPr bwMode="auto">
              <a:xfrm>
                <a:off x="3190875" y="2241412"/>
                <a:ext cx="317500" cy="508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674" name="Group 673"/>
          <p:cNvGrpSpPr/>
          <p:nvPr/>
        </p:nvGrpSpPr>
        <p:grpSpPr>
          <a:xfrm>
            <a:off x="3761931" y="1871458"/>
            <a:ext cx="374256" cy="1392489"/>
            <a:chOff x="7616358" y="4544416"/>
            <a:chExt cx="313188" cy="1165275"/>
          </a:xfrm>
        </p:grpSpPr>
        <p:sp>
          <p:nvSpPr>
            <p:cNvPr id="685" name="Rectangle 684"/>
            <p:cNvSpPr/>
            <p:nvPr/>
          </p:nvSpPr>
          <p:spPr bwMode="auto">
            <a:xfrm>
              <a:off x="7616358" y="4544416"/>
              <a:ext cx="313188" cy="784430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17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686" name="Group 685"/>
            <p:cNvGrpSpPr/>
            <p:nvPr/>
          </p:nvGrpSpPr>
          <p:grpSpPr>
            <a:xfrm>
              <a:off x="7622457" y="5503129"/>
              <a:ext cx="300991" cy="206562"/>
              <a:chOff x="2863850" y="1625462"/>
              <a:chExt cx="971550" cy="666750"/>
            </a:xfrm>
          </p:grpSpPr>
          <p:sp>
            <p:nvSpPr>
              <p:cNvPr id="687" name="Freeform 686"/>
              <p:cNvSpPr/>
              <p:nvPr/>
            </p:nvSpPr>
            <p:spPr bwMode="auto">
              <a:xfrm>
                <a:off x="2863850" y="1625462"/>
                <a:ext cx="971550" cy="615950"/>
              </a:xfrm>
              <a:custGeom>
                <a:avLst/>
                <a:gdLst>
                  <a:gd name="connsiteX0" fmla="*/ 142067 w 971550"/>
                  <a:gd name="connsiteY0" fmla="*/ 53230 h 615950"/>
                  <a:gd name="connsiteX1" fmla="*/ 57150 w 971550"/>
                  <a:gd name="connsiteY1" fmla="*/ 138147 h 615950"/>
                  <a:gd name="connsiteX2" fmla="*/ 57150 w 971550"/>
                  <a:gd name="connsiteY2" fmla="*/ 477803 h 615950"/>
                  <a:gd name="connsiteX3" fmla="*/ 142067 w 971550"/>
                  <a:gd name="connsiteY3" fmla="*/ 562720 h 615950"/>
                  <a:gd name="connsiteX4" fmla="*/ 823133 w 971550"/>
                  <a:gd name="connsiteY4" fmla="*/ 562720 h 615950"/>
                  <a:gd name="connsiteX5" fmla="*/ 908050 w 971550"/>
                  <a:gd name="connsiteY5" fmla="*/ 477803 h 615950"/>
                  <a:gd name="connsiteX6" fmla="*/ 908050 w 971550"/>
                  <a:gd name="connsiteY6" fmla="*/ 138147 h 615950"/>
                  <a:gd name="connsiteX7" fmla="*/ 823133 w 971550"/>
                  <a:gd name="connsiteY7" fmla="*/ 53230 h 615950"/>
                  <a:gd name="connsiteX8" fmla="*/ 102660 w 971550"/>
                  <a:gd name="connsiteY8" fmla="*/ 0 h 615950"/>
                  <a:gd name="connsiteX9" fmla="*/ 868890 w 971550"/>
                  <a:gd name="connsiteY9" fmla="*/ 0 h 615950"/>
                  <a:gd name="connsiteX10" fmla="*/ 971550 w 971550"/>
                  <a:gd name="connsiteY10" fmla="*/ 102660 h 615950"/>
                  <a:gd name="connsiteX11" fmla="*/ 971550 w 971550"/>
                  <a:gd name="connsiteY11" fmla="*/ 513290 h 615950"/>
                  <a:gd name="connsiteX12" fmla="*/ 868890 w 971550"/>
                  <a:gd name="connsiteY12" fmla="*/ 615950 h 615950"/>
                  <a:gd name="connsiteX13" fmla="*/ 102660 w 971550"/>
                  <a:gd name="connsiteY13" fmla="*/ 615950 h 615950"/>
                  <a:gd name="connsiteX14" fmla="*/ 0 w 971550"/>
                  <a:gd name="connsiteY14" fmla="*/ 513290 h 615950"/>
                  <a:gd name="connsiteX15" fmla="*/ 0 w 971550"/>
                  <a:gd name="connsiteY15" fmla="*/ 102660 h 615950"/>
                  <a:gd name="connsiteX16" fmla="*/ 102660 w 971550"/>
                  <a:gd name="connsiteY16" fmla="*/ 0 h 61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71550" h="615950">
                    <a:moveTo>
                      <a:pt x="142067" y="53230"/>
                    </a:moveTo>
                    <a:cubicBezTo>
                      <a:pt x="95169" y="53230"/>
                      <a:pt x="57150" y="91249"/>
                      <a:pt x="57150" y="138147"/>
                    </a:cubicBezTo>
                    <a:lnTo>
                      <a:pt x="57150" y="477803"/>
                    </a:lnTo>
                    <a:cubicBezTo>
                      <a:pt x="57150" y="524701"/>
                      <a:pt x="95169" y="562720"/>
                      <a:pt x="142067" y="562720"/>
                    </a:cubicBezTo>
                    <a:lnTo>
                      <a:pt x="823133" y="562720"/>
                    </a:lnTo>
                    <a:cubicBezTo>
                      <a:pt x="870031" y="562720"/>
                      <a:pt x="908050" y="524701"/>
                      <a:pt x="908050" y="477803"/>
                    </a:cubicBezTo>
                    <a:lnTo>
                      <a:pt x="908050" y="138147"/>
                    </a:lnTo>
                    <a:cubicBezTo>
                      <a:pt x="908050" y="91249"/>
                      <a:pt x="870031" y="53230"/>
                      <a:pt x="823133" y="53230"/>
                    </a:cubicBezTo>
                    <a:close/>
                    <a:moveTo>
                      <a:pt x="102660" y="0"/>
                    </a:moveTo>
                    <a:lnTo>
                      <a:pt x="868890" y="0"/>
                    </a:lnTo>
                    <a:cubicBezTo>
                      <a:pt x="925588" y="0"/>
                      <a:pt x="971550" y="45962"/>
                      <a:pt x="971550" y="102660"/>
                    </a:cubicBezTo>
                    <a:lnTo>
                      <a:pt x="971550" y="513290"/>
                    </a:lnTo>
                    <a:cubicBezTo>
                      <a:pt x="971550" y="569988"/>
                      <a:pt x="925588" y="615950"/>
                      <a:pt x="868890" y="615950"/>
                    </a:cubicBezTo>
                    <a:lnTo>
                      <a:pt x="102660" y="615950"/>
                    </a:lnTo>
                    <a:cubicBezTo>
                      <a:pt x="45962" y="615950"/>
                      <a:pt x="0" y="569988"/>
                      <a:pt x="0" y="513290"/>
                    </a:cubicBezTo>
                    <a:lnTo>
                      <a:pt x="0" y="102660"/>
                    </a:lnTo>
                    <a:cubicBezTo>
                      <a:pt x="0" y="45962"/>
                      <a:pt x="45962" y="0"/>
                      <a:pt x="102660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200" dirty="0">
                    <a:solidFill>
                      <a:schemeClr val="bg1"/>
                    </a:solidFill>
                    <a:latin typeface="Broadway" panose="04040905080B02020502" pitchFamily="82" charset="0"/>
                    <a:ea typeface="Arial" charset="0"/>
                    <a:cs typeface="Arial" charset="0"/>
                  </a:rPr>
                  <a:t>tv1</a:t>
                </a:r>
                <a:endParaRPr kumimoji="0" lang="en-GB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Broadway" panose="04040905080B02020502" pitchFamily="82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88" name="Rounded Rectangle 687"/>
              <p:cNvSpPr/>
              <p:nvPr/>
            </p:nvSpPr>
            <p:spPr bwMode="auto">
              <a:xfrm>
                <a:off x="3190875" y="2241412"/>
                <a:ext cx="317500" cy="508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675" name="Group 674"/>
          <p:cNvGrpSpPr/>
          <p:nvPr/>
        </p:nvGrpSpPr>
        <p:grpSpPr>
          <a:xfrm>
            <a:off x="5427638" y="2385096"/>
            <a:ext cx="374256" cy="878858"/>
            <a:chOff x="9002091" y="4974238"/>
            <a:chExt cx="313188" cy="735453"/>
          </a:xfrm>
        </p:grpSpPr>
        <p:sp>
          <p:nvSpPr>
            <p:cNvPr id="681" name="Rectangle 680"/>
            <p:cNvSpPr/>
            <p:nvPr/>
          </p:nvSpPr>
          <p:spPr bwMode="auto">
            <a:xfrm>
              <a:off x="9002091" y="4974238"/>
              <a:ext cx="313188" cy="354609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17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17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682" name="Group 681"/>
            <p:cNvGrpSpPr/>
            <p:nvPr/>
          </p:nvGrpSpPr>
          <p:grpSpPr>
            <a:xfrm>
              <a:off x="9008190" y="5503129"/>
              <a:ext cx="300991" cy="206562"/>
              <a:chOff x="2863850" y="1625462"/>
              <a:chExt cx="971550" cy="666750"/>
            </a:xfrm>
          </p:grpSpPr>
          <p:sp>
            <p:nvSpPr>
              <p:cNvPr id="683" name="Freeform 682"/>
              <p:cNvSpPr/>
              <p:nvPr/>
            </p:nvSpPr>
            <p:spPr bwMode="auto">
              <a:xfrm>
                <a:off x="2863850" y="1625462"/>
                <a:ext cx="971550" cy="615950"/>
              </a:xfrm>
              <a:custGeom>
                <a:avLst/>
                <a:gdLst>
                  <a:gd name="connsiteX0" fmla="*/ 142067 w 971550"/>
                  <a:gd name="connsiteY0" fmla="*/ 53230 h 615950"/>
                  <a:gd name="connsiteX1" fmla="*/ 57150 w 971550"/>
                  <a:gd name="connsiteY1" fmla="*/ 138147 h 615950"/>
                  <a:gd name="connsiteX2" fmla="*/ 57150 w 971550"/>
                  <a:gd name="connsiteY2" fmla="*/ 477803 h 615950"/>
                  <a:gd name="connsiteX3" fmla="*/ 142067 w 971550"/>
                  <a:gd name="connsiteY3" fmla="*/ 562720 h 615950"/>
                  <a:gd name="connsiteX4" fmla="*/ 823133 w 971550"/>
                  <a:gd name="connsiteY4" fmla="*/ 562720 h 615950"/>
                  <a:gd name="connsiteX5" fmla="*/ 908050 w 971550"/>
                  <a:gd name="connsiteY5" fmla="*/ 477803 h 615950"/>
                  <a:gd name="connsiteX6" fmla="*/ 908050 w 971550"/>
                  <a:gd name="connsiteY6" fmla="*/ 138147 h 615950"/>
                  <a:gd name="connsiteX7" fmla="*/ 823133 w 971550"/>
                  <a:gd name="connsiteY7" fmla="*/ 53230 h 615950"/>
                  <a:gd name="connsiteX8" fmla="*/ 102660 w 971550"/>
                  <a:gd name="connsiteY8" fmla="*/ 0 h 615950"/>
                  <a:gd name="connsiteX9" fmla="*/ 868890 w 971550"/>
                  <a:gd name="connsiteY9" fmla="*/ 0 h 615950"/>
                  <a:gd name="connsiteX10" fmla="*/ 971550 w 971550"/>
                  <a:gd name="connsiteY10" fmla="*/ 102660 h 615950"/>
                  <a:gd name="connsiteX11" fmla="*/ 971550 w 971550"/>
                  <a:gd name="connsiteY11" fmla="*/ 513290 h 615950"/>
                  <a:gd name="connsiteX12" fmla="*/ 868890 w 971550"/>
                  <a:gd name="connsiteY12" fmla="*/ 615950 h 615950"/>
                  <a:gd name="connsiteX13" fmla="*/ 102660 w 971550"/>
                  <a:gd name="connsiteY13" fmla="*/ 615950 h 615950"/>
                  <a:gd name="connsiteX14" fmla="*/ 0 w 971550"/>
                  <a:gd name="connsiteY14" fmla="*/ 513290 h 615950"/>
                  <a:gd name="connsiteX15" fmla="*/ 0 w 971550"/>
                  <a:gd name="connsiteY15" fmla="*/ 102660 h 615950"/>
                  <a:gd name="connsiteX16" fmla="*/ 102660 w 971550"/>
                  <a:gd name="connsiteY16" fmla="*/ 0 h 61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71550" h="615950">
                    <a:moveTo>
                      <a:pt x="142067" y="53230"/>
                    </a:moveTo>
                    <a:cubicBezTo>
                      <a:pt x="95169" y="53230"/>
                      <a:pt x="57150" y="91249"/>
                      <a:pt x="57150" y="138147"/>
                    </a:cubicBezTo>
                    <a:lnTo>
                      <a:pt x="57150" y="477803"/>
                    </a:lnTo>
                    <a:cubicBezTo>
                      <a:pt x="57150" y="524701"/>
                      <a:pt x="95169" y="562720"/>
                      <a:pt x="142067" y="562720"/>
                    </a:cubicBezTo>
                    <a:lnTo>
                      <a:pt x="823133" y="562720"/>
                    </a:lnTo>
                    <a:cubicBezTo>
                      <a:pt x="870031" y="562720"/>
                      <a:pt x="908050" y="524701"/>
                      <a:pt x="908050" y="477803"/>
                    </a:cubicBezTo>
                    <a:lnTo>
                      <a:pt x="908050" y="138147"/>
                    </a:lnTo>
                    <a:cubicBezTo>
                      <a:pt x="908050" y="91249"/>
                      <a:pt x="870031" y="53230"/>
                      <a:pt x="823133" y="53230"/>
                    </a:cubicBezTo>
                    <a:close/>
                    <a:moveTo>
                      <a:pt x="102660" y="0"/>
                    </a:moveTo>
                    <a:lnTo>
                      <a:pt x="868890" y="0"/>
                    </a:lnTo>
                    <a:cubicBezTo>
                      <a:pt x="925588" y="0"/>
                      <a:pt x="971550" y="45962"/>
                      <a:pt x="971550" y="102660"/>
                    </a:cubicBezTo>
                    <a:lnTo>
                      <a:pt x="971550" y="513290"/>
                    </a:lnTo>
                    <a:cubicBezTo>
                      <a:pt x="971550" y="569988"/>
                      <a:pt x="925588" y="615950"/>
                      <a:pt x="868890" y="615950"/>
                    </a:cubicBezTo>
                    <a:lnTo>
                      <a:pt x="102660" y="615950"/>
                    </a:lnTo>
                    <a:cubicBezTo>
                      <a:pt x="45962" y="615950"/>
                      <a:pt x="0" y="569988"/>
                      <a:pt x="0" y="513290"/>
                    </a:cubicBezTo>
                    <a:lnTo>
                      <a:pt x="0" y="102660"/>
                    </a:lnTo>
                    <a:cubicBezTo>
                      <a:pt x="0" y="45962"/>
                      <a:pt x="45962" y="0"/>
                      <a:pt x="102660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200" dirty="0">
                    <a:solidFill>
                      <a:schemeClr val="bg1"/>
                    </a:solidFill>
                    <a:latin typeface="Broadway" panose="04040905080B02020502" pitchFamily="82" charset="0"/>
                    <a:ea typeface="Arial" charset="0"/>
                    <a:cs typeface="Arial" charset="0"/>
                  </a:rPr>
                  <a:t>tv4</a:t>
                </a:r>
                <a:endParaRPr kumimoji="0" lang="en-GB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Broadway" panose="04040905080B02020502" pitchFamily="82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84" name="Rounded Rectangle 683"/>
              <p:cNvSpPr/>
              <p:nvPr/>
            </p:nvSpPr>
            <p:spPr bwMode="auto">
              <a:xfrm>
                <a:off x="3190875" y="2241412"/>
                <a:ext cx="317500" cy="508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cxnSp>
        <p:nvCxnSpPr>
          <p:cNvPr id="720" name="Straight Arrow Connector 719"/>
          <p:cNvCxnSpPr/>
          <p:nvPr/>
        </p:nvCxnSpPr>
        <p:spPr bwMode="auto">
          <a:xfrm flipV="1">
            <a:off x="6195360" y="1129938"/>
            <a:ext cx="0" cy="1678479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cxnSp>
        <p:nvCxnSpPr>
          <p:cNvPr id="721" name="Straight Arrow Connector 720"/>
          <p:cNvCxnSpPr/>
          <p:nvPr/>
        </p:nvCxnSpPr>
        <p:spPr bwMode="auto">
          <a:xfrm>
            <a:off x="6195360" y="2808414"/>
            <a:ext cx="2316453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grpSp>
        <p:nvGrpSpPr>
          <p:cNvPr id="722" name="Group 721"/>
          <p:cNvGrpSpPr/>
          <p:nvPr/>
        </p:nvGrpSpPr>
        <p:grpSpPr>
          <a:xfrm>
            <a:off x="7418168" y="3017106"/>
            <a:ext cx="359681" cy="246839"/>
            <a:chOff x="2863850" y="1625462"/>
            <a:chExt cx="971550" cy="666750"/>
          </a:xfrm>
        </p:grpSpPr>
        <p:sp>
          <p:nvSpPr>
            <p:cNvPr id="723" name="Freeform 722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tv3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724" name="Rounded Rectangle 723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25" name="Group 724"/>
          <p:cNvGrpSpPr/>
          <p:nvPr/>
        </p:nvGrpSpPr>
        <p:grpSpPr>
          <a:xfrm>
            <a:off x="6855636" y="2385095"/>
            <a:ext cx="374256" cy="878855"/>
            <a:chOff x="8268545" y="4974240"/>
            <a:chExt cx="313188" cy="735451"/>
          </a:xfrm>
        </p:grpSpPr>
        <p:sp>
          <p:nvSpPr>
            <p:cNvPr id="726" name="Rectangle 725"/>
            <p:cNvSpPr/>
            <p:nvPr/>
          </p:nvSpPr>
          <p:spPr bwMode="auto">
            <a:xfrm>
              <a:off x="8268545" y="4974240"/>
              <a:ext cx="313188" cy="354605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7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</a:p>
          </p:txBody>
        </p:sp>
        <p:grpSp>
          <p:nvGrpSpPr>
            <p:cNvPr id="727" name="Group 726"/>
            <p:cNvGrpSpPr/>
            <p:nvPr/>
          </p:nvGrpSpPr>
          <p:grpSpPr>
            <a:xfrm>
              <a:off x="8274644" y="5503129"/>
              <a:ext cx="300991" cy="206562"/>
              <a:chOff x="2863850" y="1625462"/>
              <a:chExt cx="971550" cy="666750"/>
            </a:xfrm>
          </p:grpSpPr>
          <p:sp>
            <p:nvSpPr>
              <p:cNvPr id="728" name="Freeform 727"/>
              <p:cNvSpPr/>
              <p:nvPr/>
            </p:nvSpPr>
            <p:spPr bwMode="auto">
              <a:xfrm>
                <a:off x="2863850" y="1625462"/>
                <a:ext cx="971550" cy="615950"/>
              </a:xfrm>
              <a:custGeom>
                <a:avLst/>
                <a:gdLst>
                  <a:gd name="connsiteX0" fmla="*/ 142067 w 971550"/>
                  <a:gd name="connsiteY0" fmla="*/ 53230 h 615950"/>
                  <a:gd name="connsiteX1" fmla="*/ 57150 w 971550"/>
                  <a:gd name="connsiteY1" fmla="*/ 138147 h 615950"/>
                  <a:gd name="connsiteX2" fmla="*/ 57150 w 971550"/>
                  <a:gd name="connsiteY2" fmla="*/ 477803 h 615950"/>
                  <a:gd name="connsiteX3" fmla="*/ 142067 w 971550"/>
                  <a:gd name="connsiteY3" fmla="*/ 562720 h 615950"/>
                  <a:gd name="connsiteX4" fmla="*/ 823133 w 971550"/>
                  <a:gd name="connsiteY4" fmla="*/ 562720 h 615950"/>
                  <a:gd name="connsiteX5" fmla="*/ 908050 w 971550"/>
                  <a:gd name="connsiteY5" fmla="*/ 477803 h 615950"/>
                  <a:gd name="connsiteX6" fmla="*/ 908050 w 971550"/>
                  <a:gd name="connsiteY6" fmla="*/ 138147 h 615950"/>
                  <a:gd name="connsiteX7" fmla="*/ 823133 w 971550"/>
                  <a:gd name="connsiteY7" fmla="*/ 53230 h 615950"/>
                  <a:gd name="connsiteX8" fmla="*/ 102660 w 971550"/>
                  <a:gd name="connsiteY8" fmla="*/ 0 h 615950"/>
                  <a:gd name="connsiteX9" fmla="*/ 868890 w 971550"/>
                  <a:gd name="connsiteY9" fmla="*/ 0 h 615950"/>
                  <a:gd name="connsiteX10" fmla="*/ 971550 w 971550"/>
                  <a:gd name="connsiteY10" fmla="*/ 102660 h 615950"/>
                  <a:gd name="connsiteX11" fmla="*/ 971550 w 971550"/>
                  <a:gd name="connsiteY11" fmla="*/ 513290 h 615950"/>
                  <a:gd name="connsiteX12" fmla="*/ 868890 w 971550"/>
                  <a:gd name="connsiteY12" fmla="*/ 615950 h 615950"/>
                  <a:gd name="connsiteX13" fmla="*/ 102660 w 971550"/>
                  <a:gd name="connsiteY13" fmla="*/ 615950 h 615950"/>
                  <a:gd name="connsiteX14" fmla="*/ 0 w 971550"/>
                  <a:gd name="connsiteY14" fmla="*/ 513290 h 615950"/>
                  <a:gd name="connsiteX15" fmla="*/ 0 w 971550"/>
                  <a:gd name="connsiteY15" fmla="*/ 102660 h 615950"/>
                  <a:gd name="connsiteX16" fmla="*/ 102660 w 971550"/>
                  <a:gd name="connsiteY16" fmla="*/ 0 h 61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71550" h="615950">
                    <a:moveTo>
                      <a:pt x="142067" y="53230"/>
                    </a:moveTo>
                    <a:cubicBezTo>
                      <a:pt x="95169" y="53230"/>
                      <a:pt x="57150" y="91249"/>
                      <a:pt x="57150" y="138147"/>
                    </a:cubicBezTo>
                    <a:lnTo>
                      <a:pt x="57150" y="477803"/>
                    </a:lnTo>
                    <a:cubicBezTo>
                      <a:pt x="57150" y="524701"/>
                      <a:pt x="95169" y="562720"/>
                      <a:pt x="142067" y="562720"/>
                    </a:cubicBezTo>
                    <a:lnTo>
                      <a:pt x="823133" y="562720"/>
                    </a:lnTo>
                    <a:cubicBezTo>
                      <a:pt x="870031" y="562720"/>
                      <a:pt x="908050" y="524701"/>
                      <a:pt x="908050" y="477803"/>
                    </a:cubicBezTo>
                    <a:lnTo>
                      <a:pt x="908050" y="138147"/>
                    </a:lnTo>
                    <a:cubicBezTo>
                      <a:pt x="908050" y="91249"/>
                      <a:pt x="870031" y="53230"/>
                      <a:pt x="823133" y="53230"/>
                    </a:cubicBezTo>
                    <a:close/>
                    <a:moveTo>
                      <a:pt x="102660" y="0"/>
                    </a:moveTo>
                    <a:lnTo>
                      <a:pt x="868890" y="0"/>
                    </a:lnTo>
                    <a:cubicBezTo>
                      <a:pt x="925588" y="0"/>
                      <a:pt x="971550" y="45962"/>
                      <a:pt x="971550" y="102660"/>
                    </a:cubicBezTo>
                    <a:lnTo>
                      <a:pt x="971550" y="513290"/>
                    </a:lnTo>
                    <a:cubicBezTo>
                      <a:pt x="971550" y="569988"/>
                      <a:pt x="925588" y="615950"/>
                      <a:pt x="868890" y="615950"/>
                    </a:cubicBezTo>
                    <a:lnTo>
                      <a:pt x="102660" y="615950"/>
                    </a:lnTo>
                    <a:cubicBezTo>
                      <a:pt x="45962" y="615950"/>
                      <a:pt x="0" y="569988"/>
                      <a:pt x="0" y="513290"/>
                    </a:cubicBezTo>
                    <a:lnTo>
                      <a:pt x="0" y="102660"/>
                    </a:lnTo>
                    <a:cubicBezTo>
                      <a:pt x="0" y="45962"/>
                      <a:pt x="45962" y="0"/>
                      <a:pt x="102660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200" dirty="0">
                    <a:solidFill>
                      <a:schemeClr val="bg1"/>
                    </a:solidFill>
                    <a:latin typeface="Broadway" panose="04040905080B02020502" pitchFamily="82" charset="0"/>
                    <a:ea typeface="Arial" charset="0"/>
                    <a:cs typeface="Arial" charset="0"/>
                  </a:rPr>
                  <a:t>tv2</a:t>
                </a:r>
                <a:endParaRPr kumimoji="0" lang="en-GB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Broadway" panose="04040905080B02020502" pitchFamily="82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29" name="Rounded Rectangle 728"/>
              <p:cNvSpPr/>
              <p:nvPr/>
            </p:nvSpPr>
            <p:spPr bwMode="auto">
              <a:xfrm>
                <a:off x="3190875" y="2241412"/>
                <a:ext cx="317500" cy="508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730" name="Group 729"/>
          <p:cNvGrpSpPr/>
          <p:nvPr/>
        </p:nvGrpSpPr>
        <p:grpSpPr>
          <a:xfrm>
            <a:off x="6300400" y="1871458"/>
            <a:ext cx="374256" cy="1392489"/>
            <a:chOff x="7616358" y="4544416"/>
            <a:chExt cx="313188" cy="1165275"/>
          </a:xfrm>
        </p:grpSpPr>
        <p:sp>
          <p:nvSpPr>
            <p:cNvPr id="731" name="Rectangle 730"/>
            <p:cNvSpPr/>
            <p:nvPr/>
          </p:nvSpPr>
          <p:spPr bwMode="auto">
            <a:xfrm>
              <a:off x="7616358" y="4544416"/>
              <a:ext cx="313188" cy="784430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17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732" name="Group 731"/>
            <p:cNvGrpSpPr/>
            <p:nvPr/>
          </p:nvGrpSpPr>
          <p:grpSpPr>
            <a:xfrm>
              <a:off x="7622457" y="5503129"/>
              <a:ext cx="300991" cy="206562"/>
              <a:chOff x="2863850" y="1625462"/>
              <a:chExt cx="971550" cy="666750"/>
            </a:xfrm>
          </p:grpSpPr>
          <p:sp>
            <p:nvSpPr>
              <p:cNvPr id="733" name="Freeform 732"/>
              <p:cNvSpPr/>
              <p:nvPr/>
            </p:nvSpPr>
            <p:spPr bwMode="auto">
              <a:xfrm>
                <a:off x="2863850" y="1625462"/>
                <a:ext cx="971550" cy="615950"/>
              </a:xfrm>
              <a:custGeom>
                <a:avLst/>
                <a:gdLst>
                  <a:gd name="connsiteX0" fmla="*/ 142067 w 971550"/>
                  <a:gd name="connsiteY0" fmla="*/ 53230 h 615950"/>
                  <a:gd name="connsiteX1" fmla="*/ 57150 w 971550"/>
                  <a:gd name="connsiteY1" fmla="*/ 138147 h 615950"/>
                  <a:gd name="connsiteX2" fmla="*/ 57150 w 971550"/>
                  <a:gd name="connsiteY2" fmla="*/ 477803 h 615950"/>
                  <a:gd name="connsiteX3" fmla="*/ 142067 w 971550"/>
                  <a:gd name="connsiteY3" fmla="*/ 562720 h 615950"/>
                  <a:gd name="connsiteX4" fmla="*/ 823133 w 971550"/>
                  <a:gd name="connsiteY4" fmla="*/ 562720 h 615950"/>
                  <a:gd name="connsiteX5" fmla="*/ 908050 w 971550"/>
                  <a:gd name="connsiteY5" fmla="*/ 477803 h 615950"/>
                  <a:gd name="connsiteX6" fmla="*/ 908050 w 971550"/>
                  <a:gd name="connsiteY6" fmla="*/ 138147 h 615950"/>
                  <a:gd name="connsiteX7" fmla="*/ 823133 w 971550"/>
                  <a:gd name="connsiteY7" fmla="*/ 53230 h 615950"/>
                  <a:gd name="connsiteX8" fmla="*/ 102660 w 971550"/>
                  <a:gd name="connsiteY8" fmla="*/ 0 h 615950"/>
                  <a:gd name="connsiteX9" fmla="*/ 868890 w 971550"/>
                  <a:gd name="connsiteY9" fmla="*/ 0 h 615950"/>
                  <a:gd name="connsiteX10" fmla="*/ 971550 w 971550"/>
                  <a:gd name="connsiteY10" fmla="*/ 102660 h 615950"/>
                  <a:gd name="connsiteX11" fmla="*/ 971550 w 971550"/>
                  <a:gd name="connsiteY11" fmla="*/ 513290 h 615950"/>
                  <a:gd name="connsiteX12" fmla="*/ 868890 w 971550"/>
                  <a:gd name="connsiteY12" fmla="*/ 615950 h 615950"/>
                  <a:gd name="connsiteX13" fmla="*/ 102660 w 971550"/>
                  <a:gd name="connsiteY13" fmla="*/ 615950 h 615950"/>
                  <a:gd name="connsiteX14" fmla="*/ 0 w 971550"/>
                  <a:gd name="connsiteY14" fmla="*/ 513290 h 615950"/>
                  <a:gd name="connsiteX15" fmla="*/ 0 w 971550"/>
                  <a:gd name="connsiteY15" fmla="*/ 102660 h 615950"/>
                  <a:gd name="connsiteX16" fmla="*/ 102660 w 971550"/>
                  <a:gd name="connsiteY16" fmla="*/ 0 h 61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71550" h="615950">
                    <a:moveTo>
                      <a:pt x="142067" y="53230"/>
                    </a:moveTo>
                    <a:cubicBezTo>
                      <a:pt x="95169" y="53230"/>
                      <a:pt x="57150" y="91249"/>
                      <a:pt x="57150" y="138147"/>
                    </a:cubicBezTo>
                    <a:lnTo>
                      <a:pt x="57150" y="477803"/>
                    </a:lnTo>
                    <a:cubicBezTo>
                      <a:pt x="57150" y="524701"/>
                      <a:pt x="95169" y="562720"/>
                      <a:pt x="142067" y="562720"/>
                    </a:cubicBezTo>
                    <a:lnTo>
                      <a:pt x="823133" y="562720"/>
                    </a:lnTo>
                    <a:cubicBezTo>
                      <a:pt x="870031" y="562720"/>
                      <a:pt x="908050" y="524701"/>
                      <a:pt x="908050" y="477803"/>
                    </a:cubicBezTo>
                    <a:lnTo>
                      <a:pt x="908050" y="138147"/>
                    </a:lnTo>
                    <a:cubicBezTo>
                      <a:pt x="908050" y="91249"/>
                      <a:pt x="870031" y="53230"/>
                      <a:pt x="823133" y="53230"/>
                    </a:cubicBezTo>
                    <a:close/>
                    <a:moveTo>
                      <a:pt x="102660" y="0"/>
                    </a:moveTo>
                    <a:lnTo>
                      <a:pt x="868890" y="0"/>
                    </a:lnTo>
                    <a:cubicBezTo>
                      <a:pt x="925588" y="0"/>
                      <a:pt x="971550" y="45962"/>
                      <a:pt x="971550" y="102660"/>
                    </a:cubicBezTo>
                    <a:lnTo>
                      <a:pt x="971550" y="513290"/>
                    </a:lnTo>
                    <a:cubicBezTo>
                      <a:pt x="971550" y="569988"/>
                      <a:pt x="925588" y="615950"/>
                      <a:pt x="868890" y="615950"/>
                    </a:cubicBezTo>
                    <a:lnTo>
                      <a:pt x="102660" y="615950"/>
                    </a:lnTo>
                    <a:cubicBezTo>
                      <a:pt x="45962" y="615950"/>
                      <a:pt x="0" y="569988"/>
                      <a:pt x="0" y="513290"/>
                    </a:cubicBezTo>
                    <a:lnTo>
                      <a:pt x="0" y="102660"/>
                    </a:lnTo>
                    <a:cubicBezTo>
                      <a:pt x="0" y="45962"/>
                      <a:pt x="45962" y="0"/>
                      <a:pt x="102660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200" dirty="0">
                    <a:solidFill>
                      <a:schemeClr val="bg1"/>
                    </a:solidFill>
                    <a:latin typeface="Broadway" panose="04040905080B02020502" pitchFamily="82" charset="0"/>
                    <a:ea typeface="Arial" charset="0"/>
                    <a:cs typeface="Arial" charset="0"/>
                  </a:rPr>
                  <a:t>tv1</a:t>
                </a:r>
                <a:endParaRPr kumimoji="0" lang="en-GB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Broadway" panose="04040905080B02020502" pitchFamily="82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34" name="Rounded Rectangle 733"/>
              <p:cNvSpPr/>
              <p:nvPr/>
            </p:nvSpPr>
            <p:spPr bwMode="auto">
              <a:xfrm>
                <a:off x="3190875" y="2241412"/>
                <a:ext cx="317500" cy="508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735" name="Group 734"/>
          <p:cNvGrpSpPr/>
          <p:nvPr/>
        </p:nvGrpSpPr>
        <p:grpSpPr>
          <a:xfrm>
            <a:off x="7966107" y="2385096"/>
            <a:ext cx="374256" cy="878858"/>
            <a:chOff x="9002091" y="4974238"/>
            <a:chExt cx="313188" cy="735453"/>
          </a:xfrm>
        </p:grpSpPr>
        <p:sp>
          <p:nvSpPr>
            <p:cNvPr id="736" name="Rectangle 735"/>
            <p:cNvSpPr/>
            <p:nvPr/>
          </p:nvSpPr>
          <p:spPr bwMode="auto">
            <a:xfrm>
              <a:off x="9002091" y="4974238"/>
              <a:ext cx="313188" cy="354609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17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17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737" name="Group 736"/>
            <p:cNvGrpSpPr/>
            <p:nvPr/>
          </p:nvGrpSpPr>
          <p:grpSpPr>
            <a:xfrm>
              <a:off x="9008190" y="5503129"/>
              <a:ext cx="300991" cy="206562"/>
              <a:chOff x="2863850" y="1625462"/>
              <a:chExt cx="971550" cy="666750"/>
            </a:xfrm>
          </p:grpSpPr>
          <p:sp>
            <p:nvSpPr>
              <p:cNvPr id="738" name="Freeform 737"/>
              <p:cNvSpPr/>
              <p:nvPr/>
            </p:nvSpPr>
            <p:spPr bwMode="auto">
              <a:xfrm>
                <a:off x="2863850" y="1625462"/>
                <a:ext cx="971550" cy="615950"/>
              </a:xfrm>
              <a:custGeom>
                <a:avLst/>
                <a:gdLst>
                  <a:gd name="connsiteX0" fmla="*/ 142067 w 971550"/>
                  <a:gd name="connsiteY0" fmla="*/ 53230 h 615950"/>
                  <a:gd name="connsiteX1" fmla="*/ 57150 w 971550"/>
                  <a:gd name="connsiteY1" fmla="*/ 138147 h 615950"/>
                  <a:gd name="connsiteX2" fmla="*/ 57150 w 971550"/>
                  <a:gd name="connsiteY2" fmla="*/ 477803 h 615950"/>
                  <a:gd name="connsiteX3" fmla="*/ 142067 w 971550"/>
                  <a:gd name="connsiteY3" fmla="*/ 562720 h 615950"/>
                  <a:gd name="connsiteX4" fmla="*/ 823133 w 971550"/>
                  <a:gd name="connsiteY4" fmla="*/ 562720 h 615950"/>
                  <a:gd name="connsiteX5" fmla="*/ 908050 w 971550"/>
                  <a:gd name="connsiteY5" fmla="*/ 477803 h 615950"/>
                  <a:gd name="connsiteX6" fmla="*/ 908050 w 971550"/>
                  <a:gd name="connsiteY6" fmla="*/ 138147 h 615950"/>
                  <a:gd name="connsiteX7" fmla="*/ 823133 w 971550"/>
                  <a:gd name="connsiteY7" fmla="*/ 53230 h 615950"/>
                  <a:gd name="connsiteX8" fmla="*/ 102660 w 971550"/>
                  <a:gd name="connsiteY8" fmla="*/ 0 h 615950"/>
                  <a:gd name="connsiteX9" fmla="*/ 868890 w 971550"/>
                  <a:gd name="connsiteY9" fmla="*/ 0 h 615950"/>
                  <a:gd name="connsiteX10" fmla="*/ 971550 w 971550"/>
                  <a:gd name="connsiteY10" fmla="*/ 102660 h 615950"/>
                  <a:gd name="connsiteX11" fmla="*/ 971550 w 971550"/>
                  <a:gd name="connsiteY11" fmla="*/ 513290 h 615950"/>
                  <a:gd name="connsiteX12" fmla="*/ 868890 w 971550"/>
                  <a:gd name="connsiteY12" fmla="*/ 615950 h 615950"/>
                  <a:gd name="connsiteX13" fmla="*/ 102660 w 971550"/>
                  <a:gd name="connsiteY13" fmla="*/ 615950 h 615950"/>
                  <a:gd name="connsiteX14" fmla="*/ 0 w 971550"/>
                  <a:gd name="connsiteY14" fmla="*/ 513290 h 615950"/>
                  <a:gd name="connsiteX15" fmla="*/ 0 w 971550"/>
                  <a:gd name="connsiteY15" fmla="*/ 102660 h 615950"/>
                  <a:gd name="connsiteX16" fmla="*/ 102660 w 971550"/>
                  <a:gd name="connsiteY16" fmla="*/ 0 h 61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71550" h="615950">
                    <a:moveTo>
                      <a:pt x="142067" y="53230"/>
                    </a:moveTo>
                    <a:cubicBezTo>
                      <a:pt x="95169" y="53230"/>
                      <a:pt x="57150" y="91249"/>
                      <a:pt x="57150" y="138147"/>
                    </a:cubicBezTo>
                    <a:lnTo>
                      <a:pt x="57150" y="477803"/>
                    </a:lnTo>
                    <a:cubicBezTo>
                      <a:pt x="57150" y="524701"/>
                      <a:pt x="95169" y="562720"/>
                      <a:pt x="142067" y="562720"/>
                    </a:cubicBezTo>
                    <a:lnTo>
                      <a:pt x="823133" y="562720"/>
                    </a:lnTo>
                    <a:cubicBezTo>
                      <a:pt x="870031" y="562720"/>
                      <a:pt x="908050" y="524701"/>
                      <a:pt x="908050" y="477803"/>
                    </a:cubicBezTo>
                    <a:lnTo>
                      <a:pt x="908050" y="138147"/>
                    </a:lnTo>
                    <a:cubicBezTo>
                      <a:pt x="908050" y="91249"/>
                      <a:pt x="870031" y="53230"/>
                      <a:pt x="823133" y="53230"/>
                    </a:cubicBezTo>
                    <a:close/>
                    <a:moveTo>
                      <a:pt x="102660" y="0"/>
                    </a:moveTo>
                    <a:lnTo>
                      <a:pt x="868890" y="0"/>
                    </a:lnTo>
                    <a:cubicBezTo>
                      <a:pt x="925588" y="0"/>
                      <a:pt x="971550" y="45962"/>
                      <a:pt x="971550" y="102660"/>
                    </a:cubicBezTo>
                    <a:lnTo>
                      <a:pt x="971550" y="513290"/>
                    </a:lnTo>
                    <a:cubicBezTo>
                      <a:pt x="971550" y="569988"/>
                      <a:pt x="925588" y="615950"/>
                      <a:pt x="868890" y="615950"/>
                    </a:cubicBezTo>
                    <a:lnTo>
                      <a:pt x="102660" y="615950"/>
                    </a:lnTo>
                    <a:cubicBezTo>
                      <a:pt x="45962" y="615950"/>
                      <a:pt x="0" y="569988"/>
                      <a:pt x="0" y="513290"/>
                    </a:cubicBezTo>
                    <a:lnTo>
                      <a:pt x="0" y="102660"/>
                    </a:lnTo>
                    <a:cubicBezTo>
                      <a:pt x="0" y="45962"/>
                      <a:pt x="45962" y="0"/>
                      <a:pt x="102660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200" dirty="0">
                    <a:solidFill>
                      <a:schemeClr val="bg1"/>
                    </a:solidFill>
                    <a:latin typeface="Broadway" panose="04040905080B02020502" pitchFamily="82" charset="0"/>
                    <a:ea typeface="Arial" charset="0"/>
                    <a:cs typeface="Arial" charset="0"/>
                  </a:rPr>
                  <a:t>tv4</a:t>
                </a:r>
                <a:endParaRPr kumimoji="0" lang="en-GB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Broadway" panose="04040905080B02020502" pitchFamily="82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39" name="Rounded Rectangle 738"/>
              <p:cNvSpPr/>
              <p:nvPr/>
            </p:nvSpPr>
            <p:spPr bwMode="auto">
              <a:xfrm>
                <a:off x="3190875" y="2241412"/>
                <a:ext cx="317500" cy="508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740" name="Rectangle 739"/>
          <p:cNvSpPr/>
          <p:nvPr/>
        </p:nvSpPr>
        <p:spPr bwMode="auto">
          <a:xfrm>
            <a:off x="7410871" y="2385094"/>
            <a:ext cx="374256" cy="423749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7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cxnSp>
        <p:nvCxnSpPr>
          <p:cNvPr id="741" name="Straight Arrow Connector 740"/>
          <p:cNvCxnSpPr/>
          <p:nvPr/>
        </p:nvCxnSpPr>
        <p:spPr bwMode="auto">
          <a:xfrm flipV="1">
            <a:off x="6190569" y="4299374"/>
            <a:ext cx="0" cy="1678479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cxnSp>
        <p:nvCxnSpPr>
          <p:cNvPr id="742" name="Straight Arrow Connector 741"/>
          <p:cNvCxnSpPr/>
          <p:nvPr/>
        </p:nvCxnSpPr>
        <p:spPr bwMode="auto">
          <a:xfrm>
            <a:off x="6190569" y="5977850"/>
            <a:ext cx="2316453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grpSp>
        <p:nvGrpSpPr>
          <p:cNvPr id="743" name="Group 742"/>
          <p:cNvGrpSpPr/>
          <p:nvPr/>
        </p:nvGrpSpPr>
        <p:grpSpPr>
          <a:xfrm>
            <a:off x="7413377" y="6186542"/>
            <a:ext cx="359681" cy="246839"/>
            <a:chOff x="2863850" y="1625462"/>
            <a:chExt cx="971550" cy="666750"/>
          </a:xfrm>
        </p:grpSpPr>
        <p:sp>
          <p:nvSpPr>
            <p:cNvPr id="744" name="Freeform 743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tv3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745" name="Rounded Rectangle 744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46" name="Group 745"/>
          <p:cNvGrpSpPr/>
          <p:nvPr/>
        </p:nvGrpSpPr>
        <p:grpSpPr>
          <a:xfrm>
            <a:off x="6858167" y="5554531"/>
            <a:ext cx="1473866" cy="878855"/>
            <a:chOff x="8274644" y="4974240"/>
            <a:chExt cx="1233369" cy="735451"/>
          </a:xfrm>
        </p:grpSpPr>
        <p:sp>
          <p:nvSpPr>
            <p:cNvPr id="747" name="Rectangle 746"/>
            <p:cNvSpPr/>
            <p:nvPr/>
          </p:nvSpPr>
          <p:spPr bwMode="auto">
            <a:xfrm>
              <a:off x="9194825" y="4974240"/>
              <a:ext cx="313188" cy="354605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7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</a:p>
          </p:txBody>
        </p:sp>
        <p:grpSp>
          <p:nvGrpSpPr>
            <p:cNvPr id="748" name="Group 747"/>
            <p:cNvGrpSpPr/>
            <p:nvPr/>
          </p:nvGrpSpPr>
          <p:grpSpPr>
            <a:xfrm>
              <a:off x="8274644" y="5503129"/>
              <a:ext cx="300991" cy="206562"/>
              <a:chOff x="2863850" y="1625462"/>
              <a:chExt cx="971550" cy="666750"/>
            </a:xfrm>
          </p:grpSpPr>
          <p:sp>
            <p:nvSpPr>
              <p:cNvPr id="749" name="Freeform 748"/>
              <p:cNvSpPr/>
              <p:nvPr/>
            </p:nvSpPr>
            <p:spPr bwMode="auto">
              <a:xfrm>
                <a:off x="2863850" y="1625462"/>
                <a:ext cx="971550" cy="615950"/>
              </a:xfrm>
              <a:custGeom>
                <a:avLst/>
                <a:gdLst>
                  <a:gd name="connsiteX0" fmla="*/ 142067 w 971550"/>
                  <a:gd name="connsiteY0" fmla="*/ 53230 h 615950"/>
                  <a:gd name="connsiteX1" fmla="*/ 57150 w 971550"/>
                  <a:gd name="connsiteY1" fmla="*/ 138147 h 615950"/>
                  <a:gd name="connsiteX2" fmla="*/ 57150 w 971550"/>
                  <a:gd name="connsiteY2" fmla="*/ 477803 h 615950"/>
                  <a:gd name="connsiteX3" fmla="*/ 142067 w 971550"/>
                  <a:gd name="connsiteY3" fmla="*/ 562720 h 615950"/>
                  <a:gd name="connsiteX4" fmla="*/ 823133 w 971550"/>
                  <a:gd name="connsiteY4" fmla="*/ 562720 h 615950"/>
                  <a:gd name="connsiteX5" fmla="*/ 908050 w 971550"/>
                  <a:gd name="connsiteY5" fmla="*/ 477803 h 615950"/>
                  <a:gd name="connsiteX6" fmla="*/ 908050 w 971550"/>
                  <a:gd name="connsiteY6" fmla="*/ 138147 h 615950"/>
                  <a:gd name="connsiteX7" fmla="*/ 823133 w 971550"/>
                  <a:gd name="connsiteY7" fmla="*/ 53230 h 615950"/>
                  <a:gd name="connsiteX8" fmla="*/ 102660 w 971550"/>
                  <a:gd name="connsiteY8" fmla="*/ 0 h 615950"/>
                  <a:gd name="connsiteX9" fmla="*/ 868890 w 971550"/>
                  <a:gd name="connsiteY9" fmla="*/ 0 h 615950"/>
                  <a:gd name="connsiteX10" fmla="*/ 971550 w 971550"/>
                  <a:gd name="connsiteY10" fmla="*/ 102660 h 615950"/>
                  <a:gd name="connsiteX11" fmla="*/ 971550 w 971550"/>
                  <a:gd name="connsiteY11" fmla="*/ 513290 h 615950"/>
                  <a:gd name="connsiteX12" fmla="*/ 868890 w 971550"/>
                  <a:gd name="connsiteY12" fmla="*/ 615950 h 615950"/>
                  <a:gd name="connsiteX13" fmla="*/ 102660 w 971550"/>
                  <a:gd name="connsiteY13" fmla="*/ 615950 h 615950"/>
                  <a:gd name="connsiteX14" fmla="*/ 0 w 971550"/>
                  <a:gd name="connsiteY14" fmla="*/ 513290 h 615950"/>
                  <a:gd name="connsiteX15" fmla="*/ 0 w 971550"/>
                  <a:gd name="connsiteY15" fmla="*/ 102660 h 615950"/>
                  <a:gd name="connsiteX16" fmla="*/ 102660 w 971550"/>
                  <a:gd name="connsiteY16" fmla="*/ 0 h 61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71550" h="615950">
                    <a:moveTo>
                      <a:pt x="142067" y="53230"/>
                    </a:moveTo>
                    <a:cubicBezTo>
                      <a:pt x="95169" y="53230"/>
                      <a:pt x="57150" y="91249"/>
                      <a:pt x="57150" y="138147"/>
                    </a:cubicBezTo>
                    <a:lnTo>
                      <a:pt x="57150" y="477803"/>
                    </a:lnTo>
                    <a:cubicBezTo>
                      <a:pt x="57150" y="524701"/>
                      <a:pt x="95169" y="562720"/>
                      <a:pt x="142067" y="562720"/>
                    </a:cubicBezTo>
                    <a:lnTo>
                      <a:pt x="823133" y="562720"/>
                    </a:lnTo>
                    <a:cubicBezTo>
                      <a:pt x="870031" y="562720"/>
                      <a:pt x="908050" y="524701"/>
                      <a:pt x="908050" y="477803"/>
                    </a:cubicBezTo>
                    <a:lnTo>
                      <a:pt x="908050" y="138147"/>
                    </a:lnTo>
                    <a:cubicBezTo>
                      <a:pt x="908050" y="91249"/>
                      <a:pt x="870031" y="53230"/>
                      <a:pt x="823133" y="53230"/>
                    </a:cubicBezTo>
                    <a:close/>
                    <a:moveTo>
                      <a:pt x="102660" y="0"/>
                    </a:moveTo>
                    <a:lnTo>
                      <a:pt x="868890" y="0"/>
                    </a:lnTo>
                    <a:cubicBezTo>
                      <a:pt x="925588" y="0"/>
                      <a:pt x="971550" y="45962"/>
                      <a:pt x="971550" y="102660"/>
                    </a:cubicBezTo>
                    <a:lnTo>
                      <a:pt x="971550" y="513290"/>
                    </a:lnTo>
                    <a:cubicBezTo>
                      <a:pt x="971550" y="569988"/>
                      <a:pt x="925588" y="615950"/>
                      <a:pt x="868890" y="615950"/>
                    </a:cubicBezTo>
                    <a:lnTo>
                      <a:pt x="102660" y="615950"/>
                    </a:lnTo>
                    <a:cubicBezTo>
                      <a:pt x="45962" y="615950"/>
                      <a:pt x="0" y="569988"/>
                      <a:pt x="0" y="513290"/>
                    </a:cubicBezTo>
                    <a:lnTo>
                      <a:pt x="0" y="102660"/>
                    </a:lnTo>
                    <a:cubicBezTo>
                      <a:pt x="0" y="45962"/>
                      <a:pt x="45962" y="0"/>
                      <a:pt x="102660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200" dirty="0">
                    <a:solidFill>
                      <a:schemeClr val="bg1"/>
                    </a:solidFill>
                    <a:latin typeface="Broadway" panose="04040905080B02020502" pitchFamily="82" charset="0"/>
                    <a:ea typeface="Arial" charset="0"/>
                    <a:cs typeface="Arial" charset="0"/>
                  </a:rPr>
                  <a:t>tv2</a:t>
                </a:r>
                <a:endParaRPr kumimoji="0" lang="en-GB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Broadway" panose="04040905080B02020502" pitchFamily="82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50" name="Rounded Rectangle 749"/>
              <p:cNvSpPr/>
              <p:nvPr/>
            </p:nvSpPr>
            <p:spPr bwMode="auto">
              <a:xfrm>
                <a:off x="3190875" y="2241412"/>
                <a:ext cx="317500" cy="508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751" name="Group 750"/>
          <p:cNvGrpSpPr/>
          <p:nvPr/>
        </p:nvGrpSpPr>
        <p:grpSpPr>
          <a:xfrm>
            <a:off x="6295609" y="5040894"/>
            <a:ext cx="374256" cy="1392489"/>
            <a:chOff x="7616358" y="4544416"/>
            <a:chExt cx="313188" cy="1165275"/>
          </a:xfrm>
        </p:grpSpPr>
        <p:sp>
          <p:nvSpPr>
            <p:cNvPr id="752" name="Rectangle 751"/>
            <p:cNvSpPr/>
            <p:nvPr/>
          </p:nvSpPr>
          <p:spPr bwMode="auto">
            <a:xfrm>
              <a:off x="7616358" y="4544416"/>
              <a:ext cx="313188" cy="784430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17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753" name="Group 752"/>
            <p:cNvGrpSpPr/>
            <p:nvPr/>
          </p:nvGrpSpPr>
          <p:grpSpPr>
            <a:xfrm>
              <a:off x="7622457" y="5503129"/>
              <a:ext cx="300991" cy="206562"/>
              <a:chOff x="2863850" y="1625462"/>
              <a:chExt cx="971550" cy="666750"/>
            </a:xfrm>
          </p:grpSpPr>
          <p:sp>
            <p:nvSpPr>
              <p:cNvPr id="754" name="Freeform 753"/>
              <p:cNvSpPr/>
              <p:nvPr/>
            </p:nvSpPr>
            <p:spPr bwMode="auto">
              <a:xfrm>
                <a:off x="2863850" y="1625462"/>
                <a:ext cx="971550" cy="615950"/>
              </a:xfrm>
              <a:custGeom>
                <a:avLst/>
                <a:gdLst>
                  <a:gd name="connsiteX0" fmla="*/ 142067 w 971550"/>
                  <a:gd name="connsiteY0" fmla="*/ 53230 h 615950"/>
                  <a:gd name="connsiteX1" fmla="*/ 57150 w 971550"/>
                  <a:gd name="connsiteY1" fmla="*/ 138147 h 615950"/>
                  <a:gd name="connsiteX2" fmla="*/ 57150 w 971550"/>
                  <a:gd name="connsiteY2" fmla="*/ 477803 h 615950"/>
                  <a:gd name="connsiteX3" fmla="*/ 142067 w 971550"/>
                  <a:gd name="connsiteY3" fmla="*/ 562720 h 615950"/>
                  <a:gd name="connsiteX4" fmla="*/ 823133 w 971550"/>
                  <a:gd name="connsiteY4" fmla="*/ 562720 h 615950"/>
                  <a:gd name="connsiteX5" fmla="*/ 908050 w 971550"/>
                  <a:gd name="connsiteY5" fmla="*/ 477803 h 615950"/>
                  <a:gd name="connsiteX6" fmla="*/ 908050 w 971550"/>
                  <a:gd name="connsiteY6" fmla="*/ 138147 h 615950"/>
                  <a:gd name="connsiteX7" fmla="*/ 823133 w 971550"/>
                  <a:gd name="connsiteY7" fmla="*/ 53230 h 615950"/>
                  <a:gd name="connsiteX8" fmla="*/ 102660 w 971550"/>
                  <a:gd name="connsiteY8" fmla="*/ 0 h 615950"/>
                  <a:gd name="connsiteX9" fmla="*/ 868890 w 971550"/>
                  <a:gd name="connsiteY9" fmla="*/ 0 h 615950"/>
                  <a:gd name="connsiteX10" fmla="*/ 971550 w 971550"/>
                  <a:gd name="connsiteY10" fmla="*/ 102660 h 615950"/>
                  <a:gd name="connsiteX11" fmla="*/ 971550 w 971550"/>
                  <a:gd name="connsiteY11" fmla="*/ 513290 h 615950"/>
                  <a:gd name="connsiteX12" fmla="*/ 868890 w 971550"/>
                  <a:gd name="connsiteY12" fmla="*/ 615950 h 615950"/>
                  <a:gd name="connsiteX13" fmla="*/ 102660 w 971550"/>
                  <a:gd name="connsiteY13" fmla="*/ 615950 h 615950"/>
                  <a:gd name="connsiteX14" fmla="*/ 0 w 971550"/>
                  <a:gd name="connsiteY14" fmla="*/ 513290 h 615950"/>
                  <a:gd name="connsiteX15" fmla="*/ 0 w 971550"/>
                  <a:gd name="connsiteY15" fmla="*/ 102660 h 615950"/>
                  <a:gd name="connsiteX16" fmla="*/ 102660 w 971550"/>
                  <a:gd name="connsiteY16" fmla="*/ 0 h 61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71550" h="615950">
                    <a:moveTo>
                      <a:pt x="142067" y="53230"/>
                    </a:moveTo>
                    <a:cubicBezTo>
                      <a:pt x="95169" y="53230"/>
                      <a:pt x="57150" y="91249"/>
                      <a:pt x="57150" y="138147"/>
                    </a:cubicBezTo>
                    <a:lnTo>
                      <a:pt x="57150" y="477803"/>
                    </a:lnTo>
                    <a:cubicBezTo>
                      <a:pt x="57150" y="524701"/>
                      <a:pt x="95169" y="562720"/>
                      <a:pt x="142067" y="562720"/>
                    </a:cubicBezTo>
                    <a:lnTo>
                      <a:pt x="823133" y="562720"/>
                    </a:lnTo>
                    <a:cubicBezTo>
                      <a:pt x="870031" y="562720"/>
                      <a:pt x="908050" y="524701"/>
                      <a:pt x="908050" y="477803"/>
                    </a:cubicBezTo>
                    <a:lnTo>
                      <a:pt x="908050" y="138147"/>
                    </a:lnTo>
                    <a:cubicBezTo>
                      <a:pt x="908050" y="91249"/>
                      <a:pt x="870031" y="53230"/>
                      <a:pt x="823133" y="53230"/>
                    </a:cubicBezTo>
                    <a:close/>
                    <a:moveTo>
                      <a:pt x="102660" y="0"/>
                    </a:moveTo>
                    <a:lnTo>
                      <a:pt x="868890" y="0"/>
                    </a:lnTo>
                    <a:cubicBezTo>
                      <a:pt x="925588" y="0"/>
                      <a:pt x="971550" y="45962"/>
                      <a:pt x="971550" y="102660"/>
                    </a:cubicBezTo>
                    <a:lnTo>
                      <a:pt x="971550" y="513290"/>
                    </a:lnTo>
                    <a:cubicBezTo>
                      <a:pt x="971550" y="569988"/>
                      <a:pt x="925588" y="615950"/>
                      <a:pt x="868890" y="615950"/>
                    </a:cubicBezTo>
                    <a:lnTo>
                      <a:pt x="102660" y="615950"/>
                    </a:lnTo>
                    <a:cubicBezTo>
                      <a:pt x="45962" y="615950"/>
                      <a:pt x="0" y="569988"/>
                      <a:pt x="0" y="513290"/>
                    </a:cubicBezTo>
                    <a:lnTo>
                      <a:pt x="0" y="102660"/>
                    </a:lnTo>
                    <a:cubicBezTo>
                      <a:pt x="0" y="45962"/>
                      <a:pt x="45962" y="0"/>
                      <a:pt x="102660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200" dirty="0">
                    <a:solidFill>
                      <a:schemeClr val="bg1"/>
                    </a:solidFill>
                    <a:latin typeface="Broadway" panose="04040905080B02020502" pitchFamily="82" charset="0"/>
                    <a:ea typeface="Arial" charset="0"/>
                    <a:cs typeface="Arial" charset="0"/>
                  </a:rPr>
                  <a:t>tv1</a:t>
                </a:r>
                <a:endParaRPr kumimoji="0" lang="en-GB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Broadway" panose="04040905080B02020502" pitchFamily="82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55" name="Rounded Rectangle 754"/>
              <p:cNvSpPr/>
              <p:nvPr/>
            </p:nvSpPr>
            <p:spPr bwMode="auto">
              <a:xfrm>
                <a:off x="3190875" y="2241412"/>
                <a:ext cx="317500" cy="508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758" name="Group 757"/>
          <p:cNvGrpSpPr/>
          <p:nvPr/>
        </p:nvGrpSpPr>
        <p:grpSpPr>
          <a:xfrm>
            <a:off x="7968612" y="6186544"/>
            <a:ext cx="359681" cy="246839"/>
            <a:chOff x="2863850" y="1625462"/>
            <a:chExt cx="971550" cy="666750"/>
          </a:xfrm>
        </p:grpSpPr>
        <p:sp>
          <p:nvSpPr>
            <p:cNvPr id="759" name="Freeform 758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tv4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760" name="Rounded Rectangle 759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984" name="Rectangle 983"/>
          <p:cNvSpPr/>
          <p:nvPr/>
        </p:nvSpPr>
        <p:spPr>
          <a:xfrm>
            <a:off x="664717" y="4661154"/>
            <a:ext cx="39090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The answer produced by two neighbour datasets </a:t>
            </a:r>
            <a:r>
              <a:rPr lang="en-GB" sz="2000" i="1" dirty="0">
                <a:solidFill>
                  <a:schemeClr val="bg1"/>
                </a:solidFill>
              </a:rPr>
              <a:t>D</a:t>
            </a:r>
            <a:r>
              <a:rPr lang="en-GB" sz="2000" dirty="0">
                <a:solidFill>
                  <a:schemeClr val="bg1"/>
                </a:solidFill>
              </a:rPr>
              <a:t> and </a:t>
            </a:r>
            <a:r>
              <a:rPr lang="en-GB" sz="2000" i="1" dirty="0">
                <a:solidFill>
                  <a:schemeClr val="bg1"/>
                </a:solidFill>
              </a:rPr>
              <a:t>D’</a:t>
            </a:r>
            <a:r>
              <a:rPr lang="en-GB" sz="2000" dirty="0">
                <a:solidFill>
                  <a:schemeClr val="bg1"/>
                </a:solidFill>
              </a:rPr>
              <a:t> should be </a:t>
            </a:r>
            <a:r>
              <a:rPr lang="en-GB" sz="2000" i="1" dirty="0">
                <a:solidFill>
                  <a:schemeClr val="bg1"/>
                </a:solidFill>
              </a:rPr>
              <a:t>indistinguishable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1" name="Content Placeholder 2"/>
              <p:cNvGraphicFramePr>
                <a:graphicFrameLocks/>
              </p:cNvGraphicFramePr>
              <p:nvPr/>
            </p:nvGraphicFramePr>
            <p:xfrm>
              <a:off x="8729037" y="3969487"/>
              <a:ext cx="3331935" cy="251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638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663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663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663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6638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02912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kern="1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𝐷</m:t>
                                </m:r>
                                <m:r>
                                  <a:rPr lang="it-IT" sz="2400" b="0" i="1" kern="1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GB" sz="2400" b="0" i="1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1" name="Content Placeholder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87101684"/>
                  </p:ext>
                </p:extLst>
              </p:nvPr>
            </p:nvGraphicFramePr>
            <p:xfrm>
              <a:off x="8729037" y="3969487"/>
              <a:ext cx="3331935" cy="251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6387"/>
                    <a:gridCol w="666387"/>
                    <a:gridCol w="666387"/>
                    <a:gridCol w="666387"/>
                    <a:gridCol w="666387"/>
                  </a:tblGrid>
                  <a:tr h="50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909" t="-1205" r="-4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762" name="Group 761"/>
          <p:cNvGrpSpPr/>
          <p:nvPr/>
        </p:nvGrpSpPr>
        <p:grpSpPr>
          <a:xfrm>
            <a:off x="8947347" y="4552570"/>
            <a:ext cx="193986" cy="337477"/>
            <a:chOff x="-4591362" y="4282839"/>
            <a:chExt cx="377465" cy="656676"/>
          </a:xfrm>
        </p:grpSpPr>
        <p:sp>
          <p:nvSpPr>
            <p:cNvPr id="763" name="Oval 762"/>
            <p:cNvSpPr/>
            <p:nvPr/>
          </p:nvSpPr>
          <p:spPr bwMode="auto">
            <a:xfrm>
              <a:off x="-4571878" y="4282839"/>
              <a:ext cx="338497" cy="338497"/>
            </a:xfrm>
            <a:prstGeom prst="ellipse">
              <a:avLst/>
            </a:prstGeom>
            <a:solidFill>
              <a:schemeClr val="accent2"/>
            </a:solidFill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64" name="Freeform 763"/>
            <p:cNvSpPr/>
            <p:nvPr/>
          </p:nvSpPr>
          <p:spPr bwMode="auto">
            <a:xfrm>
              <a:off x="-4591362" y="4601018"/>
              <a:ext cx="377465" cy="338497"/>
            </a:xfrm>
            <a:custGeom>
              <a:avLst/>
              <a:gdLst>
                <a:gd name="connsiteX0" fmla="*/ 141433 w 775372"/>
                <a:gd name="connsiteY0" fmla="*/ 0 h 695325"/>
                <a:gd name="connsiteX1" fmla="*/ 167120 w 775372"/>
                <a:gd name="connsiteY1" fmla="*/ 21194 h 695325"/>
                <a:gd name="connsiteX2" fmla="*/ 387686 w 775372"/>
                <a:gd name="connsiteY2" fmla="*/ 88567 h 695325"/>
                <a:gd name="connsiteX3" fmla="*/ 608252 w 775372"/>
                <a:gd name="connsiteY3" fmla="*/ 21194 h 695325"/>
                <a:gd name="connsiteX4" fmla="*/ 633939 w 775372"/>
                <a:gd name="connsiteY4" fmla="*/ 0 h 695325"/>
                <a:gd name="connsiteX5" fmla="*/ 666636 w 775372"/>
                <a:gd name="connsiteY5" fmla="*/ 41687 h 695325"/>
                <a:gd name="connsiteX6" fmla="*/ 774166 w 775372"/>
                <a:gd name="connsiteY6" fmla="*/ 349885 h 695325"/>
                <a:gd name="connsiteX7" fmla="*/ 775372 w 775372"/>
                <a:gd name="connsiteY7" fmla="*/ 368371 h 695325"/>
                <a:gd name="connsiteX8" fmla="*/ 774166 w 775372"/>
                <a:gd name="connsiteY8" fmla="*/ 380335 h 695325"/>
                <a:gd name="connsiteX9" fmla="*/ 387686 w 775372"/>
                <a:gd name="connsiteY9" fmla="*/ 695325 h 695325"/>
                <a:gd name="connsiteX10" fmla="*/ 1206 w 775372"/>
                <a:gd name="connsiteY10" fmla="*/ 380335 h 695325"/>
                <a:gd name="connsiteX11" fmla="*/ 0 w 775372"/>
                <a:gd name="connsiteY11" fmla="*/ 368371 h 695325"/>
                <a:gd name="connsiteX12" fmla="*/ 1206 w 775372"/>
                <a:gd name="connsiteY12" fmla="*/ 349885 h 695325"/>
                <a:gd name="connsiteX13" fmla="*/ 108736 w 775372"/>
                <a:gd name="connsiteY13" fmla="*/ 41687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372" h="695325">
                  <a:moveTo>
                    <a:pt x="141433" y="0"/>
                  </a:moveTo>
                  <a:lnTo>
                    <a:pt x="167120" y="21194"/>
                  </a:lnTo>
                  <a:cubicBezTo>
                    <a:pt x="230082" y="63730"/>
                    <a:pt x="305983" y="88567"/>
                    <a:pt x="387686" y="88567"/>
                  </a:cubicBezTo>
                  <a:cubicBezTo>
                    <a:pt x="469389" y="88567"/>
                    <a:pt x="545290" y="63730"/>
                    <a:pt x="608252" y="21194"/>
                  </a:cubicBezTo>
                  <a:lnTo>
                    <a:pt x="633939" y="0"/>
                  </a:lnTo>
                  <a:lnTo>
                    <a:pt x="666636" y="41687"/>
                  </a:lnTo>
                  <a:cubicBezTo>
                    <a:pt x="720179" y="124424"/>
                    <a:pt x="758401" y="230834"/>
                    <a:pt x="774166" y="349885"/>
                  </a:cubicBezTo>
                  <a:lnTo>
                    <a:pt x="775372" y="368371"/>
                  </a:lnTo>
                  <a:lnTo>
                    <a:pt x="774166" y="380335"/>
                  </a:lnTo>
                  <a:cubicBezTo>
                    <a:pt x="737381" y="560100"/>
                    <a:pt x="578326" y="695325"/>
                    <a:pt x="387686" y="695325"/>
                  </a:cubicBezTo>
                  <a:cubicBezTo>
                    <a:pt x="197046" y="695325"/>
                    <a:pt x="37991" y="560100"/>
                    <a:pt x="1206" y="380335"/>
                  </a:cubicBezTo>
                  <a:lnTo>
                    <a:pt x="0" y="368371"/>
                  </a:lnTo>
                  <a:lnTo>
                    <a:pt x="1206" y="349885"/>
                  </a:lnTo>
                  <a:cubicBezTo>
                    <a:pt x="16971" y="230834"/>
                    <a:pt x="55194" y="124424"/>
                    <a:pt x="108736" y="4168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65" name="Group 764"/>
          <p:cNvGrpSpPr/>
          <p:nvPr/>
        </p:nvGrpSpPr>
        <p:grpSpPr>
          <a:xfrm>
            <a:off x="8947347" y="5558062"/>
            <a:ext cx="193986" cy="337477"/>
            <a:chOff x="-4591362" y="6188899"/>
            <a:chExt cx="377465" cy="656676"/>
          </a:xfrm>
        </p:grpSpPr>
        <p:sp>
          <p:nvSpPr>
            <p:cNvPr id="766" name="Oval 765"/>
            <p:cNvSpPr/>
            <p:nvPr/>
          </p:nvSpPr>
          <p:spPr bwMode="auto">
            <a:xfrm>
              <a:off x="-4571878" y="6188899"/>
              <a:ext cx="338497" cy="338497"/>
            </a:xfrm>
            <a:prstGeom prst="ellipse">
              <a:avLst/>
            </a:prstGeom>
            <a:solidFill>
              <a:schemeClr val="accent3"/>
            </a:solidFill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67" name="Freeform 766"/>
            <p:cNvSpPr/>
            <p:nvPr/>
          </p:nvSpPr>
          <p:spPr bwMode="auto">
            <a:xfrm>
              <a:off x="-4591362" y="6507078"/>
              <a:ext cx="377465" cy="338497"/>
            </a:xfrm>
            <a:custGeom>
              <a:avLst/>
              <a:gdLst>
                <a:gd name="connsiteX0" fmla="*/ 141433 w 775372"/>
                <a:gd name="connsiteY0" fmla="*/ 0 h 695325"/>
                <a:gd name="connsiteX1" fmla="*/ 167120 w 775372"/>
                <a:gd name="connsiteY1" fmla="*/ 21194 h 695325"/>
                <a:gd name="connsiteX2" fmla="*/ 387686 w 775372"/>
                <a:gd name="connsiteY2" fmla="*/ 88567 h 695325"/>
                <a:gd name="connsiteX3" fmla="*/ 608252 w 775372"/>
                <a:gd name="connsiteY3" fmla="*/ 21194 h 695325"/>
                <a:gd name="connsiteX4" fmla="*/ 633939 w 775372"/>
                <a:gd name="connsiteY4" fmla="*/ 0 h 695325"/>
                <a:gd name="connsiteX5" fmla="*/ 666636 w 775372"/>
                <a:gd name="connsiteY5" fmla="*/ 41687 h 695325"/>
                <a:gd name="connsiteX6" fmla="*/ 774166 w 775372"/>
                <a:gd name="connsiteY6" fmla="*/ 349885 h 695325"/>
                <a:gd name="connsiteX7" fmla="*/ 775372 w 775372"/>
                <a:gd name="connsiteY7" fmla="*/ 368371 h 695325"/>
                <a:gd name="connsiteX8" fmla="*/ 774166 w 775372"/>
                <a:gd name="connsiteY8" fmla="*/ 380335 h 695325"/>
                <a:gd name="connsiteX9" fmla="*/ 387686 w 775372"/>
                <a:gd name="connsiteY9" fmla="*/ 695325 h 695325"/>
                <a:gd name="connsiteX10" fmla="*/ 1206 w 775372"/>
                <a:gd name="connsiteY10" fmla="*/ 380335 h 695325"/>
                <a:gd name="connsiteX11" fmla="*/ 0 w 775372"/>
                <a:gd name="connsiteY11" fmla="*/ 368371 h 695325"/>
                <a:gd name="connsiteX12" fmla="*/ 1206 w 775372"/>
                <a:gd name="connsiteY12" fmla="*/ 349885 h 695325"/>
                <a:gd name="connsiteX13" fmla="*/ 108736 w 775372"/>
                <a:gd name="connsiteY13" fmla="*/ 41687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372" h="695325">
                  <a:moveTo>
                    <a:pt x="141433" y="0"/>
                  </a:moveTo>
                  <a:lnTo>
                    <a:pt x="167120" y="21194"/>
                  </a:lnTo>
                  <a:cubicBezTo>
                    <a:pt x="230082" y="63730"/>
                    <a:pt x="305983" y="88567"/>
                    <a:pt x="387686" y="88567"/>
                  </a:cubicBezTo>
                  <a:cubicBezTo>
                    <a:pt x="469389" y="88567"/>
                    <a:pt x="545290" y="63730"/>
                    <a:pt x="608252" y="21194"/>
                  </a:cubicBezTo>
                  <a:lnTo>
                    <a:pt x="633939" y="0"/>
                  </a:lnTo>
                  <a:lnTo>
                    <a:pt x="666636" y="41687"/>
                  </a:lnTo>
                  <a:cubicBezTo>
                    <a:pt x="720179" y="124424"/>
                    <a:pt x="758401" y="230834"/>
                    <a:pt x="774166" y="349885"/>
                  </a:cubicBezTo>
                  <a:lnTo>
                    <a:pt x="775372" y="368371"/>
                  </a:lnTo>
                  <a:lnTo>
                    <a:pt x="774166" y="380335"/>
                  </a:lnTo>
                  <a:cubicBezTo>
                    <a:pt x="737381" y="560100"/>
                    <a:pt x="578326" y="695325"/>
                    <a:pt x="387686" y="695325"/>
                  </a:cubicBezTo>
                  <a:cubicBezTo>
                    <a:pt x="197046" y="695325"/>
                    <a:pt x="37991" y="560100"/>
                    <a:pt x="1206" y="380335"/>
                  </a:cubicBezTo>
                  <a:lnTo>
                    <a:pt x="0" y="368371"/>
                  </a:lnTo>
                  <a:lnTo>
                    <a:pt x="1206" y="349885"/>
                  </a:lnTo>
                  <a:cubicBezTo>
                    <a:pt x="16971" y="230834"/>
                    <a:pt x="55194" y="124424"/>
                    <a:pt x="108736" y="41687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68" name="Group 767"/>
          <p:cNvGrpSpPr/>
          <p:nvPr/>
        </p:nvGrpSpPr>
        <p:grpSpPr>
          <a:xfrm>
            <a:off x="8947347" y="6060808"/>
            <a:ext cx="193986" cy="337477"/>
            <a:chOff x="-4591362" y="7099616"/>
            <a:chExt cx="377465" cy="656676"/>
          </a:xfrm>
        </p:grpSpPr>
        <p:sp>
          <p:nvSpPr>
            <p:cNvPr id="769" name="Oval 768"/>
            <p:cNvSpPr/>
            <p:nvPr/>
          </p:nvSpPr>
          <p:spPr bwMode="auto">
            <a:xfrm>
              <a:off x="-4571878" y="7099616"/>
              <a:ext cx="338497" cy="338497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0" name="Freeform 769"/>
            <p:cNvSpPr/>
            <p:nvPr/>
          </p:nvSpPr>
          <p:spPr bwMode="auto">
            <a:xfrm>
              <a:off x="-4591362" y="7417795"/>
              <a:ext cx="377465" cy="338497"/>
            </a:xfrm>
            <a:custGeom>
              <a:avLst/>
              <a:gdLst>
                <a:gd name="connsiteX0" fmla="*/ 141433 w 775372"/>
                <a:gd name="connsiteY0" fmla="*/ 0 h 695325"/>
                <a:gd name="connsiteX1" fmla="*/ 167120 w 775372"/>
                <a:gd name="connsiteY1" fmla="*/ 21194 h 695325"/>
                <a:gd name="connsiteX2" fmla="*/ 387686 w 775372"/>
                <a:gd name="connsiteY2" fmla="*/ 88567 h 695325"/>
                <a:gd name="connsiteX3" fmla="*/ 608252 w 775372"/>
                <a:gd name="connsiteY3" fmla="*/ 21194 h 695325"/>
                <a:gd name="connsiteX4" fmla="*/ 633939 w 775372"/>
                <a:gd name="connsiteY4" fmla="*/ 0 h 695325"/>
                <a:gd name="connsiteX5" fmla="*/ 666636 w 775372"/>
                <a:gd name="connsiteY5" fmla="*/ 41687 h 695325"/>
                <a:gd name="connsiteX6" fmla="*/ 774166 w 775372"/>
                <a:gd name="connsiteY6" fmla="*/ 349885 h 695325"/>
                <a:gd name="connsiteX7" fmla="*/ 775372 w 775372"/>
                <a:gd name="connsiteY7" fmla="*/ 368371 h 695325"/>
                <a:gd name="connsiteX8" fmla="*/ 774166 w 775372"/>
                <a:gd name="connsiteY8" fmla="*/ 380335 h 695325"/>
                <a:gd name="connsiteX9" fmla="*/ 387686 w 775372"/>
                <a:gd name="connsiteY9" fmla="*/ 695325 h 695325"/>
                <a:gd name="connsiteX10" fmla="*/ 1206 w 775372"/>
                <a:gd name="connsiteY10" fmla="*/ 380335 h 695325"/>
                <a:gd name="connsiteX11" fmla="*/ 0 w 775372"/>
                <a:gd name="connsiteY11" fmla="*/ 368371 h 695325"/>
                <a:gd name="connsiteX12" fmla="*/ 1206 w 775372"/>
                <a:gd name="connsiteY12" fmla="*/ 349885 h 695325"/>
                <a:gd name="connsiteX13" fmla="*/ 108736 w 775372"/>
                <a:gd name="connsiteY13" fmla="*/ 41687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372" h="695325">
                  <a:moveTo>
                    <a:pt x="141433" y="0"/>
                  </a:moveTo>
                  <a:lnTo>
                    <a:pt x="167120" y="21194"/>
                  </a:lnTo>
                  <a:cubicBezTo>
                    <a:pt x="230082" y="63730"/>
                    <a:pt x="305983" y="88567"/>
                    <a:pt x="387686" y="88567"/>
                  </a:cubicBezTo>
                  <a:cubicBezTo>
                    <a:pt x="469389" y="88567"/>
                    <a:pt x="545290" y="63730"/>
                    <a:pt x="608252" y="21194"/>
                  </a:cubicBezTo>
                  <a:lnTo>
                    <a:pt x="633939" y="0"/>
                  </a:lnTo>
                  <a:lnTo>
                    <a:pt x="666636" y="41687"/>
                  </a:lnTo>
                  <a:cubicBezTo>
                    <a:pt x="720179" y="124424"/>
                    <a:pt x="758401" y="230834"/>
                    <a:pt x="774166" y="349885"/>
                  </a:cubicBezTo>
                  <a:lnTo>
                    <a:pt x="775372" y="368371"/>
                  </a:lnTo>
                  <a:lnTo>
                    <a:pt x="774166" y="380335"/>
                  </a:lnTo>
                  <a:cubicBezTo>
                    <a:pt x="737381" y="560100"/>
                    <a:pt x="578326" y="695325"/>
                    <a:pt x="387686" y="695325"/>
                  </a:cubicBezTo>
                  <a:cubicBezTo>
                    <a:pt x="197046" y="695325"/>
                    <a:pt x="37991" y="560100"/>
                    <a:pt x="1206" y="380335"/>
                  </a:cubicBezTo>
                  <a:lnTo>
                    <a:pt x="0" y="368371"/>
                  </a:lnTo>
                  <a:lnTo>
                    <a:pt x="1206" y="349885"/>
                  </a:lnTo>
                  <a:cubicBezTo>
                    <a:pt x="16971" y="230834"/>
                    <a:pt x="55194" y="124424"/>
                    <a:pt x="108736" y="41687"/>
                  </a:cubicBezTo>
                  <a:close/>
                </a:path>
              </a:pathLst>
            </a:custGeom>
            <a:solidFill>
              <a:schemeClr val="bg1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71" name="Group 770"/>
          <p:cNvGrpSpPr/>
          <p:nvPr/>
        </p:nvGrpSpPr>
        <p:grpSpPr>
          <a:xfrm>
            <a:off x="9486624" y="4051401"/>
            <a:ext cx="467835" cy="321063"/>
            <a:chOff x="2863850" y="1625462"/>
            <a:chExt cx="971550" cy="666750"/>
          </a:xfrm>
        </p:grpSpPr>
        <p:sp>
          <p:nvSpPr>
            <p:cNvPr id="772" name="Freeform 771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tv1</a:t>
              </a:r>
              <a:endParaRPr kumimoji="0" lang="en-GB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773" name="Rounded Rectangle 772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77" name="Group 776"/>
          <p:cNvGrpSpPr/>
          <p:nvPr/>
        </p:nvGrpSpPr>
        <p:grpSpPr>
          <a:xfrm>
            <a:off x="10154191" y="4051401"/>
            <a:ext cx="467835" cy="321063"/>
            <a:chOff x="2863850" y="1625462"/>
            <a:chExt cx="971550" cy="666750"/>
          </a:xfrm>
        </p:grpSpPr>
        <p:sp>
          <p:nvSpPr>
            <p:cNvPr id="778" name="Freeform 777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tv2</a:t>
              </a:r>
              <a:endParaRPr kumimoji="0" lang="en-GB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779" name="Rounded Rectangle 778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82" name="Group 781"/>
          <p:cNvGrpSpPr/>
          <p:nvPr/>
        </p:nvGrpSpPr>
        <p:grpSpPr>
          <a:xfrm>
            <a:off x="10821758" y="4051401"/>
            <a:ext cx="467835" cy="321063"/>
            <a:chOff x="2863850" y="1625462"/>
            <a:chExt cx="971550" cy="666750"/>
          </a:xfrm>
        </p:grpSpPr>
        <p:sp>
          <p:nvSpPr>
            <p:cNvPr id="783" name="Freeform 782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tv3</a:t>
              </a:r>
              <a:endParaRPr kumimoji="0" lang="en-GB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784" name="Rounded Rectangle 783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87" name="Group 786"/>
          <p:cNvGrpSpPr/>
          <p:nvPr/>
        </p:nvGrpSpPr>
        <p:grpSpPr>
          <a:xfrm>
            <a:off x="11489326" y="4051401"/>
            <a:ext cx="467835" cy="321063"/>
            <a:chOff x="2863850" y="1625462"/>
            <a:chExt cx="971550" cy="666750"/>
          </a:xfrm>
        </p:grpSpPr>
        <p:sp>
          <p:nvSpPr>
            <p:cNvPr id="788" name="Freeform 787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tv4</a:t>
              </a:r>
              <a:endParaRPr kumimoji="0" lang="en-GB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789" name="Rounded Rectangle 788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90" name="Flowchart: Connector 789"/>
          <p:cNvSpPr/>
          <p:nvPr/>
        </p:nvSpPr>
        <p:spPr bwMode="auto">
          <a:xfrm>
            <a:off x="9565360" y="4577588"/>
            <a:ext cx="310361" cy="295275"/>
          </a:xfrm>
          <a:prstGeom prst="flowChartConnector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91" name="Flowchart: Connector 790"/>
          <p:cNvSpPr/>
          <p:nvPr/>
        </p:nvSpPr>
        <p:spPr bwMode="auto">
          <a:xfrm>
            <a:off x="9565360" y="5585908"/>
            <a:ext cx="310361" cy="295275"/>
          </a:xfrm>
          <a:prstGeom prst="flowChartConnector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92" name="Flowchart: Connector 791"/>
          <p:cNvSpPr/>
          <p:nvPr/>
        </p:nvSpPr>
        <p:spPr bwMode="auto">
          <a:xfrm>
            <a:off x="11572332" y="6076688"/>
            <a:ext cx="310361" cy="295275"/>
          </a:xfrm>
          <a:prstGeom prst="flowChartConnector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59534" y="6478868"/>
            <a:ext cx="11984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Dwork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Roth: </a:t>
            </a:r>
            <a:r>
              <a:rPr lang="en-GB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Algorithmic Foundations of Differential Privacy. 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2014]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94912D-172C-427D-818C-8A622BA38A01}" type="slidenum">
              <a:rPr lang="en-GB" smtClean="0"/>
              <a:pPr/>
              <a:t>8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0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" grpId="0" animBg="1"/>
      <p:bldP spid="657" grpId="0" animBg="1"/>
      <p:bldP spid="658" grpId="0" animBg="1"/>
      <p:bldP spid="659" grpId="0" animBg="1"/>
      <p:bldP spid="664" grpId="0" animBg="1"/>
      <p:bldP spid="740" grpId="0" animBg="1"/>
      <p:bldP spid="984" grpId="0"/>
      <p:bldP spid="790" grpId="0" animBg="1"/>
      <p:bldP spid="791" grpId="0" animBg="1"/>
      <p:bldP spid="79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ctangle 243"/>
          <p:cNvSpPr/>
          <p:nvPr/>
        </p:nvSpPr>
        <p:spPr bwMode="auto">
          <a:xfrm>
            <a:off x="4316690" y="5770732"/>
            <a:ext cx="374256" cy="199011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7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245" name="Rectangle 244"/>
          <p:cNvSpPr/>
          <p:nvPr/>
        </p:nvSpPr>
        <p:spPr bwMode="auto">
          <a:xfrm>
            <a:off x="3761454" y="5201714"/>
            <a:ext cx="374256" cy="768028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6" name="Rectangle 245"/>
          <p:cNvSpPr/>
          <p:nvPr/>
        </p:nvSpPr>
        <p:spPr bwMode="auto">
          <a:xfrm>
            <a:off x="5427161" y="5394898"/>
            <a:ext cx="374256" cy="574852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7" name="Rectangle 246"/>
          <p:cNvSpPr/>
          <p:nvPr/>
        </p:nvSpPr>
        <p:spPr bwMode="auto">
          <a:xfrm>
            <a:off x="4862910" y="5704452"/>
            <a:ext cx="374256" cy="265289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0" name="Rectangle 239"/>
          <p:cNvSpPr/>
          <p:nvPr/>
        </p:nvSpPr>
        <p:spPr bwMode="auto">
          <a:xfrm>
            <a:off x="4318928" y="2540157"/>
            <a:ext cx="374256" cy="274969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7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241" name="Rectangle 240"/>
          <p:cNvSpPr/>
          <p:nvPr/>
        </p:nvSpPr>
        <p:spPr bwMode="auto">
          <a:xfrm>
            <a:off x="3763692" y="1788264"/>
            <a:ext cx="374256" cy="102686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2" name="Rectangle 241"/>
          <p:cNvSpPr/>
          <p:nvPr/>
        </p:nvSpPr>
        <p:spPr bwMode="auto">
          <a:xfrm>
            <a:off x="5429399" y="2540157"/>
            <a:ext cx="374256" cy="274975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3" name="Rectangle 242"/>
          <p:cNvSpPr/>
          <p:nvPr/>
        </p:nvSpPr>
        <p:spPr bwMode="auto">
          <a:xfrm>
            <a:off x="4866754" y="2699075"/>
            <a:ext cx="374256" cy="106371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Differential privacy: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78" name="Content Placeholder 2"/>
              <p:cNvGraphicFramePr>
                <a:graphicFrameLocks/>
              </p:cNvGraphicFramePr>
              <p:nvPr/>
            </p:nvGraphicFramePr>
            <p:xfrm>
              <a:off x="107731" y="3971592"/>
              <a:ext cx="3331935" cy="251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638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663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663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663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6638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02912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kern="1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𝐷</m:t>
                                </m:r>
                                <m:r>
                                  <a:rPr lang="it-IT" sz="2400" b="0" i="1" kern="1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GB" sz="2400" b="0" i="1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78" name="Content Placeholder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57001349"/>
                  </p:ext>
                </p:extLst>
              </p:nvPr>
            </p:nvGraphicFramePr>
            <p:xfrm>
              <a:off x="107731" y="3971592"/>
              <a:ext cx="3331935" cy="251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6387"/>
                    <a:gridCol w="666387"/>
                    <a:gridCol w="666387"/>
                    <a:gridCol w="666387"/>
                    <a:gridCol w="666387"/>
                  </a:tblGrid>
                  <a:tr h="50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909" t="-1205" r="-400000" b="-4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592" name="Group 591"/>
          <p:cNvGrpSpPr/>
          <p:nvPr/>
        </p:nvGrpSpPr>
        <p:grpSpPr>
          <a:xfrm>
            <a:off x="326041" y="4554675"/>
            <a:ext cx="193986" cy="337477"/>
            <a:chOff x="-4591362" y="4282839"/>
            <a:chExt cx="377465" cy="656676"/>
          </a:xfrm>
        </p:grpSpPr>
        <p:sp>
          <p:nvSpPr>
            <p:cNvPr id="598" name="Oval 597"/>
            <p:cNvSpPr/>
            <p:nvPr/>
          </p:nvSpPr>
          <p:spPr bwMode="auto">
            <a:xfrm>
              <a:off x="-4571878" y="4282839"/>
              <a:ext cx="338497" cy="338497"/>
            </a:xfrm>
            <a:prstGeom prst="ellipse">
              <a:avLst/>
            </a:prstGeom>
            <a:solidFill>
              <a:schemeClr val="accent2"/>
            </a:solidFill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9" name="Freeform 598"/>
            <p:cNvSpPr/>
            <p:nvPr/>
          </p:nvSpPr>
          <p:spPr bwMode="auto">
            <a:xfrm>
              <a:off x="-4591362" y="4601018"/>
              <a:ext cx="377465" cy="338497"/>
            </a:xfrm>
            <a:custGeom>
              <a:avLst/>
              <a:gdLst>
                <a:gd name="connsiteX0" fmla="*/ 141433 w 775372"/>
                <a:gd name="connsiteY0" fmla="*/ 0 h 695325"/>
                <a:gd name="connsiteX1" fmla="*/ 167120 w 775372"/>
                <a:gd name="connsiteY1" fmla="*/ 21194 h 695325"/>
                <a:gd name="connsiteX2" fmla="*/ 387686 w 775372"/>
                <a:gd name="connsiteY2" fmla="*/ 88567 h 695325"/>
                <a:gd name="connsiteX3" fmla="*/ 608252 w 775372"/>
                <a:gd name="connsiteY3" fmla="*/ 21194 h 695325"/>
                <a:gd name="connsiteX4" fmla="*/ 633939 w 775372"/>
                <a:gd name="connsiteY4" fmla="*/ 0 h 695325"/>
                <a:gd name="connsiteX5" fmla="*/ 666636 w 775372"/>
                <a:gd name="connsiteY5" fmla="*/ 41687 h 695325"/>
                <a:gd name="connsiteX6" fmla="*/ 774166 w 775372"/>
                <a:gd name="connsiteY6" fmla="*/ 349885 h 695325"/>
                <a:gd name="connsiteX7" fmla="*/ 775372 w 775372"/>
                <a:gd name="connsiteY7" fmla="*/ 368371 h 695325"/>
                <a:gd name="connsiteX8" fmla="*/ 774166 w 775372"/>
                <a:gd name="connsiteY8" fmla="*/ 380335 h 695325"/>
                <a:gd name="connsiteX9" fmla="*/ 387686 w 775372"/>
                <a:gd name="connsiteY9" fmla="*/ 695325 h 695325"/>
                <a:gd name="connsiteX10" fmla="*/ 1206 w 775372"/>
                <a:gd name="connsiteY10" fmla="*/ 380335 h 695325"/>
                <a:gd name="connsiteX11" fmla="*/ 0 w 775372"/>
                <a:gd name="connsiteY11" fmla="*/ 368371 h 695325"/>
                <a:gd name="connsiteX12" fmla="*/ 1206 w 775372"/>
                <a:gd name="connsiteY12" fmla="*/ 349885 h 695325"/>
                <a:gd name="connsiteX13" fmla="*/ 108736 w 775372"/>
                <a:gd name="connsiteY13" fmla="*/ 41687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372" h="695325">
                  <a:moveTo>
                    <a:pt x="141433" y="0"/>
                  </a:moveTo>
                  <a:lnTo>
                    <a:pt x="167120" y="21194"/>
                  </a:lnTo>
                  <a:cubicBezTo>
                    <a:pt x="230082" y="63730"/>
                    <a:pt x="305983" y="88567"/>
                    <a:pt x="387686" y="88567"/>
                  </a:cubicBezTo>
                  <a:cubicBezTo>
                    <a:pt x="469389" y="88567"/>
                    <a:pt x="545290" y="63730"/>
                    <a:pt x="608252" y="21194"/>
                  </a:cubicBezTo>
                  <a:lnTo>
                    <a:pt x="633939" y="0"/>
                  </a:lnTo>
                  <a:lnTo>
                    <a:pt x="666636" y="41687"/>
                  </a:lnTo>
                  <a:cubicBezTo>
                    <a:pt x="720179" y="124424"/>
                    <a:pt x="758401" y="230834"/>
                    <a:pt x="774166" y="349885"/>
                  </a:cubicBezTo>
                  <a:lnTo>
                    <a:pt x="775372" y="368371"/>
                  </a:lnTo>
                  <a:lnTo>
                    <a:pt x="774166" y="380335"/>
                  </a:lnTo>
                  <a:cubicBezTo>
                    <a:pt x="737381" y="560100"/>
                    <a:pt x="578326" y="695325"/>
                    <a:pt x="387686" y="695325"/>
                  </a:cubicBezTo>
                  <a:cubicBezTo>
                    <a:pt x="197046" y="695325"/>
                    <a:pt x="37991" y="560100"/>
                    <a:pt x="1206" y="380335"/>
                  </a:cubicBezTo>
                  <a:lnTo>
                    <a:pt x="0" y="368371"/>
                  </a:lnTo>
                  <a:lnTo>
                    <a:pt x="1206" y="349885"/>
                  </a:lnTo>
                  <a:cubicBezTo>
                    <a:pt x="16971" y="230834"/>
                    <a:pt x="55194" y="124424"/>
                    <a:pt x="108736" y="4168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32" name="Group 631"/>
          <p:cNvGrpSpPr/>
          <p:nvPr/>
        </p:nvGrpSpPr>
        <p:grpSpPr>
          <a:xfrm>
            <a:off x="326041" y="5560167"/>
            <a:ext cx="193986" cy="337477"/>
            <a:chOff x="-4591362" y="6188899"/>
            <a:chExt cx="377465" cy="656676"/>
          </a:xfrm>
        </p:grpSpPr>
        <p:sp>
          <p:nvSpPr>
            <p:cNvPr id="633" name="Oval 632"/>
            <p:cNvSpPr/>
            <p:nvPr/>
          </p:nvSpPr>
          <p:spPr bwMode="auto">
            <a:xfrm>
              <a:off x="-4571878" y="6188899"/>
              <a:ext cx="338497" cy="338497"/>
            </a:xfrm>
            <a:prstGeom prst="ellipse">
              <a:avLst/>
            </a:prstGeom>
            <a:solidFill>
              <a:schemeClr val="accent3"/>
            </a:solidFill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34" name="Freeform 633"/>
            <p:cNvSpPr/>
            <p:nvPr/>
          </p:nvSpPr>
          <p:spPr bwMode="auto">
            <a:xfrm>
              <a:off x="-4591362" y="6507078"/>
              <a:ext cx="377465" cy="338497"/>
            </a:xfrm>
            <a:custGeom>
              <a:avLst/>
              <a:gdLst>
                <a:gd name="connsiteX0" fmla="*/ 141433 w 775372"/>
                <a:gd name="connsiteY0" fmla="*/ 0 h 695325"/>
                <a:gd name="connsiteX1" fmla="*/ 167120 w 775372"/>
                <a:gd name="connsiteY1" fmla="*/ 21194 h 695325"/>
                <a:gd name="connsiteX2" fmla="*/ 387686 w 775372"/>
                <a:gd name="connsiteY2" fmla="*/ 88567 h 695325"/>
                <a:gd name="connsiteX3" fmla="*/ 608252 w 775372"/>
                <a:gd name="connsiteY3" fmla="*/ 21194 h 695325"/>
                <a:gd name="connsiteX4" fmla="*/ 633939 w 775372"/>
                <a:gd name="connsiteY4" fmla="*/ 0 h 695325"/>
                <a:gd name="connsiteX5" fmla="*/ 666636 w 775372"/>
                <a:gd name="connsiteY5" fmla="*/ 41687 h 695325"/>
                <a:gd name="connsiteX6" fmla="*/ 774166 w 775372"/>
                <a:gd name="connsiteY6" fmla="*/ 349885 h 695325"/>
                <a:gd name="connsiteX7" fmla="*/ 775372 w 775372"/>
                <a:gd name="connsiteY7" fmla="*/ 368371 h 695325"/>
                <a:gd name="connsiteX8" fmla="*/ 774166 w 775372"/>
                <a:gd name="connsiteY8" fmla="*/ 380335 h 695325"/>
                <a:gd name="connsiteX9" fmla="*/ 387686 w 775372"/>
                <a:gd name="connsiteY9" fmla="*/ 695325 h 695325"/>
                <a:gd name="connsiteX10" fmla="*/ 1206 w 775372"/>
                <a:gd name="connsiteY10" fmla="*/ 380335 h 695325"/>
                <a:gd name="connsiteX11" fmla="*/ 0 w 775372"/>
                <a:gd name="connsiteY11" fmla="*/ 368371 h 695325"/>
                <a:gd name="connsiteX12" fmla="*/ 1206 w 775372"/>
                <a:gd name="connsiteY12" fmla="*/ 349885 h 695325"/>
                <a:gd name="connsiteX13" fmla="*/ 108736 w 775372"/>
                <a:gd name="connsiteY13" fmla="*/ 41687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372" h="695325">
                  <a:moveTo>
                    <a:pt x="141433" y="0"/>
                  </a:moveTo>
                  <a:lnTo>
                    <a:pt x="167120" y="21194"/>
                  </a:lnTo>
                  <a:cubicBezTo>
                    <a:pt x="230082" y="63730"/>
                    <a:pt x="305983" y="88567"/>
                    <a:pt x="387686" y="88567"/>
                  </a:cubicBezTo>
                  <a:cubicBezTo>
                    <a:pt x="469389" y="88567"/>
                    <a:pt x="545290" y="63730"/>
                    <a:pt x="608252" y="21194"/>
                  </a:cubicBezTo>
                  <a:lnTo>
                    <a:pt x="633939" y="0"/>
                  </a:lnTo>
                  <a:lnTo>
                    <a:pt x="666636" y="41687"/>
                  </a:lnTo>
                  <a:cubicBezTo>
                    <a:pt x="720179" y="124424"/>
                    <a:pt x="758401" y="230834"/>
                    <a:pt x="774166" y="349885"/>
                  </a:cubicBezTo>
                  <a:lnTo>
                    <a:pt x="775372" y="368371"/>
                  </a:lnTo>
                  <a:lnTo>
                    <a:pt x="774166" y="380335"/>
                  </a:lnTo>
                  <a:cubicBezTo>
                    <a:pt x="737381" y="560100"/>
                    <a:pt x="578326" y="695325"/>
                    <a:pt x="387686" y="695325"/>
                  </a:cubicBezTo>
                  <a:cubicBezTo>
                    <a:pt x="197046" y="695325"/>
                    <a:pt x="37991" y="560100"/>
                    <a:pt x="1206" y="380335"/>
                  </a:cubicBezTo>
                  <a:lnTo>
                    <a:pt x="0" y="368371"/>
                  </a:lnTo>
                  <a:lnTo>
                    <a:pt x="1206" y="349885"/>
                  </a:lnTo>
                  <a:cubicBezTo>
                    <a:pt x="16971" y="230834"/>
                    <a:pt x="55194" y="124424"/>
                    <a:pt x="108736" y="41687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35" name="Group 634"/>
          <p:cNvGrpSpPr/>
          <p:nvPr/>
        </p:nvGrpSpPr>
        <p:grpSpPr>
          <a:xfrm>
            <a:off x="326041" y="6062913"/>
            <a:ext cx="193986" cy="337477"/>
            <a:chOff x="-4591362" y="7099616"/>
            <a:chExt cx="377465" cy="656676"/>
          </a:xfrm>
        </p:grpSpPr>
        <p:sp>
          <p:nvSpPr>
            <p:cNvPr id="636" name="Oval 635"/>
            <p:cNvSpPr/>
            <p:nvPr/>
          </p:nvSpPr>
          <p:spPr bwMode="auto">
            <a:xfrm>
              <a:off x="-4571878" y="7099616"/>
              <a:ext cx="338497" cy="338497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37" name="Freeform 636"/>
            <p:cNvSpPr/>
            <p:nvPr/>
          </p:nvSpPr>
          <p:spPr bwMode="auto">
            <a:xfrm>
              <a:off x="-4591362" y="7417795"/>
              <a:ext cx="377465" cy="338497"/>
            </a:xfrm>
            <a:custGeom>
              <a:avLst/>
              <a:gdLst>
                <a:gd name="connsiteX0" fmla="*/ 141433 w 775372"/>
                <a:gd name="connsiteY0" fmla="*/ 0 h 695325"/>
                <a:gd name="connsiteX1" fmla="*/ 167120 w 775372"/>
                <a:gd name="connsiteY1" fmla="*/ 21194 h 695325"/>
                <a:gd name="connsiteX2" fmla="*/ 387686 w 775372"/>
                <a:gd name="connsiteY2" fmla="*/ 88567 h 695325"/>
                <a:gd name="connsiteX3" fmla="*/ 608252 w 775372"/>
                <a:gd name="connsiteY3" fmla="*/ 21194 h 695325"/>
                <a:gd name="connsiteX4" fmla="*/ 633939 w 775372"/>
                <a:gd name="connsiteY4" fmla="*/ 0 h 695325"/>
                <a:gd name="connsiteX5" fmla="*/ 666636 w 775372"/>
                <a:gd name="connsiteY5" fmla="*/ 41687 h 695325"/>
                <a:gd name="connsiteX6" fmla="*/ 774166 w 775372"/>
                <a:gd name="connsiteY6" fmla="*/ 349885 h 695325"/>
                <a:gd name="connsiteX7" fmla="*/ 775372 w 775372"/>
                <a:gd name="connsiteY7" fmla="*/ 368371 h 695325"/>
                <a:gd name="connsiteX8" fmla="*/ 774166 w 775372"/>
                <a:gd name="connsiteY8" fmla="*/ 380335 h 695325"/>
                <a:gd name="connsiteX9" fmla="*/ 387686 w 775372"/>
                <a:gd name="connsiteY9" fmla="*/ 695325 h 695325"/>
                <a:gd name="connsiteX10" fmla="*/ 1206 w 775372"/>
                <a:gd name="connsiteY10" fmla="*/ 380335 h 695325"/>
                <a:gd name="connsiteX11" fmla="*/ 0 w 775372"/>
                <a:gd name="connsiteY11" fmla="*/ 368371 h 695325"/>
                <a:gd name="connsiteX12" fmla="*/ 1206 w 775372"/>
                <a:gd name="connsiteY12" fmla="*/ 349885 h 695325"/>
                <a:gd name="connsiteX13" fmla="*/ 108736 w 775372"/>
                <a:gd name="connsiteY13" fmla="*/ 41687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372" h="695325">
                  <a:moveTo>
                    <a:pt x="141433" y="0"/>
                  </a:moveTo>
                  <a:lnTo>
                    <a:pt x="167120" y="21194"/>
                  </a:lnTo>
                  <a:cubicBezTo>
                    <a:pt x="230082" y="63730"/>
                    <a:pt x="305983" y="88567"/>
                    <a:pt x="387686" y="88567"/>
                  </a:cubicBezTo>
                  <a:cubicBezTo>
                    <a:pt x="469389" y="88567"/>
                    <a:pt x="545290" y="63730"/>
                    <a:pt x="608252" y="21194"/>
                  </a:cubicBezTo>
                  <a:lnTo>
                    <a:pt x="633939" y="0"/>
                  </a:lnTo>
                  <a:lnTo>
                    <a:pt x="666636" y="41687"/>
                  </a:lnTo>
                  <a:cubicBezTo>
                    <a:pt x="720179" y="124424"/>
                    <a:pt x="758401" y="230834"/>
                    <a:pt x="774166" y="349885"/>
                  </a:cubicBezTo>
                  <a:lnTo>
                    <a:pt x="775372" y="368371"/>
                  </a:lnTo>
                  <a:lnTo>
                    <a:pt x="774166" y="380335"/>
                  </a:lnTo>
                  <a:cubicBezTo>
                    <a:pt x="737381" y="560100"/>
                    <a:pt x="578326" y="695325"/>
                    <a:pt x="387686" y="695325"/>
                  </a:cubicBezTo>
                  <a:cubicBezTo>
                    <a:pt x="197046" y="695325"/>
                    <a:pt x="37991" y="560100"/>
                    <a:pt x="1206" y="380335"/>
                  </a:cubicBezTo>
                  <a:lnTo>
                    <a:pt x="0" y="368371"/>
                  </a:lnTo>
                  <a:lnTo>
                    <a:pt x="1206" y="349885"/>
                  </a:lnTo>
                  <a:cubicBezTo>
                    <a:pt x="16971" y="230834"/>
                    <a:pt x="55194" y="124424"/>
                    <a:pt x="108736" y="41687"/>
                  </a:cubicBezTo>
                  <a:close/>
                </a:path>
              </a:pathLst>
            </a:custGeom>
            <a:solidFill>
              <a:schemeClr val="bg1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38" name="Group 637"/>
          <p:cNvGrpSpPr/>
          <p:nvPr/>
        </p:nvGrpSpPr>
        <p:grpSpPr>
          <a:xfrm>
            <a:off x="865318" y="4053506"/>
            <a:ext cx="467835" cy="321063"/>
            <a:chOff x="2863850" y="1625462"/>
            <a:chExt cx="971550" cy="666750"/>
          </a:xfrm>
        </p:grpSpPr>
        <p:sp>
          <p:nvSpPr>
            <p:cNvPr id="639" name="Freeform 638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tv1</a:t>
              </a:r>
              <a:endParaRPr kumimoji="0" lang="en-GB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640" name="Rounded Rectangle 639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41" name="Group 640"/>
          <p:cNvGrpSpPr/>
          <p:nvPr/>
        </p:nvGrpSpPr>
        <p:grpSpPr>
          <a:xfrm>
            <a:off x="1532885" y="4053506"/>
            <a:ext cx="467835" cy="321063"/>
            <a:chOff x="2863850" y="1625462"/>
            <a:chExt cx="971550" cy="666750"/>
          </a:xfrm>
        </p:grpSpPr>
        <p:sp>
          <p:nvSpPr>
            <p:cNvPr id="642" name="Freeform 641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tv2</a:t>
              </a:r>
              <a:endParaRPr kumimoji="0" lang="en-GB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643" name="Rounded Rectangle 642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44" name="Group 643"/>
          <p:cNvGrpSpPr/>
          <p:nvPr/>
        </p:nvGrpSpPr>
        <p:grpSpPr>
          <a:xfrm>
            <a:off x="2200452" y="4053506"/>
            <a:ext cx="467835" cy="321063"/>
            <a:chOff x="2863850" y="1625462"/>
            <a:chExt cx="971550" cy="666750"/>
          </a:xfrm>
        </p:grpSpPr>
        <p:sp>
          <p:nvSpPr>
            <p:cNvPr id="645" name="Freeform 644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tv3</a:t>
              </a:r>
              <a:endParaRPr kumimoji="0" lang="en-GB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646" name="Rounded Rectangle 645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47" name="Group 646"/>
          <p:cNvGrpSpPr/>
          <p:nvPr/>
        </p:nvGrpSpPr>
        <p:grpSpPr>
          <a:xfrm>
            <a:off x="2868020" y="4053506"/>
            <a:ext cx="467835" cy="321063"/>
            <a:chOff x="2863850" y="1625462"/>
            <a:chExt cx="971550" cy="666750"/>
          </a:xfrm>
        </p:grpSpPr>
        <p:sp>
          <p:nvSpPr>
            <p:cNvPr id="648" name="Freeform 647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tv4</a:t>
              </a:r>
              <a:endParaRPr kumimoji="0" lang="en-GB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649" name="Rounded Rectangle 648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60" name="Flowchart: Connector 659"/>
          <p:cNvSpPr/>
          <p:nvPr/>
        </p:nvSpPr>
        <p:spPr bwMode="auto">
          <a:xfrm>
            <a:off x="944054" y="4579693"/>
            <a:ext cx="310361" cy="295275"/>
          </a:xfrm>
          <a:prstGeom prst="flowChartConnector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1" name="Flowchart: Connector 660"/>
          <p:cNvSpPr/>
          <p:nvPr/>
        </p:nvSpPr>
        <p:spPr bwMode="auto">
          <a:xfrm>
            <a:off x="944054" y="5588013"/>
            <a:ext cx="310361" cy="295275"/>
          </a:xfrm>
          <a:prstGeom prst="flowChartConnector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3" name="Flowchart: Connector 662"/>
          <p:cNvSpPr/>
          <p:nvPr/>
        </p:nvSpPr>
        <p:spPr bwMode="auto">
          <a:xfrm>
            <a:off x="2951026" y="6078793"/>
            <a:ext cx="310361" cy="295275"/>
          </a:xfrm>
          <a:prstGeom prst="flowChartConnector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70" name="Straight Arrow Connector 669"/>
          <p:cNvCxnSpPr/>
          <p:nvPr/>
        </p:nvCxnSpPr>
        <p:spPr bwMode="auto">
          <a:xfrm flipV="1">
            <a:off x="3656891" y="1129938"/>
            <a:ext cx="0" cy="1678479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cxnSp>
        <p:nvCxnSpPr>
          <p:cNvPr id="671" name="Straight Arrow Connector 670"/>
          <p:cNvCxnSpPr/>
          <p:nvPr/>
        </p:nvCxnSpPr>
        <p:spPr bwMode="auto">
          <a:xfrm>
            <a:off x="3656891" y="2808414"/>
            <a:ext cx="2316453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grpSp>
        <p:nvGrpSpPr>
          <p:cNvPr id="694" name="Group 693"/>
          <p:cNvGrpSpPr/>
          <p:nvPr/>
        </p:nvGrpSpPr>
        <p:grpSpPr>
          <a:xfrm>
            <a:off x="4879699" y="3017106"/>
            <a:ext cx="359681" cy="246839"/>
            <a:chOff x="2863850" y="1625462"/>
            <a:chExt cx="971550" cy="666750"/>
          </a:xfrm>
        </p:grpSpPr>
        <p:sp>
          <p:nvSpPr>
            <p:cNvPr id="695" name="Freeform 694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tv3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696" name="Rounded Rectangle 695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73" name="Group 672"/>
          <p:cNvGrpSpPr/>
          <p:nvPr/>
        </p:nvGrpSpPr>
        <p:grpSpPr>
          <a:xfrm>
            <a:off x="4317167" y="2385095"/>
            <a:ext cx="374256" cy="878855"/>
            <a:chOff x="8268545" y="4974240"/>
            <a:chExt cx="313188" cy="735451"/>
          </a:xfrm>
        </p:grpSpPr>
        <p:sp>
          <p:nvSpPr>
            <p:cNvPr id="689" name="Rectangle 688"/>
            <p:cNvSpPr/>
            <p:nvPr/>
          </p:nvSpPr>
          <p:spPr bwMode="auto">
            <a:xfrm>
              <a:off x="8268545" y="4974240"/>
              <a:ext cx="313188" cy="354605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7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</a:p>
          </p:txBody>
        </p:sp>
        <p:grpSp>
          <p:nvGrpSpPr>
            <p:cNvPr id="690" name="Group 689"/>
            <p:cNvGrpSpPr/>
            <p:nvPr/>
          </p:nvGrpSpPr>
          <p:grpSpPr>
            <a:xfrm>
              <a:off x="8274644" y="5503129"/>
              <a:ext cx="300991" cy="206562"/>
              <a:chOff x="2863850" y="1625462"/>
              <a:chExt cx="971550" cy="666750"/>
            </a:xfrm>
          </p:grpSpPr>
          <p:sp>
            <p:nvSpPr>
              <p:cNvPr id="691" name="Freeform 690"/>
              <p:cNvSpPr/>
              <p:nvPr/>
            </p:nvSpPr>
            <p:spPr bwMode="auto">
              <a:xfrm>
                <a:off x="2863850" y="1625462"/>
                <a:ext cx="971550" cy="615950"/>
              </a:xfrm>
              <a:custGeom>
                <a:avLst/>
                <a:gdLst>
                  <a:gd name="connsiteX0" fmla="*/ 142067 w 971550"/>
                  <a:gd name="connsiteY0" fmla="*/ 53230 h 615950"/>
                  <a:gd name="connsiteX1" fmla="*/ 57150 w 971550"/>
                  <a:gd name="connsiteY1" fmla="*/ 138147 h 615950"/>
                  <a:gd name="connsiteX2" fmla="*/ 57150 w 971550"/>
                  <a:gd name="connsiteY2" fmla="*/ 477803 h 615950"/>
                  <a:gd name="connsiteX3" fmla="*/ 142067 w 971550"/>
                  <a:gd name="connsiteY3" fmla="*/ 562720 h 615950"/>
                  <a:gd name="connsiteX4" fmla="*/ 823133 w 971550"/>
                  <a:gd name="connsiteY4" fmla="*/ 562720 h 615950"/>
                  <a:gd name="connsiteX5" fmla="*/ 908050 w 971550"/>
                  <a:gd name="connsiteY5" fmla="*/ 477803 h 615950"/>
                  <a:gd name="connsiteX6" fmla="*/ 908050 w 971550"/>
                  <a:gd name="connsiteY6" fmla="*/ 138147 h 615950"/>
                  <a:gd name="connsiteX7" fmla="*/ 823133 w 971550"/>
                  <a:gd name="connsiteY7" fmla="*/ 53230 h 615950"/>
                  <a:gd name="connsiteX8" fmla="*/ 102660 w 971550"/>
                  <a:gd name="connsiteY8" fmla="*/ 0 h 615950"/>
                  <a:gd name="connsiteX9" fmla="*/ 868890 w 971550"/>
                  <a:gd name="connsiteY9" fmla="*/ 0 h 615950"/>
                  <a:gd name="connsiteX10" fmla="*/ 971550 w 971550"/>
                  <a:gd name="connsiteY10" fmla="*/ 102660 h 615950"/>
                  <a:gd name="connsiteX11" fmla="*/ 971550 w 971550"/>
                  <a:gd name="connsiteY11" fmla="*/ 513290 h 615950"/>
                  <a:gd name="connsiteX12" fmla="*/ 868890 w 971550"/>
                  <a:gd name="connsiteY12" fmla="*/ 615950 h 615950"/>
                  <a:gd name="connsiteX13" fmla="*/ 102660 w 971550"/>
                  <a:gd name="connsiteY13" fmla="*/ 615950 h 615950"/>
                  <a:gd name="connsiteX14" fmla="*/ 0 w 971550"/>
                  <a:gd name="connsiteY14" fmla="*/ 513290 h 615950"/>
                  <a:gd name="connsiteX15" fmla="*/ 0 w 971550"/>
                  <a:gd name="connsiteY15" fmla="*/ 102660 h 615950"/>
                  <a:gd name="connsiteX16" fmla="*/ 102660 w 971550"/>
                  <a:gd name="connsiteY16" fmla="*/ 0 h 61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71550" h="615950">
                    <a:moveTo>
                      <a:pt x="142067" y="53230"/>
                    </a:moveTo>
                    <a:cubicBezTo>
                      <a:pt x="95169" y="53230"/>
                      <a:pt x="57150" y="91249"/>
                      <a:pt x="57150" y="138147"/>
                    </a:cubicBezTo>
                    <a:lnTo>
                      <a:pt x="57150" y="477803"/>
                    </a:lnTo>
                    <a:cubicBezTo>
                      <a:pt x="57150" y="524701"/>
                      <a:pt x="95169" y="562720"/>
                      <a:pt x="142067" y="562720"/>
                    </a:cubicBezTo>
                    <a:lnTo>
                      <a:pt x="823133" y="562720"/>
                    </a:lnTo>
                    <a:cubicBezTo>
                      <a:pt x="870031" y="562720"/>
                      <a:pt x="908050" y="524701"/>
                      <a:pt x="908050" y="477803"/>
                    </a:cubicBezTo>
                    <a:lnTo>
                      <a:pt x="908050" y="138147"/>
                    </a:lnTo>
                    <a:cubicBezTo>
                      <a:pt x="908050" y="91249"/>
                      <a:pt x="870031" y="53230"/>
                      <a:pt x="823133" y="53230"/>
                    </a:cubicBezTo>
                    <a:close/>
                    <a:moveTo>
                      <a:pt x="102660" y="0"/>
                    </a:moveTo>
                    <a:lnTo>
                      <a:pt x="868890" y="0"/>
                    </a:lnTo>
                    <a:cubicBezTo>
                      <a:pt x="925588" y="0"/>
                      <a:pt x="971550" y="45962"/>
                      <a:pt x="971550" y="102660"/>
                    </a:cubicBezTo>
                    <a:lnTo>
                      <a:pt x="971550" y="513290"/>
                    </a:lnTo>
                    <a:cubicBezTo>
                      <a:pt x="971550" y="569988"/>
                      <a:pt x="925588" y="615950"/>
                      <a:pt x="868890" y="615950"/>
                    </a:cubicBezTo>
                    <a:lnTo>
                      <a:pt x="102660" y="615950"/>
                    </a:lnTo>
                    <a:cubicBezTo>
                      <a:pt x="45962" y="615950"/>
                      <a:pt x="0" y="569988"/>
                      <a:pt x="0" y="513290"/>
                    </a:cubicBezTo>
                    <a:lnTo>
                      <a:pt x="0" y="102660"/>
                    </a:lnTo>
                    <a:cubicBezTo>
                      <a:pt x="0" y="45962"/>
                      <a:pt x="45962" y="0"/>
                      <a:pt x="102660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200" dirty="0">
                    <a:solidFill>
                      <a:schemeClr val="bg1"/>
                    </a:solidFill>
                    <a:latin typeface="Broadway" panose="04040905080B02020502" pitchFamily="82" charset="0"/>
                    <a:ea typeface="Arial" charset="0"/>
                    <a:cs typeface="Arial" charset="0"/>
                  </a:rPr>
                  <a:t>tv2</a:t>
                </a:r>
                <a:endParaRPr kumimoji="0" lang="en-GB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Broadway" panose="04040905080B02020502" pitchFamily="82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92" name="Rounded Rectangle 691"/>
              <p:cNvSpPr/>
              <p:nvPr/>
            </p:nvSpPr>
            <p:spPr bwMode="auto">
              <a:xfrm>
                <a:off x="3190875" y="2241412"/>
                <a:ext cx="317500" cy="508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674" name="Group 673"/>
          <p:cNvGrpSpPr/>
          <p:nvPr/>
        </p:nvGrpSpPr>
        <p:grpSpPr>
          <a:xfrm>
            <a:off x="3761931" y="1871458"/>
            <a:ext cx="374256" cy="1392489"/>
            <a:chOff x="7616358" y="4544416"/>
            <a:chExt cx="313188" cy="1165275"/>
          </a:xfrm>
        </p:grpSpPr>
        <p:sp>
          <p:nvSpPr>
            <p:cNvPr id="685" name="Rectangle 684"/>
            <p:cNvSpPr/>
            <p:nvPr/>
          </p:nvSpPr>
          <p:spPr bwMode="auto">
            <a:xfrm>
              <a:off x="7616358" y="4544416"/>
              <a:ext cx="313188" cy="784430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17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686" name="Group 685"/>
            <p:cNvGrpSpPr/>
            <p:nvPr/>
          </p:nvGrpSpPr>
          <p:grpSpPr>
            <a:xfrm>
              <a:off x="7622457" y="5503129"/>
              <a:ext cx="300991" cy="206562"/>
              <a:chOff x="2863850" y="1625462"/>
              <a:chExt cx="971550" cy="666750"/>
            </a:xfrm>
          </p:grpSpPr>
          <p:sp>
            <p:nvSpPr>
              <p:cNvPr id="687" name="Freeform 686"/>
              <p:cNvSpPr/>
              <p:nvPr/>
            </p:nvSpPr>
            <p:spPr bwMode="auto">
              <a:xfrm>
                <a:off x="2863850" y="1625462"/>
                <a:ext cx="971550" cy="615950"/>
              </a:xfrm>
              <a:custGeom>
                <a:avLst/>
                <a:gdLst>
                  <a:gd name="connsiteX0" fmla="*/ 142067 w 971550"/>
                  <a:gd name="connsiteY0" fmla="*/ 53230 h 615950"/>
                  <a:gd name="connsiteX1" fmla="*/ 57150 w 971550"/>
                  <a:gd name="connsiteY1" fmla="*/ 138147 h 615950"/>
                  <a:gd name="connsiteX2" fmla="*/ 57150 w 971550"/>
                  <a:gd name="connsiteY2" fmla="*/ 477803 h 615950"/>
                  <a:gd name="connsiteX3" fmla="*/ 142067 w 971550"/>
                  <a:gd name="connsiteY3" fmla="*/ 562720 h 615950"/>
                  <a:gd name="connsiteX4" fmla="*/ 823133 w 971550"/>
                  <a:gd name="connsiteY4" fmla="*/ 562720 h 615950"/>
                  <a:gd name="connsiteX5" fmla="*/ 908050 w 971550"/>
                  <a:gd name="connsiteY5" fmla="*/ 477803 h 615950"/>
                  <a:gd name="connsiteX6" fmla="*/ 908050 w 971550"/>
                  <a:gd name="connsiteY6" fmla="*/ 138147 h 615950"/>
                  <a:gd name="connsiteX7" fmla="*/ 823133 w 971550"/>
                  <a:gd name="connsiteY7" fmla="*/ 53230 h 615950"/>
                  <a:gd name="connsiteX8" fmla="*/ 102660 w 971550"/>
                  <a:gd name="connsiteY8" fmla="*/ 0 h 615950"/>
                  <a:gd name="connsiteX9" fmla="*/ 868890 w 971550"/>
                  <a:gd name="connsiteY9" fmla="*/ 0 h 615950"/>
                  <a:gd name="connsiteX10" fmla="*/ 971550 w 971550"/>
                  <a:gd name="connsiteY10" fmla="*/ 102660 h 615950"/>
                  <a:gd name="connsiteX11" fmla="*/ 971550 w 971550"/>
                  <a:gd name="connsiteY11" fmla="*/ 513290 h 615950"/>
                  <a:gd name="connsiteX12" fmla="*/ 868890 w 971550"/>
                  <a:gd name="connsiteY12" fmla="*/ 615950 h 615950"/>
                  <a:gd name="connsiteX13" fmla="*/ 102660 w 971550"/>
                  <a:gd name="connsiteY13" fmla="*/ 615950 h 615950"/>
                  <a:gd name="connsiteX14" fmla="*/ 0 w 971550"/>
                  <a:gd name="connsiteY14" fmla="*/ 513290 h 615950"/>
                  <a:gd name="connsiteX15" fmla="*/ 0 w 971550"/>
                  <a:gd name="connsiteY15" fmla="*/ 102660 h 615950"/>
                  <a:gd name="connsiteX16" fmla="*/ 102660 w 971550"/>
                  <a:gd name="connsiteY16" fmla="*/ 0 h 61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71550" h="615950">
                    <a:moveTo>
                      <a:pt x="142067" y="53230"/>
                    </a:moveTo>
                    <a:cubicBezTo>
                      <a:pt x="95169" y="53230"/>
                      <a:pt x="57150" y="91249"/>
                      <a:pt x="57150" y="138147"/>
                    </a:cubicBezTo>
                    <a:lnTo>
                      <a:pt x="57150" y="477803"/>
                    </a:lnTo>
                    <a:cubicBezTo>
                      <a:pt x="57150" y="524701"/>
                      <a:pt x="95169" y="562720"/>
                      <a:pt x="142067" y="562720"/>
                    </a:cubicBezTo>
                    <a:lnTo>
                      <a:pt x="823133" y="562720"/>
                    </a:lnTo>
                    <a:cubicBezTo>
                      <a:pt x="870031" y="562720"/>
                      <a:pt x="908050" y="524701"/>
                      <a:pt x="908050" y="477803"/>
                    </a:cubicBezTo>
                    <a:lnTo>
                      <a:pt x="908050" y="138147"/>
                    </a:lnTo>
                    <a:cubicBezTo>
                      <a:pt x="908050" y="91249"/>
                      <a:pt x="870031" y="53230"/>
                      <a:pt x="823133" y="53230"/>
                    </a:cubicBezTo>
                    <a:close/>
                    <a:moveTo>
                      <a:pt x="102660" y="0"/>
                    </a:moveTo>
                    <a:lnTo>
                      <a:pt x="868890" y="0"/>
                    </a:lnTo>
                    <a:cubicBezTo>
                      <a:pt x="925588" y="0"/>
                      <a:pt x="971550" y="45962"/>
                      <a:pt x="971550" y="102660"/>
                    </a:cubicBezTo>
                    <a:lnTo>
                      <a:pt x="971550" y="513290"/>
                    </a:lnTo>
                    <a:cubicBezTo>
                      <a:pt x="971550" y="569988"/>
                      <a:pt x="925588" y="615950"/>
                      <a:pt x="868890" y="615950"/>
                    </a:cubicBezTo>
                    <a:lnTo>
                      <a:pt x="102660" y="615950"/>
                    </a:lnTo>
                    <a:cubicBezTo>
                      <a:pt x="45962" y="615950"/>
                      <a:pt x="0" y="569988"/>
                      <a:pt x="0" y="513290"/>
                    </a:cubicBezTo>
                    <a:lnTo>
                      <a:pt x="0" y="102660"/>
                    </a:lnTo>
                    <a:cubicBezTo>
                      <a:pt x="0" y="45962"/>
                      <a:pt x="45962" y="0"/>
                      <a:pt x="102660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200" dirty="0">
                    <a:solidFill>
                      <a:schemeClr val="bg1"/>
                    </a:solidFill>
                    <a:latin typeface="Broadway" panose="04040905080B02020502" pitchFamily="82" charset="0"/>
                    <a:ea typeface="Arial" charset="0"/>
                    <a:cs typeface="Arial" charset="0"/>
                  </a:rPr>
                  <a:t>tv1</a:t>
                </a:r>
                <a:endParaRPr kumimoji="0" lang="en-GB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Broadway" panose="04040905080B02020502" pitchFamily="82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88" name="Rounded Rectangle 687"/>
              <p:cNvSpPr/>
              <p:nvPr/>
            </p:nvSpPr>
            <p:spPr bwMode="auto">
              <a:xfrm>
                <a:off x="3190875" y="2241412"/>
                <a:ext cx="317500" cy="508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675" name="Group 674"/>
          <p:cNvGrpSpPr/>
          <p:nvPr/>
        </p:nvGrpSpPr>
        <p:grpSpPr>
          <a:xfrm>
            <a:off x="5427638" y="2385096"/>
            <a:ext cx="374256" cy="878858"/>
            <a:chOff x="9002091" y="4974238"/>
            <a:chExt cx="313188" cy="735453"/>
          </a:xfrm>
        </p:grpSpPr>
        <p:sp>
          <p:nvSpPr>
            <p:cNvPr id="681" name="Rectangle 680"/>
            <p:cNvSpPr/>
            <p:nvPr/>
          </p:nvSpPr>
          <p:spPr bwMode="auto">
            <a:xfrm>
              <a:off x="9002091" y="4974238"/>
              <a:ext cx="313188" cy="354609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17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17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682" name="Group 681"/>
            <p:cNvGrpSpPr/>
            <p:nvPr/>
          </p:nvGrpSpPr>
          <p:grpSpPr>
            <a:xfrm>
              <a:off x="9008190" y="5503129"/>
              <a:ext cx="300991" cy="206562"/>
              <a:chOff x="2863850" y="1625462"/>
              <a:chExt cx="971550" cy="666750"/>
            </a:xfrm>
          </p:grpSpPr>
          <p:sp>
            <p:nvSpPr>
              <p:cNvPr id="683" name="Freeform 682"/>
              <p:cNvSpPr/>
              <p:nvPr/>
            </p:nvSpPr>
            <p:spPr bwMode="auto">
              <a:xfrm>
                <a:off x="2863850" y="1625462"/>
                <a:ext cx="971550" cy="615950"/>
              </a:xfrm>
              <a:custGeom>
                <a:avLst/>
                <a:gdLst>
                  <a:gd name="connsiteX0" fmla="*/ 142067 w 971550"/>
                  <a:gd name="connsiteY0" fmla="*/ 53230 h 615950"/>
                  <a:gd name="connsiteX1" fmla="*/ 57150 w 971550"/>
                  <a:gd name="connsiteY1" fmla="*/ 138147 h 615950"/>
                  <a:gd name="connsiteX2" fmla="*/ 57150 w 971550"/>
                  <a:gd name="connsiteY2" fmla="*/ 477803 h 615950"/>
                  <a:gd name="connsiteX3" fmla="*/ 142067 w 971550"/>
                  <a:gd name="connsiteY3" fmla="*/ 562720 h 615950"/>
                  <a:gd name="connsiteX4" fmla="*/ 823133 w 971550"/>
                  <a:gd name="connsiteY4" fmla="*/ 562720 h 615950"/>
                  <a:gd name="connsiteX5" fmla="*/ 908050 w 971550"/>
                  <a:gd name="connsiteY5" fmla="*/ 477803 h 615950"/>
                  <a:gd name="connsiteX6" fmla="*/ 908050 w 971550"/>
                  <a:gd name="connsiteY6" fmla="*/ 138147 h 615950"/>
                  <a:gd name="connsiteX7" fmla="*/ 823133 w 971550"/>
                  <a:gd name="connsiteY7" fmla="*/ 53230 h 615950"/>
                  <a:gd name="connsiteX8" fmla="*/ 102660 w 971550"/>
                  <a:gd name="connsiteY8" fmla="*/ 0 h 615950"/>
                  <a:gd name="connsiteX9" fmla="*/ 868890 w 971550"/>
                  <a:gd name="connsiteY9" fmla="*/ 0 h 615950"/>
                  <a:gd name="connsiteX10" fmla="*/ 971550 w 971550"/>
                  <a:gd name="connsiteY10" fmla="*/ 102660 h 615950"/>
                  <a:gd name="connsiteX11" fmla="*/ 971550 w 971550"/>
                  <a:gd name="connsiteY11" fmla="*/ 513290 h 615950"/>
                  <a:gd name="connsiteX12" fmla="*/ 868890 w 971550"/>
                  <a:gd name="connsiteY12" fmla="*/ 615950 h 615950"/>
                  <a:gd name="connsiteX13" fmla="*/ 102660 w 971550"/>
                  <a:gd name="connsiteY13" fmla="*/ 615950 h 615950"/>
                  <a:gd name="connsiteX14" fmla="*/ 0 w 971550"/>
                  <a:gd name="connsiteY14" fmla="*/ 513290 h 615950"/>
                  <a:gd name="connsiteX15" fmla="*/ 0 w 971550"/>
                  <a:gd name="connsiteY15" fmla="*/ 102660 h 615950"/>
                  <a:gd name="connsiteX16" fmla="*/ 102660 w 971550"/>
                  <a:gd name="connsiteY16" fmla="*/ 0 h 61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71550" h="615950">
                    <a:moveTo>
                      <a:pt x="142067" y="53230"/>
                    </a:moveTo>
                    <a:cubicBezTo>
                      <a:pt x="95169" y="53230"/>
                      <a:pt x="57150" y="91249"/>
                      <a:pt x="57150" y="138147"/>
                    </a:cubicBezTo>
                    <a:lnTo>
                      <a:pt x="57150" y="477803"/>
                    </a:lnTo>
                    <a:cubicBezTo>
                      <a:pt x="57150" y="524701"/>
                      <a:pt x="95169" y="562720"/>
                      <a:pt x="142067" y="562720"/>
                    </a:cubicBezTo>
                    <a:lnTo>
                      <a:pt x="823133" y="562720"/>
                    </a:lnTo>
                    <a:cubicBezTo>
                      <a:pt x="870031" y="562720"/>
                      <a:pt x="908050" y="524701"/>
                      <a:pt x="908050" y="477803"/>
                    </a:cubicBezTo>
                    <a:lnTo>
                      <a:pt x="908050" y="138147"/>
                    </a:lnTo>
                    <a:cubicBezTo>
                      <a:pt x="908050" y="91249"/>
                      <a:pt x="870031" y="53230"/>
                      <a:pt x="823133" y="53230"/>
                    </a:cubicBezTo>
                    <a:close/>
                    <a:moveTo>
                      <a:pt x="102660" y="0"/>
                    </a:moveTo>
                    <a:lnTo>
                      <a:pt x="868890" y="0"/>
                    </a:lnTo>
                    <a:cubicBezTo>
                      <a:pt x="925588" y="0"/>
                      <a:pt x="971550" y="45962"/>
                      <a:pt x="971550" y="102660"/>
                    </a:cubicBezTo>
                    <a:lnTo>
                      <a:pt x="971550" y="513290"/>
                    </a:lnTo>
                    <a:cubicBezTo>
                      <a:pt x="971550" y="569988"/>
                      <a:pt x="925588" y="615950"/>
                      <a:pt x="868890" y="615950"/>
                    </a:cubicBezTo>
                    <a:lnTo>
                      <a:pt x="102660" y="615950"/>
                    </a:lnTo>
                    <a:cubicBezTo>
                      <a:pt x="45962" y="615950"/>
                      <a:pt x="0" y="569988"/>
                      <a:pt x="0" y="513290"/>
                    </a:cubicBezTo>
                    <a:lnTo>
                      <a:pt x="0" y="102660"/>
                    </a:lnTo>
                    <a:cubicBezTo>
                      <a:pt x="0" y="45962"/>
                      <a:pt x="45962" y="0"/>
                      <a:pt x="102660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200" dirty="0">
                    <a:solidFill>
                      <a:schemeClr val="bg1"/>
                    </a:solidFill>
                    <a:latin typeface="Broadway" panose="04040905080B02020502" pitchFamily="82" charset="0"/>
                    <a:ea typeface="Arial" charset="0"/>
                    <a:cs typeface="Arial" charset="0"/>
                  </a:rPr>
                  <a:t>tv4</a:t>
                </a:r>
                <a:endParaRPr kumimoji="0" lang="en-GB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Broadway" panose="04040905080B02020502" pitchFamily="82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84" name="Rounded Rectangle 683"/>
              <p:cNvSpPr/>
              <p:nvPr/>
            </p:nvSpPr>
            <p:spPr bwMode="auto">
              <a:xfrm>
                <a:off x="3190875" y="2241412"/>
                <a:ext cx="317500" cy="508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cxnSp>
        <p:nvCxnSpPr>
          <p:cNvPr id="699" name="Straight Arrow Connector 698"/>
          <p:cNvCxnSpPr/>
          <p:nvPr/>
        </p:nvCxnSpPr>
        <p:spPr bwMode="auto">
          <a:xfrm flipV="1">
            <a:off x="3656891" y="4300951"/>
            <a:ext cx="0" cy="1678479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cxnSp>
        <p:nvCxnSpPr>
          <p:cNvPr id="700" name="Straight Arrow Connector 699"/>
          <p:cNvCxnSpPr/>
          <p:nvPr/>
        </p:nvCxnSpPr>
        <p:spPr bwMode="auto">
          <a:xfrm>
            <a:off x="3656891" y="5979427"/>
            <a:ext cx="2316453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grpSp>
        <p:nvGrpSpPr>
          <p:cNvPr id="701" name="Group 700"/>
          <p:cNvGrpSpPr/>
          <p:nvPr/>
        </p:nvGrpSpPr>
        <p:grpSpPr>
          <a:xfrm>
            <a:off x="4879699" y="6188119"/>
            <a:ext cx="359681" cy="246839"/>
            <a:chOff x="2863850" y="1625462"/>
            <a:chExt cx="971550" cy="666750"/>
          </a:xfrm>
        </p:grpSpPr>
        <p:sp>
          <p:nvSpPr>
            <p:cNvPr id="702" name="Freeform 701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tv3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703" name="Rounded Rectangle 702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06" name="Group 705"/>
          <p:cNvGrpSpPr/>
          <p:nvPr/>
        </p:nvGrpSpPr>
        <p:grpSpPr>
          <a:xfrm>
            <a:off x="4324463" y="6188122"/>
            <a:ext cx="359681" cy="246839"/>
            <a:chOff x="2863850" y="1625462"/>
            <a:chExt cx="971550" cy="666750"/>
          </a:xfrm>
        </p:grpSpPr>
        <p:sp>
          <p:nvSpPr>
            <p:cNvPr id="707" name="Freeform 706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tv2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708" name="Rounded Rectangle 707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09" name="Group 708"/>
          <p:cNvGrpSpPr/>
          <p:nvPr/>
        </p:nvGrpSpPr>
        <p:grpSpPr>
          <a:xfrm>
            <a:off x="3761931" y="5042471"/>
            <a:ext cx="374256" cy="1392489"/>
            <a:chOff x="7616358" y="4544416"/>
            <a:chExt cx="313188" cy="1165275"/>
          </a:xfrm>
        </p:grpSpPr>
        <p:sp>
          <p:nvSpPr>
            <p:cNvPr id="710" name="Rectangle 709"/>
            <p:cNvSpPr/>
            <p:nvPr/>
          </p:nvSpPr>
          <p:spPr bwMode="auto">
            <a:xfrm>
              <a:off x="7616358" y="4544416"/>
              <a:ext cx="313188" cy="784430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17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711" name="Group 710"/>
            <p:cNvGrpSpPr/>
            <p:nvPr/>
          </p:nvGrpSpPr>
          <p:grpSpPr>
            <a:xfrm>
              <a:off x="7622457" y="5503129"/>
              <a:ext cx="300991" cy="206562"/>
              <a:chOff x="2863850" y="1625462"/>
              <a:chExt cx="971550" cy="666750"/>
            </a:xfrm>
          </p:grpSpPr>
          <p:sp>
            <p:nvSpPr>
              <p:cNvPr id="712" name="Freeform 711"/>
              <p:cNvSpPr/>
              <p:nvPr/>
            </p:nvSpPr>
            <p:spPr bwMode="auto">
              <a:xfrm>
                <a:off x="2863850" y="1625462"/>
                <a:ext cx="971550" cy="615950"/>
              </a:xfrm>
              <a:custGeom>
                <a:avLst/>
                <a:gdLst>
                  <a:gd name="connsiteX0" fmla="*/ 142067 w 971550"/>
                  <a:gd name="connsiteY0" fmla="*/ 53230 h 615950"/>
                  <a:gd name="connsiteX1" fmla="*/ 57150 w 971550"/>
                  <a:gd name="connsiteY1" fmla="*/ 138147 h 615950"/>
                  <a:gd name="connsiteX2" fmla="*/ 57150 w 971550"/>
                  <a:gd name="connsiteY2" fmla="*/ 477803 h 615950"/>
                  <a:gd name="connsiteX3" fmla="*/ 142067 w 971550"/>
                  <a:gd name="connsiteY3" fmla="*/ 562720 h 615950"/>
                  <a:gd name="connsiteX4" fmla="*/ 823133 w 971550"/>
                  <a:gd name="connsiteY4" fmla="*/ 562720 h 615950"/>
                  <a:gd name="connsiteX5" fmla="*/ 908050 w 971550"/>
                  <a:gd name="connsiteY5" fmla="*/ 477803 h 615950"/>
                  <a:gd name="connsiteX6" fmla="*/ 908050 w 971550"/>
                  <a:gd name="connsiteY6" fmla="*/ 138147 h 615950"/>
                  <a:gd name="connsiteX7" fmla="*/ 823133 w 971550"/>
                  <a:gd name="connsiteY7" fmla="*/ 53230 h 615950"/>
                  <a:gd name="connsiteX8" fmla="*/ 102660 w 971550"/>
                  <a:gd name="connsiteY8" fmla="*/ 0 h 615950"/>
                  <a:gd name="connsiteX9" fmla="*/ 868890 w 971550"/>
                  <a:gd name="connsiteY9" fmla="*/ 0 h 615950"/>
                  <a:gd name="connsiteX10" fmla="*/ 971550 w 971550"/>
                  <a:gd name="connsiteY10" fmla="*/ 102660 h 615950"/>
                  <a:gd name="connsiteX11" fmla="*/ 971550 w 971550"/>
                  <a:gd name="connsiteY11" fmla="*/ 513290 h 615950"/>
                  <a:gd name="connsiteX12" fmla="*/ 868890 w 971550"/>
                  <a:gd name="connsiteY12" fmla="*/ 615950 h 615950"/>
                  <a:gd name="connsiteX13" fmla="*/ 102660 w 971550"/>
                  <a:gd name="connsiteY13" fmla="*/ 615950 h 615950"/>
                  <a:gd name="connsiteX14" fmla="*/ 0 w 971550"/>
                  <a:gd name="connsiteY14" fmla="*/ 513290 h 615950"/>
                  <a:gd name="connsiteX15" fmla="*/ 0 w 971550"/>
                  <a:gd name="connsiteY15" fmla="*/ 102660 h 615950"/>
                  <a:gd name="connsiteX16" fmla="*/ 102660 w 971550"/>
                  <a:gd name="connsiteY16" fmla="*/ 0 h 61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71550" h="615950">
                    <a:moveTo>
                      <a:pt x="142067" y="53230"/>
                    </a:moveTo>
                    <a:cubicBezTo>
                      <a:pt x="95169" y="53230"/>
                      <a:pt x="57150" y="91249"/>
                      <a:pt x="57150" y="138147"/>
                    </a:cubicBezTo>
                    <a:lnTo>
                      <a:pt x="57150" y="477803"/>
                    </a:lnTo>
                    <a:cubicBezTo>
                      <a:pt x="57150" y="524701"/>
                      <a:pt x="95169" y="562720"/>
                      <a:pt x="142067" y="562720"/>
                    </a:cubicBezTo>
                    <a:lnTo>
                      <a:pt x="823133" y="562720"/>
                    </a:lnTo>
                    <a:cubicBezTo>
                      <a:pt x="870031" y="562720"/>
                      <a:pt x="908050" y="524701"/>
                      <a:pt x="908050" y="477803"/>
                    </a:cubicBezTo>
                    <a:lnTo>
                      <a:pt x="908050" y="138147"/>
                    </a:lnTo>
                    <a:cubicBezTo>
                      <a:pt x="908050" y="91249"/>
                      <a:pt x="870031" y="53230"/>
                      <a:pt x="823133" y="53230"/>
                    </a:cubicBezTo>
                    <a:close/>
                    <a:moveTo>
                      <a:pt x="102660" y="0"/>
                    </a:moveTo>
                    <a:lnTo>
                      <a:pt x="868890" y="0"/>
                    </a:lnTo>
                    <a:cubicBezTo>
                      <a:pt x="925588" y="0"/>
                      <a:pt x="971550" y="45962"/>
                      <a:pt x="971550" y="102660"/>
                    </a:cubicBezTo>
                    <a:lnTo>
                      <a:pt x="971550" y="513290"/>
                    </a:lnTo>
                    <a:cubicBezTo>
                      <a:pt x="971550" y="569988"/>
                      <a:pt x="925588" y="615950"/>
                      <a:pt x="868890" y="615950"/>
                    </a:cubicBezTo>
                    <a:lnTo>
                      <a:pt x="102660" y="615950"/>
                    </a:lnTo>
                    <a:cubicBezTo>
                      <a:pt x="45962" y="615950"/>
                      <a:pt x="0" y="569988"/>
                      <a:pt x="0" y="513290"/>
                    </a:cubicBezTo>
                    <a:lnTo>
                      <a:pt x="0" y="102660"/>
                    </a:lnTo>
                    <a:cubicBezTo>
                      <a:pt x="0" y="45962"/>
                      <a:pt x="45962" y="0"/>
                      <a:pt x="102660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200" dirty="0">
                    <a:solidFill>
                      <a:schemeClr val="bg1"/>
                    </a:solidFill>
                    <a:latin typeface="Broadway" panose="04040905080B02020502" pitchFamily="82" charset="0"/>
                    <a:ea typeface="Arial" charset="0"/>
                    <a:cs typeface="Arial" charset="0"/>
                  </a:rPr>
                  <a:t>tv1</a:t>
                </a:r>
                <a:endParaRPr kumimoji="0" lang="en-GB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Broadway" panose="04040905080B02020502" pitchFamily="82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13" name="Rounded Rectangle 712"/>
              <p:cNvSpPr/>
              <p:nvPr/>
            </p:nvSpPr>
            <p:spPr bwMode="auto">
              <a:xfrm>
                <a:off x="3190875" y="2241412"/>
                <a:ext cx="317500" cy="508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714" name="Group 713"/>
          <p:cNvGrpSpPr/>
          <p:nvPr/>
        </p:nvGrpSpPr>
        <p:grpSpPr>
          <a:xfrm>
            <a:off x="5427638" y="5556109"/>
            <a:ext cx="374256" cy="878858"/>
            <a:chOff x="9002091" y="4974238"/>
            <a:chExt cx="313188" cy="735453"/>
          </a:xfrm>
        </p:grpSpPr>
        <p:sp>
          <p:nvSpPr>
            <p:cNvPr id="715" name="Rectangle 714"/>
            <p:cNvSpPr/>
            <p:nvPr/>
          </p:nvSpPr>
          <p:spPr bwMode="auto">
            <a:xfrm>
              <a:off x="9002091" y="4974238"/>
              <a:ext cx="313188" cy="354609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17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17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716" name="Group 715"/>
            <p:cNvGrpSpPr/>
            <p:nvPr/>
          </p:nvGrpSpPr>
          <p:grpSpPr>
            <a:xfrm>
              <a:off x="9008190" y="5503129"/>
              <a:ext cx="300991" cy="206562"/>
              <a:chOff x="2863850" y="1625462"/>
              <a:chExt cx="971550" cy="666750"/>
            </a:xfrm>
          </p:grpSpPr>
          <p:sp>
            <p:nvSpPr>
              <p:cNvPr id="717" name="Freeform 716"/>
              <p:cNvSpPr/>
              <p:nvPr/>
            </p:nvSpPr>
            <p:spPr bwMode="auto">
              <a:xfrm>
                <a:off x="2863850" y="1625462"/>
                <a:ext cx="971550" cy="615950"/>
              </a:xfrm>
              <a:custGeom>
                <a:avLst/>
                <a:gdLst>
                  <a:gd name="connsiteX0" fmla="*/ 142067 w 971550"/>
                  <a:gd name="connsiteY0" fmla="*/ 53230 h 615950"/>
                  <a:gd name="connsiteX1" fmla="*/ 57150 w 971550"/>
                  <a:gd name="connsiteY1" fmla="*/ 138147 h 615950"/>
                  <a:gd name="connsiteX2" fmla="*/ 57150 w 971550"/>
                  <a:gd name="connsiteY2" fmla="*/ 477803 h 615950"/>
                  <a:gd name="connsiteX3" fmla="*/ 142067 w 971550"/>
                  <a:gd name="connsiteY3" fmla="*/ 562720 h 615950"/>
                  <a:gd name="connsiteX4" fmla="*/ 823133 w 971550"/>
                  <a:gd name="connsiteY4" fmla="*/ 562720 h 615950"/>
                  <a:gd name="connsiteX5" fmla="*/ 908050 w 971550"/>
                  <a:gd name="connsiteY5" fmla="*/ 477803 h 615950"/>
                  <a:gd name="connsiteX6" fmla="*/ 908050 w 971550"/>
                  <a:gd name="connsiteY6" fmla="*/ 138147 h 615950"/>
                  <a:gd name="connsiteX7" fmla="*/ 823133 w 971550"/>
                  <a:gd name="connsiteY7" fmla="*/ 53230 h 615950"/>
                  <a:gd name="connsiteX8" fmla="*/ 102660 w 971550"/>
                  <a:gd name="connsiteY8" fmla="*/ 0 h 615950"/>
                  <a:gd name="connsiteX9" fmla="*/ 868890 w 971550"/>
                  <a:gd name="connsiteY9" fmla="*/ 0 h 615950"/>
                  <a:gd name="connsiteX10" fmla="*/ 971550 w 971550"/>
                  <a:gd name="connsiteY10" fmla="*/ 102660 h 615950"/>
                  <a:gd name="connsiteX11" fmla="*/ 971550 w 971550"/>
                  <a:gd name="connsiteY11" fmla="*/ 513290 h 615950"/>
                  <a:gd name="connsiteX12" fmla="*/ 868890 w 971550"/>
                  <a:gd name="connsiteY12" fmla="*/ 615950 h 615950"/>
                  <a:gd name="connsiteX13" fmla="*/ 102660 w 971550"/>
                  <a:gd name="connsiteY13" fmla="*/ 615950 h 615950"/>
                  <a:gd name="connsiteX14" fmla="*/ 0 w 971550"/>
                  <a:gd name="connsiteY14" fmla="*/ 513290 h 615950"/>
                  <a:gd name="connsiteX15" fmla="*/ 0 w 971550"/>
                  <a:gd name="connsiteY15" fmla="*/ 102660 h 615950"/>
                  <a:gd name="connsiteX16" fmla="*/ 102660 w 971550"/>
                  <a:gd name="connsiteY16" fmla="*/ 0 h 61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71550" h="615950">
                    <a:moveTo>
                      <a:pt x="142067" y="53230"/>
                    </a:moveTo>
                    <a:cubicBezTo>
                      <a:pt x="95169" y="53230"/>
                      <a:pt x="57150" y="91249"/>
                      <a:pt x="57150" y="138147"/>
                    </a:cubicBezTo>
                    <a:lnTo>
                      <a:pt x="57150" y="477803"/>
                    </a:lnTo>
                    <a:cubicBezTo>
                      <a:pt x="57150" y="524701"/>
                      <a:pt x="95169" y="562720"/>
                      <a:pt x="142067" y="562720"/>
                    </a:cubicBezTo>
                    <a:lnTo>
                      <a:pt x="823133" y="562720"/>
                    </a:lnTo>
                    <a:cubicBezTo>
                      <a:pt x="870031" y="562720"/>
                      <a:pt x="908050" y="524701"/>
                      <a:pt x="908050" y="477803"/>
                    </a:cubicBezTo>
                    <a:lnTo>
                      <a:pt x="908050" y="138147"/>
                    </a:lnTo>
                    <a:cubicBezTo>
                      <a:pt x="908050" y="91249"/>
                      <a:pt x="870031" y="53230"/>
                      <a:pt x="823133" y="53230"/>
                    </a:cubicBezTo>
                    <a:close/>
                    <a:moveTo>
                      <a:pt x="102660" y="0"/>
                    </a:moveTo>
                    <a:lnTo>
                      <a:pt x="868890" y="0"/>
                    </a:lnTo>
                    <a:cubicBezTo>
                      <a:pt x="925588" y="0"/>
                      <a:pt x="971550" y="45962"/>
                      <a:pt x="971550" y="102660"/>
                    </a:cubicBezTo>
                    <a:lnTo>
                      <a:pt x="971550" y="513290"/>
                    </a:lnTo>
                    <a:cubicBezTo>
                      <a:pt x="971550" y="569988"/>
                      <a:pt x="925588" y="615950"/>
                      <a:pt x="868890" y="615950"/>
                    </a:cubicBezTo>
                    <a:lnTo>
                      <a:pt x="102660" y="615950"/>
                    </a:lnTo>
                    <a:cubicBezTo>
                      <a:pt x="45962" y="615950"/>
                      <a:pt x="0" y="569988"/>
                      <a:pt x="0" y="513290"/>
                    </a:cubicBezTo>
                    <a:lnTo>
                      <a:pt x="0" y="102660"/>
                    </a:lnTo>
                    <a:cubicBezTo>
                      <a:pt x="0" y="45962"/>
                      <a:pt x="45962" y="0"/>
                      <a:pt x="102660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200" dirty="0">
                    <a:solidFill>
                      <a:schemeClr val="bg1"/>
                    </a:solidFill>
                    <a:latin typeface="Broadway" panose="04040905080B02020502" pitchFamily="82" charset="0"/>
                    <a:ea typeface="Arial" charset="0"/>
                    <a:cs typeface="Arial" charset="0"/>
                  </a:rPr>
                  <a:t>tv4</a:t>
                </a:r>
                <a:endParaRPr kumimoji="0" lang="en-GB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Broadway" panose="04040905080B02020502" pitchFamily="82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18" name="Rounded Rectangle 717"/>
              <p:cNvSpPr/>
              <p:nvPr/>
            </p:nvSpPr>
            <p:spPr bwMode="auto">
              <a:xfrm>
                <a:off x="3190875" y="2241412"/>
                <a:ext cx="317500" cy="508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25896" y="596588"/>
                <a:ext cx="40174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it-IT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it-IT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it-IT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it-IT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it-IT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it-IT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it-IT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it-IT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896" y="596588"/>
                <a:ext cx="4017446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52" r="-152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/>
              <p:cNvSpPr txBox="1"/>
              <p:nvPr/>
            </p:nvSpPr>
            <p:spPr>
              <a:xfrm>
                <a:off x="7677336" y="2995080"/>
                <a:ext cx="3036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bg1"/>
                    </a:solidFill>
                  </a:rPr>
                  <a:t>             &gt;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0" name="TextBox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336" y="2995080"/>
                <a:ext cx="3036851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405" t="-22951" b="-508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/>
              <p:cNvSpPr txBox="1"/>
              <p:nvPr/>
            </p:nvSpPr>
            <p:spPr>
              <a:xfrm>
                <a:off x="7979719" y="2013378"/>
                <a:ext cx="2318262" cy="831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it-IT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𝐿𝑎𝑝</m:t>
                              </m:r>
                              <m:d>
                                <m:dPr>
                                  <m:ctrlPr>
                                    <a:rPr lang="it-IT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0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it-IT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it-IT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719" y="2013378"/>
                <a:ext cx="2318262" cy="83125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" name="Rectangle 339"/>
          <p:cNvSpPr/>
          <p:nvPr/>
        </p:nvSpPr>
        <p:spPr bwMode="auto">
          <a:xfrm>
            <a:off x="7409603" y="4850034"/>
            <a:ext cx="374256" cy="274969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7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341" name="Rectangle 340"/>
          <p:cNvSpPr/>
          <p:nvPr/>
        </p:nvSpPr>
        <p:spPr bwMode="auto">
          <a:xfrm>
            <a:off x="6854367" y="4098141"/>
            <a:ext cx="374256" cy="102686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2" name="Rectangle 341"/>
          <p:cNvSpPr/>
          <p:nvPr/>
        </p:nvSpPr>
        <p:spPr bwMode="auto">
          <a:xfrm>
            <a:off x="8520074" y="4850034"/>
            <a:ext cx="374256" cy="274975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3" name="Rectangle 342"/>
          <p:cNvSpPr/>
          <p:nvPr/>
        </p:nvSpPr>
        <p:spPr bwMode="auto">
          <a:xfrm>
            <a:off x="7957429" y="5008952"/>
            <a:ext cx="374256" cy="106371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44" name="Straight Arrow Connector 343"/>
          <p:cNvCxnSpPr/>
          <p:nvPr/>
        </p:nvCxnSpPr>
        <p:spPr bwMode="auto">
          <a:xfrm flipV="1">
            <a:off x="6747566" y="3439815"/>
            <a:ext cx="0" cy="1678479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cxnSp>
        <p:nvCxnSpPr>
          <p:cNvPr id="345" name="Straight Arrow Connector 344"/>
          <p:cNvCxnSpPr/>
          <p:nvPr/>
        </p:nvCxnSpPr>
        <p:spPr bwMode="auto">
          <a:xfrm>
            <a:off x="6747566" y="5118291"/>
            <a:ext cx="2316453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grpSp>
        <p:nvGrpSpPr>
          <p:cNvPr id="346" name="Group 345"/>
          <p:cNvGrpSpPr/>
          <p:nvPr/>
        </p:nvGrpSpPr>
        <p:grpSpPr>
          <a:xfrm>
            <a:off x="7970374" y="5326983"/>
            <a:ext cx="359681" cy="246839"/>
            <a:chOff x="2863850" y="1625462"/>
            <a:chExt cx="971550" cy="666750"/>
          </a:xfrm>
        </p:grpSpPr>
        <p:sp>
          <p:nvSpPr>
            <p:cNvPr id="347" name="Freeform 346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tv3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348" name="Rounded Rectangle 347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7407842" y="4694972"/>
            <a:ext cx="374256" cy="878855"/>
            <a:chOff x="8268545" y="4974240"/>
            <a:chExt cx="313188" cy="735451"/>
          </a:xfrm>
        </p:grpSpPr>
        <p:sp>
          <p:nvSpPr>
            <p:cNvPr id="350" name="Rectangle 349"/>
            <p:cNvSpPr/>
            <p:nvPr/>
          </p:nvSpPr>
          <p:spPr bwMode="auto">
            <a:xfrm>
              <a:off x="8268545" y="4974240"/>
              <a:ext cx="313188" cy="354605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7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8274644" y="5503129"/>
              <a:ext cx="300991" cy="206562"/>
              <a:chOff x="2863850" y="1625462"/>
              <a:chExt cx="971550" cy="666750"/>
            </a:xfrm>
          </p:grpSpPr>
          <p:sp>
            <p:nvSpPr>
              <p:cNvPr id="352" name="Freeform 351"/>
              <p:cNvSpPr/>
              <p:nvPr/>
            </p:nvSpPr>
            <p:spPr bwMode="auto">
              <a:xfrm>
                <a:off x="2863850" y="1625462"/>
                <a:ext cx="971550" cy="615950"/>
              </a:xfrm>
              <a:custGeom>
                <a:avLst/>
                <a:gdLst>
                  <a:gd name="connsiteX0" fmla="*/ 142067 w 971550"/>
                  <a:gd name="connsiteY0" fmla="*/ 53230 h 615950"/>
                  <a:gd name="connsiteX1" fmla="*/ 57150 w 971550"/>
                  <a:gd name="connsiteY1" fmla="*/ 138147 h 615950"/>
                  <a:gd name="connsiteX2" fmla="*/ 57150 w 971550"/>
                  <a:gd name="connsiteY2" fmla="*/ 477803 h 615950"/>
                  <a:gd name="connsiteX3" fmla="*/ 142067 w 971550"/>
                  <a:gd name="connsiteY3" fmla="*/ 562720 h 615950"/>
                  <a:gd name="connsiteX4" fmla="*/ 823133 w 971550"/>
                  <a:gd name="connsiteY4" fmla="*/ 562720 h 615950"/>
                  <a:gd name="connsiteX5" fmla="*/ 908050 w 971550"/>
                  <a:gd name="connsiteY5" fmla="*/ 477803 h 615950"/>
                  <a:gd name="connsiteX6" fmla="*/ 908050 w 971550"/>
                  <a:gd name="connsiteY6" fmla="*/ 138147 h 615950"/>
                  <a:gd name="connsiteX7" fmla="*/ 823133 w 971550"/>
                  <a:gd name="connsiteY7" fmla="*/ 53230 h 615950"/>
                  <a:gd name="connsiteX8" fmla="*/ 102660 w 971550"/>
                  <a:gd name="connsiteY8" fmla="*/ 0 h 615950"/>
                  <a:gd name="connsiteX9" fmla="*/ 868890 w 971550"/>
                  <a:gd name="connsiteY9" fmla="*/ 0 h 615950"/>
                  <a:gd name="connsiteX10" fmla="*/ 971550 w 971550"/>
                  <a:gd name="connsiteY10" fmla="*/ 102660 h 615950"/>
                  <a:gd name="connsiteX11" fmla="*/ 971550 w 971550"/>
                  <a:gd name="connsiteY11" fmla="*/ 513290 h 615950"/>
                  <a:gd name="connsiteX12" fmla="*/ 868890 w 971550"/>
                  <a:gd name="connsiteY12" fmla="*/ 615950 h 615950"/>
                  <a:gd name="connsiteX13" fmla="*/ 102660 w 971550"/>
                  <a:gd name="connsiteY13" fmla="*/ 615950 h 615950"/>
                  <a:gd name="connsiteX14" fmla="*/ 0 w 971550"/>
                  <a:gd name="connsiteY14" fmla="*/ 513290 h 615950"/>
                  <a:gd name="connsiteX15" fmla="*/ 0 w 971550"/>
                  <a:gd name="connsiteY15" fmla="*/ 102660 h 615950"/>
                  <a:gd name="connsiteX16" fmla="*/ 102660 w 971550"/>
                  <a:gd name="connsiteY16" fmla="*/ 0 h 61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71550" h="615950">
                    <a:moveTo>
                      <a:pt x="142067" y="53230"/>
                    </a:moveTo>
                    <a:cubicBezTo>
                      <a:pt x="95169" y="53230"/>
                      <a:pt x="57150" y="91249"/>
                      <a:pt x="57150" y="138147"/>
                    </a:cubicBezTo>
                    <a:lnTo>
                      <a:pt x="57150" y="477803"/>
                    </a:lnTo>
                    <a:cubicBezTo>
                      <a:pt x="57150" y="524701"/>
                      <a:pt x="95169" y="562720"/>
                      <a:pt x="142067" y="562720"/>
                    </a:cubicBezTo>
                    <a:lnTo>
                      <a:pt x="823133" y="562720"/>
                    </a:lnTo>
                    <a:cubicBezTo>
                      <a:pt x="870031" y="562720"/>
                      <a:pt x="908050" y="524701"/>
                      <a:pt x="908050" y="477803"/>
                    </a:cubicBezTo>
                    <a:lnTo>
                      <a:pt x="908050" y="138147"/>
                    </a:lnTo>
                    <a:cubicBezTo>
                      <a:pt x="908050" y="91249"/>
                      <a:pt x="870031" y="53230"/>
                      <a:pt x="823133" y="53230"/>
                    </a:cubicBezTo>
                    <a:close/>
                    <a:moveTo>
                      <a:pt x="102660" y="0"/>
                    </a:moveTo>
                    <a:lnTo>
                      <a:pt x="868890" y="0"/>
                    </a:lnTo>
                    <a:cubicBezTo>
                      <a:pt x="925588" y="0"/>
                      <a:pt x="971550" y="45962"/>
                      <a:pt x="971550" y="102660"/>
                    </a:cubicBezTo>
                    <a:lnTo>
                      <a:pt x="971550" y="513290"/>
                    </a:lnTo>
                    <a:cubicBezTo>
                      <a:pt x="971550" y="569988"/>
                      <a:pt x="925588" y="615950"/>
                      <a:pt x="868890" y="615950"/>
                    </a:cubicBezTo>
                    <a:lnTo>
                      <a:pt x="102660" y="615950"/>
                    </a:lnTo>
                    <a:cubicBezTo>
                      <a:pt x="45962" y="615950"/>
                      <a:pt x="0" y="569988"/>
                      <a:pt x="0" y="513290"/>
                    </a:cubicBezTo>
                    <a:lnTo>
                      <a:pt x="0" y="102660"/>
                    </a:lnTo>
                    <a:cubicBezTo>
                      <a:pt x="0" y="45962"/>
                      <a:pt x="45962" y="0"/>
                      <a:pt x="102660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200" dirty="0">
                    <a:solidFill>
                      <a:schemeClr val="bg1"/>
                    </a:solidFill>
                    <a:latin typeface="Broadway" panose="04040905080B02020502" pitchFamily="82" charset="0"/>
                    <a:ea typeface="Arial" charset="0"/>
                    <a:cs typeface="Arial" charset="0"/>
                  </a:rPr>
                  <a:t>tv2</a:t>
                </a:r>
                <a:endParaRPr kumimoji="0" lang="en-GB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Broadway" panose="04040905080B02020502" pitchFamily="82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3" name="Rounded Rectangle 352"/>
              <p:cNvSpPr/>
              <p:nvPr/>
            </p:nvSpPr>
            <p:spPr bwMode="auto">
              <a:xfrm>
                <a:off x="3190875" y="2241412"/>
                <a:ext cx="317500" cy="508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54" name="Group 353"/>
          <p:cNvGrpSpPr/>
          <p:nvPr/>
        </p:nvGrpSpPr>
        <p:grpSpPr>
          <a:xfrm>
            <a:off x="6852606" y="4181335"/>
            <a:ext cx="374256" cy="1392489"/>
            <a:chOff x="7616358" y="4544416"/>
            <a:chExt cx="313188" cy="1165275"/>
          </a:xfrm>
        </p:grpSpPr>
        <p:sp>
          <p:nvSpPr>
            <p:cNvPr id="355" name="Rectangle 354"/>
            <p:cNvSpPr/>
            <p:nvPr/>
          </p:nvSpPr>
          <p:spPr bwMode="auto">
            <a:xfrm>
              <a:off x="7616358" y="4544416"/>
              <a:ext cx="313188" cy="784430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17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356" name="Group 355"/>
            <p:cNvGrpSpPr/>
            <p:nvPr/>
          </p:nvGrpSpPr>
          <p:grpSpPr>
            <a:xfrm>
              <a:off x="7622457" y="5503129"/>
              <a:ext cx="300991" cy="206562"/>
              <a:chOff x="2863850" y="1625462"/>
              <a:chExt cx="971550" cy="666750"/>
            </a:xfrm>
          </p:grpSpPr>
          <p:sp>
            <p:nvSpPr>
              <p:cNvPr id="357" name="Freeform 356"/>
              <p:cNvSpPr/>
              <p:nvPr/>
            </p:nvSpPr>
            <p:spPr bwMode="auto">
              <a:xfrm>
                <a:off x="2863850" y="1625462"/>
                <a:ext cx="971550" cy="615950"/>
              </a:xfrm>
              <a:custGeom>
                <a:avLst/>
                <a:gdLst>
                  <a:gd name="connsiteX0" fmla="*/ 142067 w 971550"/>
                  <a:gd name="connsiteY0" fmla="*/ 53230 h 615950"/>
                  <a:gd name="connsiteX1" fmla="*/ 57150 w 971550"/>
                  <a:gd name="connsiteY1" fmla="*/ 138147 h 615950"/>
                  <a:gd name="connsiteX2" fmla="*/ 57150 w 971550"/>
                  <a:gd name="connsiteY2" fmla="*/ 477803 h 615950"/>
                  <a:gd name="connsiteX3" fmla="*/ 142067 w 971550"/>
                  <a:gd name="connsiteY3" fmla="*/ 562720 h 615950"/>
                  <a:gd name="connsiteX4" fmla="*/ 823133 w 971550"/>
                  <a:gd name="connsiteY4" fmla="*/ 562720 h 615950"/>
                  <a:gd name="connsiteX5" fmla="*/ 908050 w 971550"/>
                  <a:gd name="connsiteY5" fmla="*/ 477803 h 615950"/>
                  <a:gd name="connsiteX6" fmla="*/ 908050 w 971550"/>
                  <a:gd name="connsiteY6" fmla="*/ 138147 h 615950"/>
                  <a:gd name="connsiteX7" fmla="*/ 823133 w 971550"/>
                  <a:gd name="connsiteY7" fmla="*/ 53230 h 615950"/>
                  <a:gd name="connsiteX8" fmla="*/ 102660 w 971550"/>
                  <a:gd name="connsiteY8" fmla="*/ 0 h 615950"/>
                  <a:gd name="connsiteX9" fmla="*/ 868890 w 971550"/>
                  <a:gd name="connsiteY9" fmla="*/ 0 h 615950"/>
                  <a:gd name="connsiteX10" fmla="*/ 971550 w 971550"/>
                  <a:gd name="connsiteY10" fmla="*/ 102660 h 615950"/>
                  <a:gd name="connsiteX11" fmla="*/ 971550 w 971550"/>
                  <a:gd name="connsiteY11" fmla="*/ 513290 h 615950"/>
                  <a:gd name="connsiteX12" fmla="*/ 868890 w 971550"/>
                  <a:gd name="connsiteY12" fmla="*/ 615950 h 615950"/>
                  <a:gd name="connsiteX13" fmla="*/ 102660 w 971550"/>
                  <a:gd name="connsiteY13" fmla="*/ 615950 h 615950"/>
                  <a:gd name="connsiteX14" fmla="*/ 0 w 971550"/>
                  <a:gd name="connsiteY14" fmla="*/ 513290 h 615950"/>
                  <a:gd name="connsiteX15" fmla="*/ 0 w 971550"/>
                  <a:gd name="connsiteY15" fmla="*/ 102660 h 615950"/>
                  <a:gd name="connsiteX16" fmla="*/ 102660 w 971550"/>
                  <a:gd name="connsiteY16" fmla="*/ 0 h 61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71550" h="615950">
                    <a:moveTo>
                      <a:pt x="142067" y="53230"/>
                    </a:moveTo>
                    <a:cubicBezTo>
                      <a:pt x="95169" y="53230"/>
                      <a:pt x="57150" y="91249"/>
                      <a:pt x="57150" y="138147"/>
                    </a:cubicBezTo>
                    <a:lnTo>
                      <a:pt x="57150" y="477803"/>
                    </a:lnTo>
                    <a:cubicBezTo>
                      <a:pt x="57150" y="524701"/>
                      <a:pt x="95169" y="562720"/>
                      <a:pt x="142067" y="562720"/>
                    </a:cubicBezTo>
                    <a:lnTo>
                      <a:pt x="823133" y="562720"/>
                    </a:lnTo>
                    <a:cubicBezTo>
                      <a:pt x="870031" y="562720"/>
                      <a:pt x="908050" y="524701"/>
                      <a:pt x="908050" y="477803"/>
                    </a:cubicBezTo>
                    <a:lnTo>
                      <a:pt x="908050" y="138147"/>
                    </a:lnTo>
                    <a:cubicBezTo>
                      <a:pt x="908050" y="91249"/>
                      <a:pt x="870031" y="53230"/>
                      <a:pt x="823133" y="53230"/>
                    </a:cubicBezTo>
                    <a:close/>
                    <a:moveTo>
                      <a:pt x="102660" y="0"/>
                    </a:moveTo>
                    <a:lnTo>
                      <a:pt x="868890" y="0"/>
                    </a:lnTo>
                    <a:cubicBezTo>
                      <a:pt x="925588" y="0"/>
                      <a:pt x="971550" y="45962"/>
                      <a:pt x="971550" y="102660"/>
                    </a:cubicBezTo>
                    <a:lnTo>
                      <a:pt x="971550" y="513290"/>
                    </a:lnTo>
                    <a:cubicBezTo>
                      <a:pt x="971550" y="569988"/>
                      <a:pt x="925588" y="615950"/>
                      <a:pt x="868890" y="615950"/>
                    </a:cubicBezTo>
                    <a:lnTo>
                      <a:pt x="102660" y="615950"/>
                    </a:lnTo>
                    <a:cubicBezTo>
                      <a:pt x="45962" y="615950"/>
                      <a:pt x="0" y="569988"/>
                      <a:pt x="0" y="513290"/>
                    </a:cubicBezTo>
                    <a:lnTo>
                      <a:pt x="0" y="102660"/>
                    </a:lnTo>
                    <a:cubicBezTo>
                      <a:pt x="0" y="45962"/>
                      <a:pt x="45962" y="0"/>
                      <a:pt x="102660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200" dirty="0">
                    <a:solidFill>
                      <a:schemeClr val="bg1"/>
                    </a:solidFill>
                    <a:latin typeface="Broadway" panose="04040905080B02020502" pitchFamily="82" charset="0"/>
                    <a:ea typeface="Arial" charset="0"/>
                    <a:cs typeface="Arial" charset="0"/>
                  </a:rPr>
                  <a:t>tv1</a:t>
                </a:r>
                <a:endParaRPr kumimoji="0" lang="en-GB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Broadway" panose="04040905080B02020502" pitchFamily="82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8" name="Rounded Rectangle 357"/>
              <p:cNvSpPr/>
              <p:nvPr/>
            </p:nvSpPr>
            <p:spPr bwMode="auto">
              <a:xfrm>
                <a:off x="3190875" y="2241412"/>
                <a:ext cx="317500" cy="508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59" name="Group 358"/>
          <p:cNvGrpSpPr/>
          <p:nvPr/>
        </p:nvGrpSpPr>
        <p:grpSpPr>
          <a:xfrm>
            <a:off x="8518313" y="4694973"/>
            <a:ext cx="374256" cy="878858"/>
            <a:chOff x="9002091" y="4974238"/>
            <a:chExt cx="313188" cy="735453"/>
          </a:xfrm>
        </p:grpSpPr>
        <p:sp>
          <p:nvSpPr>
            <p:cNvPr id="360" name="Rectangle 359"/>
            <p:cNvSpPr/>
            <p:nvPr/>
          </p:nvSpPr>
          <p:spPr bwMode="auto">
            <a:xfrm>
              <a:off x="9002091" y="4974238"/>
              <a:ext cx="313188" cy="354609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17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z="17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361" name="Group 360"/>
            <p:cNvGrpSpPr/>
            <p:nvPr/>
          </p:nvGrpSpPr>
          <p:grpSpPr>
            <a:xfrm>
              <a:off x="9008190" y="5503129"/>
              <a:ext cx="300991" cy="206562"/>
              <a:chOff x="2863850" y="1625462"/>
              <a:chExt cx="971550" cy="666750"/>
            </a:xfrm>
          </p:grpSpPr>
          <p:sp>
            <p:nvSpPr>
              <p:cNvPr id="362" name="Freeform 361"/>
              <p:cNvSpPr/>
              <p:nvPr/>
            </p:nvSpPr>
            <p:spPr bwMode="auto">
              <a:xfrm>
                <a:off x="2863850" y="1625462"/>
                <a:ext cx="971550" cy="615950"/>
              </a:xfrm>
              <a:custGeom>
                <a:avLst/>
                <a:gdLst>
                  <a:gd name="connsiteX0" fmla="*/ 142067 w 971550"/>
                  <a:gd name="connsiteY0" fmla="*/ 53230 h 615950"/>
                  <a:gd name="connsiteX1" fmla="*/ 57150 w 971550"/>
                  <a:gd name="connsiteY1" fmla="*/ 138147 h 615950"/>
                  <a:gd name="connsiteX2" fmla="*/ 57150 w 971550"/>
                  <a:gd name="connsiteY2" fmla="*/ 477803 h 615950"/>
                  <a:gd name="connsiteX3" fmla="*/ 142067 w 971550"/>
                  <a:gd name="connsiteY3" fmla="*/ 562720 h 615950"/>
                  <a:gd name="connsiteX4" fmla="*/ 823133 w 971550"/>
                  <a:gd name="connsiteY4" fmla="*/ 562720 h 615950"/>
                  <a:gd name="connsiteX5" fmla="*/ 908050 w 971550"/>
                  <a:gd name="connsiteY5" fmla="*/ 477803 h 615950"/>
                  <a:gd name="connsiteX6" fmla="*/ 908050 w 971550"/>
                  <a:gd name="connsiteY6" fmla="*/ 138147 h 615950"/>
                  <a:gd name="connsiteX7" fmla="*/ 823133 w 971550"/>
                  <a:gd name="connsiteY7" fmla="*/ 53230 h 615950"/>
                  <a:gd name="connsiteX8" fmla="*/ 102660 w 971550"/>
                  <a:gd name="connsiteY8" fmla="*/ 0 h 615950"/>
                  <a:gd name="connsiteX9" fmla="*/ 868890 w 971550"/>
                  <a:gd name="connsiteY9" fmla="*/ 0 h 615950"/>
                  <a:gd name="connsiteX10" fmla="*/ 971550 w 971550"/>
                  <a:gd name="connsiteY10" fmla="*/ 102660 h 615950"/>
                  <a:gd name="connsiteX11" fmla="*/ 971550 w 971550"/>
                  <a:gd name="connsiteY11" fmla="*/ 513290 h 615950"/>
                  <a:gd name="connsiteX12" fmla="*/ 868890 w 971550"/>
                  <a:gd name="connsiteY12" fmla="*/ 615950 h 615950"/>
                  <a:gd name="connsiteX13" fmla="*/ 102660 w 971550"/>
                  <a:gd name="connsiteY13" fmla="*/ 615950 h 615950"/>
                  <a:gd name="connsiteX14" fmla="*/ 0 w 971550"/>
                  <a:gd name="connsiteY14" fmla="*/ 513290 h 615950"/>
                  <a:gd name="connsiteX15" fmla="*/ 0 w 971550"/>
                  <a:gd name="connsiteY15" fmla="*/ 102660 h 615950"/>
                  <a:gd name="connsiteX16" fmla="*/ 102660 w 971550"/>
                  <a:gd name="connsiteY16" fmla="*/ 0 h 61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71550" h="615950">
                    <a:moveTo>
                      <a:pt x="142067" y="53230"/>
                    </a:moveTo>
                    <a:cubicBezTo>
                      <a:pt x="95169" y="53230"/>
                      <a:pt x="57150" y="91249"/>
                      <a:pt x="57150" y="138147"/>
                    </a:cubicBezTo>
                    <a:lnTo>
                      <a:pt x="57150" y="477803"/>
                    </a:lnTo>
                    <a:cubicBezTo>
                      <a:pt x="57150" y="524701"/>
                      <a:pt x="95169" y="562720"/>
                      <a:pt x="142067" y="562720"/>
                    </a:cubicBezTo>
                    <a:lnTo>
                      <a:pt x="823133" y="562720"/>
                    </a:lnTo>
                    <a:cubicBezTo>
                      <a:pt x="870031" y="562720"/>
                      <a:pt x="908050" y="524701"/>
                      <a:pt x="908050" y="477803"/>
                    </a:cubicBezTo>
                    <a:lnTo>
                      <a:pt x="908050" y="138147"/>
                    </a:lnTo>
                    <a:cubicBezTo>
                      <a:pt x="908050" y="91249"/>
                      <a:pt x="870031" y="53230"/>
                      <a:pt x="823133" y="53230"/>
                    </a:cubicBezTo>
                    <a:close/>
                    <a:moveTo>
                      <a:pt x="102660" y="0"/>
                    </a:moveTo>
                    <a:lnTo>
                      <a:pt x="868890" y="0"/>
                    </a:lnTo>
                    <a:cubicBezTo>
                      <a:pt x="925588" y="0"/>
                      <a:pt x="971550" y="45962"/>
                      <a:pt x="971550" y="102660"/>
                    </a:cubicBezTo>
                    <a:lnTo>
                      <a:pt x="971550" y="513290"/>
                    </a:lnTo>
                    <a:cubicBezTo>
                      <a:pt x="971550" y="569988"/>
                      <a:pt x="925588" y="615950"/>
                      <a:pt x="868890" y="615950"/>
                    </a:cubicBezTo>
                    <a:lnTo>
                      <a:pt x="102660" y="615950"/>
                    </a:lnTo>
                    <a:cubicBezTo>
                      <a:pt x="45962" y="615950"/>
                      <a:pt x="0" y="569988"/>
                      <a:pt x="0" y="513290"/>
                    </a:cubicBezTo>
                    <a:lnTo>
                      <a:pt x="0" y="102660"/>
                    </a:lnTo>
                    <a:cubicBezTo>
                      <a:pt x="0" y="45962"/>
                      <a:pt x="45962" y="0"/>
                      <a:pt x="102660" y="0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200" dirty="0">
                    <a:solidFill>
                      <a:schemeClr val="bg1"/>
                    </a:solidFill>
                    <a:latin typeface="Broadway" panose="04040905080B02020502" pitchFamily="82" charset="0"/>
                    <a:ea typeface="Arial" charset="0"/>
                    <a:cs typeface="Arial" charset="0"/>
                  </a:rPr>
                  <a:t>tv4</a:t>
                </a:r>
                <a:endParaRPr kumimoji="0" lang="en-GB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Broadway" panose="04040905080B02020502" pitchFamily="82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3" name="Rounded Rectangle 362"/>
              <p:cNvSpPr/>
              <p:nvPr/>
            </p:nvSpPr>
            <p:spPr bwMode="auto">
              <a:xfrm>
                <a:off x="3190875" y="2241412"/>
                <a:ext cx="317500" cy="508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364" name="Rectangle 363"/>
          <p:cNvSpPr/>
          <p:nvPr/>
        </p:nvSpPr>
        <p:spPr bwMode="auto">
          <a:xfrm>
            <a:off x="9944553" y="4960289"/>
            <a:ext cx="374256" cy="161422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7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365" name="Rectangle 364"/>
          <p:cNvSpPr/>
          <p:nvPr/>
        </p:nvSpPr>
        <p:spPr bwMode="auto">
          <a:xfrm>
            <a:off x="9389317" y="3681184"/>
            <a:ext cx="374256" cy="1440525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6" name="Rectangle 365"/>
          <p:cNvSpPr/>
          <p:nvPr/>
        </p:nvSpPr>
        <p:spPr bwMode="auto">
          <a:xfrm>
            <a:off x="11055024" y="4107142"/>
            <a:ext cx="374256" cy="1014576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7" name="Rectangle 366"/>
          <p:cNvSpPr/>
          <p:nvPr/>
        </p:nvSpPr>
        <p:spPr bwMode="auto">
          <a:xfrm>
            <a:off x="10492379" y="4513088"/>
            <a:ext cx="374256" cy="598943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68" name="Straight Arrow Connector 367"/>
          <p:cNvCxnSpPr/>
          <p:nvPr/>
        </p:nvCxnSpPr>
        <p:spPr bwMode="auto">
          <a:xfrm flipV="1">
            <a:off x="9282516" y="3436523"/>
            <a:ext cx="0" cy="1678479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cxnSp>
        <p:nvCxnSpPr>
          <p:cNvPr id="369" name="Straight Arrow Connector 368"/>
          <p:cNvCxnSpPr/>
          <p:nvPr/>
        </p:nvCxnSpPr>
        <p:spPr bwMode="auto">
          <a:xfrm>
            <a:off x="9282516" y="5114999"/>
            <a:ext cx="2316453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sp>
        <p:nvSpPr>
          <p:cNvPr id="371" name="Freeform 370"/>
          <p:cNvSpPr/>
          <p:nvPr/>
        </p:nvSpPr>
        <p:spPr bwMode="auto">
          <a:xfrm>
            <a:off x="10505324" y="5323691"/>
            <a:ext cx="359681" cy="228032"/>
          </a:xfrm>
          <a:custGeom>
            <a:avLst/>
            <a:gdLst>
              <a:gd name="connsiteX0" fmla="*/ 142067 w 971550"/>
              <a:gd name="connsiteY0" fmla="*/ 53230 h 615950"/>
              <a:gd name="connsiteX1" fmla="*/ 57150 w 971550"/>
              <a:gd name="connsiteY1" fmla="*/ 138147 h 615950"/>
              <a:gd name="connsiteX2" fmla="*/ 57150 w 971550"/>
              <a:gd name="connsiteY2" fmla="*/ 477803 h 615950"/>
              <a:gd name="connsiteX3" fmla="*/ 142067 w 971550"/>
              <a:gd name="connsiteY3" fmla="*/ 562720 h 615950"/>
              <a:gd name="connsiteX4" fmla="*/ 823133 w 971550"/>
              <a:gd name="connsiteY4" fmla="*/ 562720 h 615950"/>
              <a:gd name="connsiteX5" fmla="*/ 908050 w 971550"/>
              <a:gd name="connsiteY5" fmla="*/ 477803 h 615950"/>
              <a:gd name="connsiteX6" fmla="*/ 908050 w 971550"/>
              <a:gd name="connsiteY6" fmla="*/ 138147 h 615950"/>
              <a:gd name="connsiteX7" fmla="*/ 823133 w 971550"/>
              <a:gd name="connsiteY7" fmla="*/ 53230 h 615950"/>
              <a:gd name="connsiteX8" fmla="*/ 102660 w 971550"/>
              <a:gd name="connsiteY8" fmla="*/ 0 h 615950"/>
              <a:gd name="connsiteX9" fmla="*/ 868890 w 971550"/>
              <a:gd name="connsiteY9" fmla="*/ 0 h 615950"/>
              <a:gd name="connsiteX10" fmla="*/ 971550 w 971550"/>
              <a:gd name="connsiteY10" fmla="*/ 102660 h 615950"/>
              <a:gd name="connsiteX11" fmla="*/ 971550 w 971550"/>
              <a:gd name="connsiteY11" fmla="*/ 513290 h 615950"/>
              <a:gd name="connsiteX12" fmla="*/ 868890 w 971550"/>
              <a:gd name="connsiteY12" fmla="*/ 615950 h 615950"/>
              <a:gd name="connsiteX13" fmla="*/ 102660 w 971550"/>
              <a:gd name="connsiteY13" fmla="*/ 615950 h 615950"/>
              <a:gd name="connsiteX14" fmla="*/ 0 w 971550"/>
              <a:gd name="connsiteY14" fmla="*/ 513290 h 615950"/>
              <a:gd name="connsiteX15" fmla="*/ 0 w 971550"/>
              <a:gd name="connsiteY15" fmla="*/ 102660 h 615950"/>
              <a:gd name="connsiteX16" fmla="*/ 102660 w 971550"/>
              <a:gd name="connsiteY16" fmla="*/ 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71550" h="615950">
                <a:moveTo>
                  <a:pt x="142067" y="53230"/>
                </a:moveTo>
                <a:cubicBezTo>
                  <a:pt x="95169" y="53230"/>
                  <a:pt x="57150" y="91249"/>
                  <a:pt x="57150" y="138147"/>
                </a:cubicBezTo>
                <a:lnTo>
                  <a:pt x="57150" y="477803"/>
                </a:lnTo>
                <a:cubicBezTo>
                  <a:pt x="57150" y="524701"/>
                  <a:pt x="95169" y="562720"/>
                  <a:pt x="142067" y="562720"/>
                </a:cubicBezTo>
                <a:lnTo>
                  <a:pt x="823133" y="562720"/>
                </a:lnTo>
                <a:cubicBezTo>
                  <a:pt x="870031" y="562720"/>
                  <a:pt x="908050" y="524701"/>
                  <a:pt x="908050" y="477803"/>
                </a:cubicBezTo>
                <a:lnTo>
                  <a:pt x="908050" y="138147"/>
                </a:lnTo>
                <a:cubicBezTo>
                  <a:pt x="908050" y="91249"/>
                  <a:pt x="870031" y="53230"/>
                  <a:pt x="823133" y="53230"/>
                </a:cubicBezTo>
                <a:close/>
                <a:moveTo>
                  <a:pt x="102660" y="0"/>
                </a:moveTo>
                <a:lnTo>
                  <a:pt x="868890" y="0"/>
                </a:lnTo>
                <a:cubicBezTo>
                  <a:pt x="925588" y="0"/>
                  <a:pt x="971550" y="45962"/>
                  <a:pt x="971550" y="102660"/>
                </a:cubicBezTo>
                <a:lnTo>
                  <a:pt x="971550" y="513290"/>
                </a:lnTo>
                <a:cubicBezTo>
                  <a:pt x="971550" y="569988"/>
                  <a:pt x="925588" y="615950"/>
                  <a:pt x="868890" y="615950"/>
                </a:cubicBezTo>
                <a:lnTo>
                  <a:pt x="102660" y="615950"/>
                </a:lnTo>
                <a:cubicBezTo>
                  <a:pt x="45962" y="615950"/>
                  <a:pt x="0" y="569988"/>
                  <a:pt x="0" y="513290"/>
                </a:cubicBezTo>
                <a:lnTo>
                  <a:pt x="0" y="102660"/>
                </a:lnTo>
                <a:cubicBezTo>
                  <a:pt x="0" y="45962"/>
                  <a:pt x="45962" y="0"/>
                  <a:pt x="102660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solidFill>
                  <a:schemeClr val="bg1"/>
                </a:solidFill>
                <a:latin typeface="Broadway" panose="04040905080B02020502" pitchFamily="82" charset="0"/>
                <a:ea typeface="Arial" charset="0"/>
                <a:cs typeface="Arial" charset="0"/>
              </a:rPr>
              <a:t>tv3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oadway" panose="04040905080B02020502" pitchFamily="82" charset="0"/>
              <a:ea typeface="Arial" charset="0"/>
              <a:cs typeface="Arial" charset="0"/>
            </a:endParaRPr>
          </a:p>
        </p:txBody>
      </p:sp>
      <p:sp>
        <p:nvSpPr>
          <p:cNvPr id="372" name="Rounded Rectangle 371"/>
          <p:cNvSpPr/>
          <p:nvPr/>
        </p:nvSpPr>
        <p:spPr bwMode="auto">
          <a:xfrm>
            <a:off x="10626393" y="5551723"/>
            <a:ext cx="117543" cy="18807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4" name="Rectangle 373"/>
          <p:cNvSpPr/>
          <p:nvPr/>
        </p:nvSpPr>
        <p:spPr bwMode="auto">
          <a:xfrm>
            <a:off x="9942792" y="4691680"/>
            <a:ext cx="374256" cy="423749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7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grpSp>
        <p:nvGrpSpPr>
          <p:cNvPr id="375" name="Group 374"/>
          <p:cNvGrpSpPr/>
          <p:nvPr/>
        </p:nvGrpSpPr>
        <p:grpSpPr>
          <a:xfrm>
            <a:off x="9950080" y="5323696"/>
            <a:ext cx="359681" cy="246839"/>
            <a:chOff x="2863850" y="1625462"/>
            <a:chExt cx="971550" cy="666750"/>
          </a:xfrm>
        </p:grpSpPr>
        <p:sp>
          <p:nvSpPr>
            <p:cNvPr id="376" name="Freeform 375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tv2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377" name="Rounded Rectangle 376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79" name="Rectangle 378"/>
          <p:cNvSpPr/>
          <p:nvPr/>
        </p:nvSpPr>
        <p:spPr bwMode="auto">
          <a:xfrm>
            <a:off x="9387556" y="4178043"/>
            <a:ext cx="374256" cy="937384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80" name="Group 379"/>
          <p:cNvGrpSpPr/>
          <p:nvPr/>
        </p:nvGrpSpPr>
        <p:grpSpPr>
          <a:xfrm>
            <a:off x="9394844" y="5323693"/>
            <a:ext cx="359681" cy="246839"/>
            <a:chOff x="2863850" y="1625462"/>
            <a:chExt cx="971550" cy="666750"/>
          </a:xfrm>
        </p:grpSpPr>
        <p:sp>
          <p:nvSpPr>
            <p:cNvPr id="381" name="Freeform 380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tv1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382" name="Rounded Rectangle 381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84" name="Rectangle 383"/>
          <p:cNvSpPr/>
          <p:nvPr/>
        </p:nvSpPr>
        <p:spPr bwMode="auto">
          <a:xfrm>
            <a:off x="11053263" y="4691681"/>
            <a:ext cx="374256" cy="423754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7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85" name="Group 384"/>
          <p:cNvGrpSpPr/>
          <p:nvPr/>
        </p:nvGrpSpPr>
        <p:grpSpPr>
          <a:xfrm>
            <a:off x="11060551" y="5323700"/>
            <a:ext cx="359681" cy="246839"/>
            <a:chOff x="2863850" y="1625462"/>
            <a:chExt cx="971550" cy="666750"/>
          </a:xfrm>
        </p:grpSpPr>
        <p:sp>
          <p:nvSpPr>
            <p:cNvPr id="386" name="Freeform 385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tv4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387" name="Rounded Rectangle 386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664731" y="5746038"/>
                <a:ext cx="515579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sz="2000" dirty="0">
                    <a:solidFill>
                      <a:schemeClr val="bg1"/>
                    </a:solidFill>
                  </a:rPr>
                  <a:t> quantifies the chance that the algorithm does not impose indistinguishability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731" y="5746038"/>
                <a:ext cx="5155794" cy="707886"/>
              </a:xfrm>
              <a:prstGeom prst="rect">
                <a:avLst/>
              </a:prstGeom>
              <a:blipFill rotWithShape="0">
                <a:blip r:embed="rId10"/>
                <a:stretch>
                  <a:fillRect l="-1182" t="-4310" b="-155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Rectangle 388"/>
              <p:cNvSpPr/>
              <p:nvPr/>
            </p:nvSpPr>
            <p:spPr>
              <a:xfrm>
                <a:off x="6743721" y="1165770"/>
                <a:ext cx="515579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sz="2000" dirty="0">
                    <a:solidFill>
                      <a:schemeClr val="bg1"/>
                    </a:solidFill>
                  </a:rPr>
                  <a:t> is the </a:t>
                </a:r>
                <a:r>
                  <a:rPr lang="en-GB" sz="2000" i="1" dirty="0">
                    <a:solidFill>
                      <a:schemeClr val="bg1"/>
                    </a:solidFill>
                  </a:rPr>
                  <a:t>privacy budget </a:t>
                </a:r>
                <a:r>
                  <a:rPr lang="en-GB" sz="2000" dirty="0">
                    <a:solidFill>
                      <a:schemeClr val="bg1"/>
                    </a:solidFill>
                  </a:rPr>
                  <a:t>and controls the amount of injected noise</a:t>
                </a:r>
              </a:p>
            </p:txBody>
          </p:sp>
        </mc:Choice>
        <mc:Fallback xmlns="">
          <p:sp>
            <p:nvSpPr>
              <p:cNvPr id="389" name="Rectangle 3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21" y="1165770"/>
                <a:ext cx="5155794" cy="707886"/>
              </a:xfrm>
              <a:prstGeom prst="rect">
                <a:avLst/>
              </a:prstGeom>
              <a:blipFill rotWithShape="0">
                <a:blip r:embed="rId11"/>
                <a:stretch>
                  <a:fillRect l="-1182" t="-3448" b="-155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0" name="Content Placeholder 2"/>
              <p:cNvGraphicFramePr>
                <a:graphicFrameLocks/>
              </p:cNvGraphicFramePr>
              <p:nvPr/>
            </p:nvGraphicFramePr>
            <p:xfrm>
              <a:off x="107731" y="797749"/>
              <a:ext cx="3331935" cy="251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638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663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663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663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6638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02912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400" b="0" i="1" kern="1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GB" sz="2400" b="0" i="1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7953" marR="67953" marT="33976" marB="33976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0" name="Content Placeholder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79621651"/>
                  </p:ext>
                </p:extLst>
              </p:nvPr>
            </p:nvGraphicFramePr>
            <p:xfrm>
              <a:off x="107731" y="797749"/>
              <a:ext cx="3331935" cy="251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6387"/>
                    <a:gridCol w="666387"/>
                    <a:gridCol w="666387"/>
                    <a:gridCol w="666387"/>
                    <a:gridCol w="666387"/>
                  </a:tblGrid>
                  <a:tr h="502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953" marR="67953" marT="33976" marB="33976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2"/>
                          <a:stretch>
                            <a:fillRect l="-909" t="-1205" r="-400000" b="-4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02912"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67953" marR="67953" marT="33976" marB="33976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411" name="Group 410"/>
          <p:cNvGrpSpPr/>
          <p:nvPr/>
        </p:nvGrpSpPr>
        <p:grpSpPr>
          <a:xfrm>
            <a:off x="326041" y="1380832"/>
            <a:ext cx="193986" cy="337477"/>
            <a:chOff x="-4591362" y="4282839"/>
            <a:chExt cx="377465" cy="656676"/>
          </a:xfrm>
        </p:grpSpPr>
        <p:sp>
          <p:nvSpPr>
            <p:cNvPr id="417" name="Oval 416"/>
            <p:cNvSpPr/>
            <p:nvPr/>
          </p:nvSpPr>
          <p:spPr bwMode="auto">
            <a:xfrm>
              <a:off x="-4571878" y="4282839"/>
              <a:ext cx="338497" cy="338497"/>
            </a:xfrm>
            <a:prstGeom prst="ellipse">
              <a:avLst/>
            </a:prstGeom>
            <a:solidFill>
              <a:schemeClr val="accent2"/>
            </a:solidFill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8" name="Freeform 417"/>
            <p:cNvSpPr/>
            <p:nvPr/>
          </p:nvSpPr>
          <p:spPr bwMode="auto">
            <a:xfrm>
              <a:off x="-4591362" y="4601018"/>
              <a:ext cx="377465" cy="338497"/>
            </a:xfrm>
            <a:custGeom>
              <a:avLst/>
              <a:gdLst>
                <a:gd name="connsiteX0" fmla="*/ 141433 w 775372"/>
                <a:gd name="connsiteY0" fmla="*/ 0 h 695325"/>
                <a:gd name="connsiteX1" fmla="*/ 167120 w 775372"/>
                <a:gd name="connsiteY1" fmla="*/ 21194 h 695325"/>
                <a:gd name="connsiteX2" fmla="*/ 387686 w 775372"/>
                <a:gd name="connsiteY2" fmla="*/ 88567 h 695325"/>
                <a:gd name="connsiteX3" fmla="*/ 608252 w 775372"/>
                <a:gd name="connsiteY3" fmla="*/ 21194 h 695325"/>
                <a:gd name="connsiteX4" fmla="*/ 633939 w 775372"/>
                <a:gd name="connsiteY4" fmla="*/ 0 h 695325"/>
                <a:gd name="connsiteX5" fmla="*/ 666636 w 775372"/>
                <a:gd name="connsiteY5" fmla="*/ 41687 h 695325"/>
                <a:gd name="connsiteX6" fmla="*/ 774166 w 775372"/>
                <a:gd name="connsiteY6" fmla="*/ 349885 h 695325"/>
                <a:gd name="connsiteX7" fmla="*/ 775372 w 775372"/>
                <a:gd name="connsiteY7" fmla="*/ 368371 h 695325"/>
                <a:gd name="connsiteX8" fmla="*/ 774166 w 775372"/>
                <a:gd name="connsiteY8" fmla="*/ 380335 h 695325"/>
                <a:gd name="connsiteX9" fmla="*/ 387686 w 775372"/>
                <a:gd name="connsiteY9" fmla="*/ 695325 h 695325"/>
                <a:gd name="connsiteX10" fmla="*/ 1206 w 775372"/>
                <a:gd name="connsiteY10" fmla="*/ 380335 h 695325"/>
                <a:gd name="connsiteX11" fmla="*/ 0 w 775372"/>
                <a:gd name="connsiteY11" fmla="*/ 368371 h 695325"/>
                <a:gd name="connsiteX12" fmla="*/ 1206 w 775372"/>
                <a:gd name="connsiteY12" fmla="*/ 349885 h 695325"/>
                <a:gd name="connsiteX13" fmla="*/ 108736 w 775372"/>
                <a:gd name="connsiteY13" fmla="*/ 41687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372" h="695325">
                  <a:moveTo>
                    <a:pt x="141433" y="0"/>
                  </a:moveTo>
                  <a:lnTo>
                    <a:pt x="167120" y="21194"/>
                  </a:lnTo>
                  <a:cubicBezTo>
                    <a:pt x="230082" y="63730"/>
                    <a:pt x="305983" y="88567"/>
                    <a:pt x="387686" y="88567"/>
                  </a:cubicBezTo>
                  <a:cubicBezTo>
                    <a:pt x="469389" y="88567"/>
                    <a:pt x="545290" y="63730"/>
                    <a:pt x="608252" y="21194"/>
                  </a:cubicBezTo>
                  <a:lnTo>
                    <a:pt x="633939" y="0"/>
                  </a:lnTo>
                  <a:lnTo>
                    <a:pt x="666636" y="41687"/>
                  </a:lnTo>
                  <a:cubicBezTo>
                    <a:pt x="720179" y="124424"/>
                    <a:pt x="758401" y="230834"/>
                    <a:pt x="774166" y="349885"/>
                  </a:cubicBezTo>
                  <a:lnTo>
                    <a:pt x="775372" y="368371"/>
                  </a:lnTo>
                  <a:lnTo>
                    <a:pt x="774166" y="380335"/>
                  </a:lnTo>
                  <a:cubicBezTo>
                    <a:pt x="737381" y="560100"/>
                    <a:pt x="578326" y="695325"/>
                    <a:pt x="387686" y="695325"/>
                  </a:cubicBezTo>
                  <a:cubicBezTo>
                    <a:pt x="197046" y="695325"/>
                    <a:pt x="37991" y="560100"/>
                    <a:pt x="1206" y="380335"/>
                  </a:cubicBezTo>
                  <a:lnTo>
                    <a:pt x="0" y="368371"/>
                  </a:lnTo>
                  <a:lnTo>
                    <a:pt x="1206" y="349885"/>
                  </a:lnTo>
                  <a:cubicBezTo>
                    <a:pt x="16971" y="230834"/>
                    <a:pt x="55194" y="124424"/>
                    <a:pt x="108736" y="4168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19" name="Group 418"/>
          <p:cNvGrpSpPr/>
          <p:nvPr/>
        </p:nvGrpSpPr>
        <p:grpSpPr>
          <a:xfrm>
            <a:off x="326041" y="1883578"/>
            <a:ext cx="193986" cy="337477"/>
            <a:chOff x="-4591362" y="5195998"/>
            <a:chExt cx="377465" cy="656676"/>
          </a:xfrm>
        </p:grpSpPr>
        <p:sp>
          <p:nvSpPr>
            <p:cNvPr id="420" name="Oval 419"/>
            <p:cNvSpPr/>
            <p:nvPr/>
          </p:nvSpPr>
          <p:spPr bwMode="auto">
            <a:xfrm>
              <a:off x="-4571878" y="5195998"/>
              <a:ext cx="338497" cy="338497"/>
            </a:xfrm>
            <a:prstGeom prst="ellipse">
              <a:avLst/>
            </a:prstGeom>
            <a:solidFill>
              <a:schemeClr val="accent5"/>
            </a:solidFill>
            <a:ln w="28575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1" name="Freeform 420"/>
            <p:cNvSpPr/>
            <p:nvPr/>
          </p:nvSpPr>
          <p:spPr bwMode="auto">
            <a:xfrm>
              <a:off x="-4591362" y="5514177"/>
              <a:ext cx="377465" cy="338497"/>
            </a:xfrm>
            <a:custGeom>
              <a:avLst/>
              <a:gdLst>
                <a:gd name="connsiteX0" fmla="*/ 141433 w 775372"/>
                <a:gd name="connsiteY0" fmla="*/ 0 h 695325"/>
                <a:gd name="connsiteX1" fmla="*/ 167120 w 775372"/>
                <a:gd name="connsiteY1" fmla="*/ 21194 h 695325"/>
                <a:gd name="connsiteX2" fmla="*/ 387686 w 775372"/>
                <a:gd name="connsiteY2" fmla="*/ 88567 h 695325"/>
                <a:gd name="connsiteX3" fmla="*/ 608252 w 775372"/>
                <a:gd name="connsiteY3" fmla="*/ 21194 h 695325"/>
                <a:gd name="connsiteX4" fmla="*/ 633939 w 775372"/>
                <a:gd name="connsiteY4" fmla="*/ 0 h 695325"/>
                <a:gd name="connsiteX5" fmla="*/ 666636 w 775372"/>
                <a:gd name="connsiteY5" fmla="*/ 41687 h 695325"/>
                <a:gd name="connsiteX6" fmla="*/ 774166 w 775372"/>
                <a:gd name="connsiteY6" fmla="*/ 349885 h 695325"/>
                <a:gd name="connsiteX7" fmla="*/ 775372 w 775372"/>
                <a:gd name="connsiteY7" fmla="*/ 368371 h 695325"/>
                <a:gd name="connsiteX8" fmla="*/ 774166 w 775372"/>
                <a:gd name="connsiteY8" fmla="*/ 380335 h 695325"/>
                <a:gd name="connsiteX9" fmla="*/ 387686 w 775372"/>
                <a:gd name="connsiteY9" fmla="*/ 695325 h 695325"/>
                <a:gd name="connsiteX10" fmla="*/ 1206 w 775372"/>
                <a:gd name="connsiteY10" fmla="*/ 380335 h 695325"/>
                <a:gd name="connsiteX11" fmla="*/ 0 w 775372"/>
                <a:gd name="connsiteY11" fmla="*/ 368371 h 695325"/>
                <a:gd name="connsiteX12" fmla="*/ 1206 w 775372"/>
                <a:gd name="connsiteY12" fmla="*/ 349885 h 695325"/>
                <a:gd name="connsiteX13" fmla="*/ 108736 w 775372"/>
                <a:gd name="connsiteY13" fmla="*/ 41687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372" h="695325">
                  <a:moveTo>
                    <a:pt x="141433" y="0"/>
                  </a:moveTo>
                  <a:lnTo>
                    <a:pt x="167120" y="21194"/>
                  </a:lnTo>
                  <a:cubicBezTo>
                    <a:pt x="230082" y="63730"/>
                    <a:pt x="305983" y="88567"/>
                    <a:pt x="387686" y="88567"/>
                  </a:cubicBezTo>
                  <a:cubicBezTo>
                    <a:pt x="469389" y="88567"/>
                    <a:pt x="545290" y="63730"/>
                    <a:pt x="608252" y="21194"/>
                  </a:cubicBezTo>
                  <a:lnTo>
                    <a:pt x="633939" y="0"/>
                  </a:lnTo>
                  <a:lnTo>
                    <a:pt x="666636" y="41687"/>
                  </a:lnTo>
                  <a:cubicBezTo>
                    <a:pt x="720179" y="124424"/>
                    <a:pt x="758401" y="230834"/>
                    <a:pt x="774166" y="349885"/>
                  </a:cubicBezTo>
                  <a:lnTo>
                    <a:pt x="775372" y="368371"/>
                  </a:lnTo>
                  <a:lnTo>
                    <a:pt x="774166" y="380335"/>
                  </a:lnTo>
                  <a:cubicBezTo>
                    <a:pt x="737381" y="560100"/>
                    <a:pt x="578326" y="695325"/>
                    <a:pt x="387686" y="695325"/>
                  </a:cubicBezTo>
                  <a:cubicBezTo>
                    <a:pt x="197046" y="695325"/>
                    <a:pt x="37991" y="560100"/>
                    <a:pt x="1206" y="380335"/>
                  </a:cubicBezTo>
                  <a:lnTo>
                    <a:pt x="0" y="368371"/>
                  </a:lnTo>
                  <a:lnTo>
                    <a:pt x="1206" y="349885"/>
                  </a:lnTo>
                  <a:cubicBezTo>
                    <a:pt x="16971" y="230834"/>
                    <a:pt x="55194" y="124424"/>
                    <a:pt x="108736" y="41687"/>
                  </a:cubicBezTo>
                  <a:close/>
                </a:path>
              </a:pathLst>
            </a:custGeom>
            <a:solidFill>
              <a:schemeClr val="accent5"/>
            </a:solidFill>
            <a:ln w="28575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22" name="Group 421"/>
          <p:cNvGrpSpPr/>
          <p:nvPr/>
        </p:nvGrpSpPr>
        <p:grpSpPr>
          <a:xfrm>
            <a:off x="326041" y="2386324"/>
            <a:ext cx="193986" cy="337477"/>
            <a:chOff x="-4591362" y="6188899"/>
            <a:chExt cx="377465" cy="656676"/>
          </a:xfrm>
        </p:grpSpPr>
        <p:sp>
          <p:nvSpPr>
            <p:cNvPr id="423" name="Oval 422"/>
            <p:cNvSpPr/>
            <p:nvPr/>
          </p:nvSpPr>
          <p:spPr bwMode="auto">
            <a:xfrm>
              <a:off x="-4571878" y="6188899"/>
              <a:ext cx="338497" cy="338497"/>
            </a:xfrm>
            <a:prstGeom prst="ellipse">
              <a:avLst/>
            </a:prstGeom>
            <a:solidFill>
              <a:schemeClr val="accent3"/>
            </a:solidFill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4" name="Freeform 423"/>
            <p:cNvSpPr/>
            <p:nvPr/>
          </p:nvSpPr>
          <p:spPr bwMode="auto">
            <a:xfrm>
              <a:off x="-4591362" y="6507078"/>
              <a:ext cx="377465" cy="338497"/>
            </a:xfrm>
            <a:custGeom>
              <a:avLst/>
              <a:gdLst>
                <a:gd name="connsiteX0" fmla="*/ 141433 w 775372"/>
                <a:gd name="connsiteY0" fmla="*/ 0 h 695325"/>
                <a:gd name="connsiteX1" fmla="*/ 167120 w 775372"/>
                <a:gd name="connsiteY1" fmla="*/ 21194 h 695325"/>
                <a:gd name="connsiteX2" fmla="*/ 387686 w 775372"/>
                <a:gd name="connsiteY2" fmla="*/ 88567 h 695325"/>
                <a:gd name="connsiteX3" fmla="*/ 608252 w 775372"/>
                <a:gd name="connsiteY3" fmla="*/ 21194 h 695325"/>
                <a:gd name="connsiteX4" fmla="*/ 633939 w 775372"/>
                <a:gd name="connsiteY4" fmla="*/ 0 h 695325"/>
                <a:gd name="connsiteX5" fmla="*/ 666636 w 775372"/>
                <a:gd name="connsiteY5" fmla="*/ 41687 h 695325"/>
                <a:gd name="connsiteX6" fmla="*/ 774166 w 775372"/>
                <a:gd name="connsiteY6" fmla="*/ 349885 h 695325"/>
                <a:gd name="connsiteX7" fmla="*/ 775372 w 775372"/>
                <a:gd name="connsiteY7" fmla="*/ 368371 h 695325"/>
                <a:gd name="connsiteX8" fmla="*/ 774166 w 775372"/>
                <a:gd name="connsiteY8" fmla="*/ 380335 h 695325"/>
                <a:gd name="connsiteX9" fmla="*/ 387686 w 775372"/>
                <a:gd name="connsiteY9" fmla="*/ 695325 h 695325"/>
                <a:gd name="connsiteX10" fmla="*/ 1206 w 775372"/>
                <a:gd name="connsiteY10" fmla="*/ 380335 h 695325"/>
                <a:gd name="connsiteX11" fmla="*/ 0 w 775372"/>
                <a:gd name="connsiteY11" fmla="*/ 368371 h 695325"/>
                <a:gd name="connsiteX12" fmla="*/ 1206 w 775372"/>
                <a:gd name="connsiteY12" fmla="*/ 349885 h 695325"/>
                <a:gd name="connsiteX13" fmla="*/ 108736 w 775372"/>
                <a:gd name="connsiteY13" fmla="*/ 41687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372" h="695325">
                  <a:moveTo>
                    <a:pt x="141433" y="0"/>
                  </a:moveTo>
                  <a:lnTo>
                    <a:pt x="167120" y="21194"/>
                  </a:lnTo>
                  <a:cubicBezTo>
                    <a:pt x="230082" y="63730"/>
                    <a:pt x="305983" y="88567"/>
                    <a:pt x="387686" y="88567"/>
                  </a:cubicBezTo>
                  <a:cubicBezTo>
                    <a:pt x="469389" y="88567"/>
                    <a:pt x="545290" y="63730"/>
                    <a:pt x="608252" y="21194"/>
                  </a:cubicBezTo>
                  <a:lnTo>
                    <a:pt x="633939" y="0"/>
                  </a:lnTo>
                  <a:lnTo>
                    <a:pt x="666636" y="41687"/>
                  </a:lnTo>
                  <a:cubicBezTo>
                    <a:pt x="720179" y="124424"/>
                    <a:pt x="758401" y="230834"/>
                    <a:pt x="774166" y="349885"/>
                  </a:cubicBezTo>
                  <a:lnTo>
                    <a:pt x="775372" y="368371"/>
                  </a:lnTo>
                  <a:lnTo>
                    <a:pt x="774166" y="380335"/>
                  </a:lnTo>
                  <a:cubicBezTo>
                    <a:pt x="737381" y="560100"/>
                    <a:pt x="578326" y="695325"/>
                    <a:pt x="387686" y="695325"/>
                  </a:cubicBezTo>
                  <a:cubicBezTo>
                    <a:pt x="197046" y="695325"/>
                    <a:pt x="37991" y="560100"/>
                    <a:pt x="1206" y="380335"/>
                  </a:cubicBezTo>
                  <a:lnTo>
                    <a:pt x="0" y="368371"/>
                  </a:lnTo>
                  <a:lnTo>
                    <a:pt x="1206" y="349885"/>
                  </a:lnTo>
                  <a:cubicBezTo>
                    <a:pt x="16971" y="230834"/>
                    <a:pt x="55194" y="124424"/>
                    <a:pt x="108736" y="41687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25" name="Group 424"/>
          <p:cNvGrpSpPr/>
          <p:nvPr/>
        </p:nvGrpSpPr>
        <p:grpSpPr>
          <a:xfrm>
            <a:off x="326041" y="2889070"/>
            <a:ext cx="193986" cy="337477"/>
            <a:chOff x="-4591362" y="7099616"/>
            <a:chExt cx="377465" cy="656676"/>
          </a:xfrm>
        </p:grpSpPr>
        <p:sp>
          <p:nvSpPr>
            <p:cNvPr id="426" name="Oval 425"/>
            <p:cNvSpPr/>
            <p:nvPr/>
          </p:nvSpPr>
          <p:spPr bwMode="auto">
            <a:xfrm>
              <a:off x="-4571878" y="7099616"/>
              <a:ext cx="338497" cy="338497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7" name="Freeform 426"/>
            <p:cNvSpPr/>
            <p:nvPr/>
          </p:nvSpPr>
          <p:spPr bwMode="auto">
            <a:xfrm>
              <a:off x="-4591362" y="7417795"/>
              <a:ext cx="377465" cy="338497"/>
            </a:xfrm>
            <a:custGeom>
              <a:avLst/>
              <a:gdLst>
                <a:gd name="connsiteX0" fmla="*/ 141433 w 775372"/>
                <a:gd name="connsiteY0" fmla="*/ 0 h 695325"/>
                <a:gd name="connsiteX1" fmla="*/ 167120 w 775372"/>
                <a:gd name="connsiteY1" fmla="*/ 21194 h 695325"/>
                <a:gd name="connsiteX2" fmla="*/ 387686 w 775372"/>
                <a:gd name="connsiteY2" fmla="*/ 88567 h 695325"/>
                <a:gd name="connsiteX3" fmla="*/ 608252 w 775372"/>
                <a:gd name="connsiteY3" fmla="*/ 21194 h 695325"/>
                <a:gd name="connsiteX4" fmla="*/ 633939 w 775372"/>
                <a:gd name="connsiteY4" fmla="*/ 0 h 695325"/>
                <a:gd name="connsiteX5" fmla="*/ 666636 w 775372"/>
                <a:gd name="connsiteY5" fmla="*/ 41687 h 695325"/>
                <a:gd name="connsiteX6" fmla="*/ 774166 w 775372"/>
                <a:gd name="connsiteY6" fmla="*/ 349885 h 695325"/>
                <a:gd name="connsiteX7" fmla="*/ 775372 w 775372"/>
                <a:gd name="connsiteY7" fmla="*/ 368371 h 695325"/>
                <a:gd name="connsiteX8" fmla="*/ 774166 w 775372"/>
                <a:gd name="connsiteY8" fmla="*/ 380335 h 695325"/>
                <a:gd name="connsiteX9" fmla="*/ 387686 w 775372"/>
                <a:gd name="connsiteY9" fmla="*/ 695325 h 695325"/>
                <a:gd name="connsiteX10" fmla="*/ 1206 w 775372"/>
                <a:gd name="connsiteY10" fmla="*/ 380335 h 695325"/>
                <a:gd name="connsiteX11" fmla="*/ 0 w 775372"/>
                <a:gd name="connsiteY11" fmla="*/ 368371 h 695325"/>
                <a:gd name="connsiteX12" fmla="*/ 1206 w 775372"/>
                <a:gd name="connsiteY12" fmla="*/ 349885 h 695325"/>
                <a:gd name="connsiteX13" fmla="*/ 108736 w 775372"/>
                <a:gd name="connsiteY13" fmla="*/ 41687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5372" h="695325">
                  <a:moveTo>
                    <a:pt x="141433" y="0"/>
                  </a:moveTo>
                  <a:lnTo>
                    <a:pt x="167120" y="21194"/>
                  </a:lnTo>
                  <a:cubicBezTo>
                    <a:pt x="230082" y="63730"/>
                    <a:pt x="305983" y="88567"/>
                    <a:pt x="387686" y="88567"/>
                  </a:cubicBezTo>
                  <a:cubicBezTo>
                    <a:pt x="469389" y="88567"/>
                    <a:pt x="545290" y="63730"/>
                    <a:pt x="608252" y="21194"/>
                  </a:cubicBezTo>
                  <a:lnTo>
                    <a:pt x="633939" y="0"/>
                  </a:lnTo>
                  <a:lnTo>
                    <a:pt x="666636" y="41687"/>
                  </a:lnTo>
                  <a:cubicBezTo>
                    <a:pt x="720179" y="124424"/>
                    <a:pt x="758401" y="230834"/>
                    <a:pt x="774166" y="349885"/>
                  </a:cubicBezTo>
                  <a:lnTo>
                    <a:pt x="775372" y="368371"/>
                  </a:lnTo>
                  <a:lnTo>
                    <a:pt x="774166" y="380335"/>
                  </a:lnTo>
                  <a:cubicBezTo>
                    <a:pt x="737381" y="560100"/>
                    <a:pt x="578326" y="695325"/>
                    <a:pt x="387686" y="695325"/>
                  </a:cubicBezTo>
                  <a:cubicBezTo>
                    <a:pt x="197046" y="695325"/>
                    <a:pt x="37991" y="560100"/>
                    <a:pt x="1206" y="380335"/>
                  </a:cubicBezTo>
                  <a:lnTo>
                    <a:pt x="0" y="368371"/>
                  </a:lnTo>
                  <a:lnTo>
                    <a:pt x="1206" y="349885"/>
                  </a:lnTo>
                  <a:cubicBezTo>
                    <a:pt x="16971" y="230834"/>
                    <a:pt x="55194" y="124424"/>
                    <a:pt x="108736" y="41687"/>
                  </a:cubicBezTo>
                  <a:close/>
                </a:path>
              </a:pathLst>
            </a:custGeom>
            <a:solidFill>
              <a:schemeClr val="bg1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28" name="Group 427"/>
          <p:cNvGrpSpPr/>
          <p:nvPr/>
        </p:nvGrpSpPr>
        <p:grpSpPr>
          <a:xfrm>
            <a:off x="865318" y="879663"/>
            <a:ext cx="467835" cy="321063"/>
            <a:chOff x="2863850" y="1625462"/>
            <a:chExt cx="971550" cy="666750"/>
          </a:xfrm>
        </p:grpSpPr>
        <p:sp>
          <p:nvSpPr>
            <p:cNvPr id="429" name="Freeform 428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tv1</a:t>
              </a:r>
              <a:endParaRPr kumimoji="0" lang="en-GB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430" name="Rounded Rectangle 429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31" name="Group 430"/>
          <p:cNvGrpSpPr/>
          <p:nvPr/>
        </p:nvGrpSpPr>
        <p:grpSpPr>
          <a:xfrm>
            <a:off x="1532885" y="879663"/>
            <a:ext cx="467835" cy="321063"/>
            <a:chOff x="2863850" y="1625462"/>
            <a:chExt cx="971550" cy="666750"/>
          </a:xfrm>
        </p:grpSpPr>
        <p:sp>
          <p:nvSpPr>
            <p:cNvPr id="432" name="Freeform 431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tv2</a:t>
              </a:r>
              <a:endParaRPr kumimoji="0" lang="en-GB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433" name="Rounded Rectangle 432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34" name="Group 433"/>
          <p:cNvGrpSpPr/>
          <p:nvPr/>
        </p:nvGrpSpPr>
        <p:grpSpPr>
          <a:xfrm>
            <a:off x="2200452" y="879663"/>
            <a:ext cx="467835" cy="321063"/>
            <a:chOff x="2863850" y="1625462"/>
            <a:chExt cx="971550" cy="666750"/>
          </a:xfrm>
        </p:grpSpPr>
        <p:sp>
          <p:nvSpPr>
            <p:cNvPr id="435" name="Freeform 434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tv3</a:t>
              </a:r>
              <a:endParaRPr kumimoji="0" lang="en-GB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436" name="Rounded Rectangle 435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37" name="Group 436"/>
          <p:cNvGrpSpPr/>
          <p:nvPr/>
        </p:nvGrpSpPr>
        <p:grpSpPr>
          <a:xfrm>
            <a:off x="2868020" y="879663"/>
            <a:ext cx="467835" cy="321063"/>
            <a:chOff x="2863850" y="1625462"/>
            <a:chExt cx="971550" cy="666750"/>
          </a:xfrm>
        </p:grpSpPr>
        <p:sp>
          <p:nvSpPr>
            <p:cNvPr id="438" name="Freeform 437"/>
            <p:cNvSpPr/>
            <p:nvPr/>
          </p:nvSpPr>
          <p:spPr bwMode="auto">
            <a:xfrm>
              <a:off x="2863850" y="1625462"/>
              <a:ext cx="971550" cy="615950"/>
            </a:xfrm>
            <a:custGeom>
              <a:avLst/>
              <a:gdLst>
                <a:gd name="connsiteX0" fmla="*/ 142067 w 971550"/>
                <a:gd name="connsiteY0" fmla="*/ 53230 h 615950"/>
                <a:gd name="connsiteX1" fmla="*/ 57150 w 971550"/>
                <a:gd name="connsiteY1" fmla="*/ 138147 h 615950"/>
                <a:gd name="connsiteX2" fmla="*/ 57150 w 971550"/>
                <a:gd name="connsiteY2" fmla="*/ 477803 h 615950"/>
                <a:gd name="connsiteX3" fmla="*/ 142067 w 971550"/>
                <a:gd name="connsiteY3" fmla="*/ 562720 h 615950"/>
                <a:gd name="connsiteX4" fmla="*/ 823133 w 971550"/>
                <a:gd name="connsiteY4" fmla="*/ 562720 h 615950"/>
                <a:gd name="connsiteX5" fmla="*/ 908050 w 971550"/>
                <a:gd name="connsiteY5" fmla="*/ 477803 h 615950"/>
                <a:gd name="connsiteX6" fmla="*/ 908050 w 971550"/>
                <a:gd name="connsiteY6" fmla="*/ 138147 h 615950"/>
                <a:gd name="connsiteX7" fmla="*/ 823133 w 971550"/>
                <a:gd name="connsiteY7" fmla="*/ 53230 h 615950"/>
                <a:gd name="connsiteX8" fmla="*/ 102660 w 971550"/>
                <a:gd name="connsiteY8" fmla="*/ 0 h 615950"/>
                <a:gd name="connsiteX9" fmla="*/ 868890 w 971550"/>
                <a:gd name="connsiteY9" fmla="*/ 0 h 615950"/>
                <a:gd name="connsiteX10" fmla="*/ 971550 w 971550"/>
                <a:gd name="connsiteY10" fmla="*/ 102660 h 615950"/>
                <a:gd name="connsiteX11" fmla="*/ 971550 w 971550"/>
                <a:gd name="connsiteY11" fmla="*/ 513290 h 615950"/>
                <a:gd name="connsiteX12" fmla="*/ 868890 w 971550"/>
                <a:gd name="connsiteY12" fmla="*/ 615950 h 615950"/>
                <a:gd name="connsiteX13" fmla="*/ 102660 w 971550"/>
                <a:gd name="connsiteY13" fmla="*/ 615950 h 615950"/>
                <a:gd name="connsiteX14" fmla="*/ 0 w 971550"/>
                <a:gd name="connsiteY14" fmla="*/ 513290 h 615950"/>
                <a:gd name="connsiteX15" fmla="*/ 0 w 971550"/>
                <a:gd name="connsiteY15" fmla="*/ 102660 h 615950"/>
                <a:gd name="connsiteX16" fmla="*/ 102660 w 971550"/>
                <a:gd name="connsiteY16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71550" h="615950">
                  <a:moveTo>
                    <a:pt x="142067" y="53230"/>
                  </a:moveTo>
                  <a:cubicBezTo>
                    <a:pt x="95169" y="53230"/>
                    <a:pt x="57150" y="91249"/>
                    <a:pt x="57150" y="138147"/>
                  </a:cubicBezTo>
                  <a:lnTo>
                    <a:pt x="57150" y="477803"/>
                  </a:lnTo>
                  <a:cubicBezTo>
                    <a:pt x="57150" y="524701"/>
                    <a:pt x="95169" y="562720"/>
                    <a:pt x="142067" y="562720"/>
                  </a:cubicBezTo>
                  <a:lnTo>
                    <a:pt x="823133" y="562720"/>
                  </a:lnTo>
                  <a:cubicBezTo>
                    <a:pt x="870031" y="562720"/>
                    <a:pt x="908050" y="524701"/>
                    <a:pt x="908050" y="477803"/>
                  </a:cubicBezTo>
                  <a:lnTo>
                    <a:pt x="908050" y="138147"/>
                  </a:lnTo>
                  <a:cubicBezTo>
                    <a:pt x="908050" y="91249"/>
                    <a:pt x="870031" y="53230"/>
                    <a:pt x="823133" y="53230"/>
                  </a:cubicBezTo>
                  <a:close/>
                  <a:moveTo>
                    <a:pt x="102660" y="0"/>
                  </a:moveTo>
                  <a:lnTo>
                    <a:pt x="868890" y="0"/>
                  </a:lnTo>
                  <a:cubicBezTo>
                    <a:pt x="925588" y="0"/>
                    <a:pt x="971550" y="45962"/>
                    <a:pt x="971550" y="102660"/>
                  </a:cubicBezTo>
                  <a:lnTo>
                    <a:pt x="971550" y="513290"/>
                  </a:lnTo>
                  <a:cubicBezTo>
                    <a:pt x="971550" y="569988"/>
                    <a:pt x="925588" y="615950"/>
                    <a:pt x="868890" y="615950"/>
                  </a:cubicBezTo>
                  <a:lnTo>
                    <a:pt x="102660" y="615950"/>
                  </a:lnTo>
                  <a:cubicBezTo>
                    <a:pt x="45962" y="615950"/>
                    <a:pt x="0" y="569988"/>
                    <a:pt x="0" y="513290"/>
                  </a:cubicBezTo>
                  <a:lnTo>
                    <a:pt x="0" y="102660"/>
                  </a:lnTo>
                  <a:cubicBezTo>
                    <a:pt x="0" y="45962"/>
                    <a:pt x="45962" y="0"/>
                    <a:pt x="102660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bg1"/>
                  </a:solidFill>
                  <a:latin typeface="Broadway" panose="04040905080B02020502" pitchFamily="82" charset="0"/>
                  <a:ea typeface="Arial" charset="0"/>
                  <a:cs typeface="Arial" charset="0"/>
                </a:rPr>
                <a:t>tv4</a:t>
              </a:r>
              <a:endParaRPr kumimoji="0" lang="en-GB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roadway" panose="04040905080B02020502" pitchFamily="82" charset="0"/>
                <a:ea typeface="Arial" charset="0"/>
                <a:cs typeface="Arial" charset="0"/>
              </a:endParaRPr>
            </a:p>
          </p:txBody>
        </p:sp>
        <p:sp>
          <p:nvSpPr>
            <p:cNvPr id="439" name="Rounded Rectangle 438"/>
            <p:cNvSpPr/>
            <p:nvPr/>
          </p:nvSpPr>
          <p:spPr bwMode="auto">
            <a:xfrm>
              <a:off x="3190875" y="2241412"/>
              <a:ext cx="317500" cy="50800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40" name="Flowchart: Connector 439"/>
          <p:cNvSpPr/>
          <p:nvPr/>
        </p:nvSpPr>
        <p:spPr bwMode="auto">
          <a:xfrm>
            <a:off x="944054" y="1395481"/>
            <a:ext cx="310361" cy="295275"/>
          </a:xfrm>
          <a:prstGeom prst="flowChartConnector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1" name="Flowchart: Connector 440"/>
          <p:cNvSpPr/>
          <p:nvPr/>
        </p:nvSpPr>
        <p:spPr bwMode="auto">
          <a:xfrm>
            <a:off x="944054" y="2403801"/>
            <a:ext cx="310361" cy="295275"/>
          </a:xfrm>
          <a:prstGeom prst="flowChartConnector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2" name="Flowchart: Connector 441"/>
          <p:cNvSpPr/>
          <p:nvPr/>
        </p:nvSpPr>
        <p:spPr bwMode="auto">
          <a:xfrm>
            <a:off x="1618517" y="1917461"/>
            <a:ext cx="310361" cy="295275"/>
          </a:xfrm>
          <a:prstGeom prst="flowChartConnector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3" name="Flowchart: Connector 442"/>
          <p:cNvSpPr/>
          <p:nvPr/>
        </p:nvSpPr>
        <p:spPr bwMode="auto">
          <a:xfrm>
            <a:off x="2951026" y="2894581"/>
            <a:ext cx="310361" cy="295275"/>
          </a:xfrm>
          <a:prstGeom prst="flowChartConnector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700" b="0" i="0" u="none" strike="noStrike" cap="none" normalizeH="0" baseline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59534" y="6478868"/>
            <a:ext cx="11984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Dwork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Roth: </a:t>
            </a:r>
            <a:r>
              <a:rPr lang="en-GB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Algorithmic Foundations of Differential Privacy. 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2014]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94912D-172C-427D-818C-8A622BA38A01}" type="slidenum">
              <a:rPr lang="en-GB" smtClean="0"/>
              <a:pPr/>
              <a:t>9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623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 animBg="1"/>
      <p:bldP spid="245" grpId="0" animBg="1"/>
      <p:bldP spid="246" grpId="0" animBg="1"/>
      <p:bldP spid="247" grpId="0" animBg="1"/>
      <p:bldP spid="240" grpId="0" animBg="1"/>
      <p:bldP spid="241" grpId="0" animBg="1"/>
      <p:bldP spid="242" grpId="0" animBg="1"/>
      <p:bldP spid="243" grpId="0" animBg="1"/>
      <p:bldP spid="2" grpId="0"/>
      <p:bldP spid="250" grpId="0"/>
      <p:bldP spid="251" grpId="0"/>
      <p:bldP spid="340" grpId="0" animBg="1"/>
      <p:bldP spid="341" grpId="0" animBg="1"/>
      <p:bldP spid="342" grpId="0" animBg="1"/>
      <p:bldP spid="343" grpId="0" animBg="1"/>
      <p:bldP spid="364" grpId="0" animBg="1"/>
      <p:bldP spid="365" grpId="0" animBg="1"/>
      <p:bldP spid="366" grpId="0" animBg="1"/>
      <p:bldP spid="367" grpId="0" animBg="1"/>
      <p:bldP spid="371" grpId="0" animBg="1"/>
      <p:bldP spid="372" grpId="0" animBg="1"/>
      <p:bldP spid="374" grpId="0" animBg="1"/>
      <p:bldP spid="379" grpId="0" animBg="1"/>
      <p:bldP spid="384" grpId="0" animBg="1"/>
      <p:bldP spid="3" grpId="0"/>
      <p:bldP spid="38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|10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6.6|13.7|38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11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7|1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1|23.3|7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|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15.8|18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4|6|7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4.3|22.2|6.1|12.1|7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7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8.4|8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4.8|14.9|6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8|6.4|6.5|4.8|25.8"/>
</p:tagLst>
</file>

<file path=ppt/theme/theme1.xml><?xml version="1.0" encoding="utf-8"?>
<a:theme xmlns:a="http://schemas.openxmlformats.org/drawingml/2006/main" name="ifi">
  <a:themeElements>
    <a:clrScheme name="Custom 4">
      <a:dk1>
        <a:srgbClr val="3C4650"/>
      </a:dk1>
      <a:lt1>
        <a:sysClr val="window" lastClr="FFFFFF"/>
      </a:lt1>
      <a:dk2>
        <a:srgbClr val="3C4650"/>
      </a:dk2>
      <a:lt2>
        <a:srgbClr val="E7E6E6"/>
      </a:lt2>
      <a:accent1>
        <a:srgbClr val="5FBDE6"/>
      </a:accent1>
      <a:accent2>
        <a:srgbClr val="E6AC49"/>
      </a:accent2>
      <a:accent3>
        <a:srgbClr val="B4535A"/>
      </a:accent3>
      <a:accent4>
        <a:srgbClr val="E67A73"/>
      </a:accent4>
      <a:accent5>
        <a:srgbClr val="4472C4"/>
      </a:accent5>
      <a:accent6>
        <a:srgbClr val="5BAD7F"/>
      </a:accent6>
      <a:hlink>
        <a:srgbClr val="0563C1"/>
      </a:hlink>
      <a:folHlink>
        <a:srgbClr val="954F72"/>
      </a:folHlink>
    </a:clrScheme>
    <a:fontScheme name="Leere Prä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28A5"/>
        </a:dk2>
        <a:lt2>
          <a:srgbClr val="808080"/>
        </a:lt2>
        <a:accent1>
          <a:srgbClr val="0028A5"/>
        </a:accent1>
        <a:accent2>
          <a:srgbClr val="A3ADB7"/>
        </a:accent2>
        <a:accent3>
          <a:srgbClr val="FFFFFF"/>
        </a:accent3>
        <a:accent4>
          <a:srgbClr val="000000"/>
        </a:accent4>
        <a:accent5>
          <a:srgbClr val="AAACCF"/>
        </a:accent5>
        <a:accent6>
          <a:srgbClr val="939CA6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fi" id="{3D541D97-5998-4DC3-BE7E-07B843F66C49}" vid="{2843912F-D318-43CB-8F36-89C6AD82F0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">
    <a:dk1>
      <a:srgbClr val="3C4650"/>
    </a:dk1>
    <a:lt1>
      <a:sysClr val="window" lastClr="FFFFFF"/>
    </a:lt1>
    <a:dk2>
      <a:srgbClr val="3C4650"/>
    </a:dk2>
    <a:lt2>
      <a:srgbClr val="E7E6E6"/>
    </a:lt2>
    <a:accent1>
      <a:srgbClr val="5FBDE6"/>
    </a:accent1>
    <a:accent2>
      <a:srgbClr val="E6AC49"/>
    </a:accent2>
    <a:accent3>
      <a:srgbClr val="B4535A"/>
    </a:accent3>
    <a:accent4>
      <a:srgbClr val="E67A73"/>
    </a:accent4>
    <a:accent5>
      <a:srgbClr val="4472C4"/>
    </a:accent5>
    <a:accent6>
      <a:srgbClr val="5BAD7F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623519946218B42BF891FB53A0A2901" ma:contentTypeVersion="13" ma:contentTypeDescription="Opret et nyt dokument." ma:contentTypeScope="" ma:versionID="7ad330be35ce276eeb8e3f3aa73ee90b">
  <xsd:schema xmlns:xsd="http://www.w3.org/2001/XMLSchema" xmlns:xs="http://www.w3.org/2001/XMLSchema" xmlns:p="http://schemas.microsoft.com/office/2006/metadata/properties" xmlns:ns3="2af0baa8-b45c-48c3-91e0-468c062e4c28" xmlns:ns4="b8f050a5-2dc2-4f4b-9457-0cda6ff093c9" targetNamespace="http://schemas.microsoft.com/office/2006/metadata/properties" ma:root="true" ma:fieldsID="db4a822fea281e539f95471f45896c08" ns3:_="" ns4:_="">
    <xsd:import namespace="2af0baa8-b45c-48c3-91e0-468c062e4c28"/>
    <xsd:import namespace="b8f050a5-2dc2-4f4b-9457-0cda6ff093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f0baa8-b45c-48c3-91e0-468c062e4c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050a5-2dc2-4f4b-9457-0cda6ff093c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594F34-BD4F-47FE-ABE8-BB8D30B546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f0baa8-b45c-48c3-91e0-468c062e4c28"/>
    <ds:schemaRef ds:uri="b8f050a5-2dc2-4f4b-9457-0cda6ff093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B130DE-4BD1-4453-8FD1-24AA11A74E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D72542-BBB4-477F-9554-298EF3D125BC}">
  <ds:schemaRefs>
    <ds:schemaRef ds:uri="http://purl.org/dc/elements/1.1/"/>
    <ds:schemaRef ds:uri="http://schemas.microsoft.com/office/2006/metadata/properties"/>
    <ds:schemaRef ds:uri="http://purl.org/dc/terms/"/>
    <ds:schemaRef ds:uri="b8f050a5-2dc2-4f4b-9457-0cda6ff093c9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2af0baa8-b45c-48c3-91e0-468c062e4c2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34488</TotalTime>
  <Words>3687</Words>
  <Application>Microsoft Office PowerPoint</Application>
  <PresentationFormat>Widescreen</PresentationFormat>
  <Paragraphs>574</Paragraphs>
  <Slides>22</Slides>
  <Notes>20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Broadway</vt:lpstr>
      <vt:lpstr>Calibri</vt:lpstr>
      <vt:lpstr>Cambria Math</vt:lpstr>
      <vt:lpstr>ifi</vt:lpstr>
      <vt:lpstr>Differentially private query answering over streaming knowledge graphs</vt:lpstr>
      <vt:lpstr>Knowledge graphs evolve over time! </vt:lpstr>
      <vt:lpstr>Stream reasoning   </vt:lpstr>
      <vt:lpstr>From one time processing…</vt:lpstr>
      <vt:lpstr>…to continuous processing</vt:lpstr>
      <vt:lpstr>Scenario</vt:lpstr>
      <vt:lpstr>The privacy problem</vt:lpstr>
      <vt:lpstr>Differential privacy: neighbour datasets and indistinguishability </vt:lpstr>
      <vt:lpstr>Differential privacy: definition</vt:lpstr>
      <vt:lpstr>Event- and user-level privacy</vt:lpstr>
      <vt:lpstr>w-event neighbour</vt:lpstr>
      <vt:lpstr>BD w-event privacy</vt:lpstr>
      <vt:lpstr>SihlQL</vt:lpstr>
      <vt:lpstr>Limitations of the w-event privacy framework</vt:lpstr>
      <vt:lpstr>The bin removal mechanism</vt:lpstr>
      <vt:lpstr>Analysis of the privacy parameters</vt:lpstr>
      <vt:lpstr>Experiments</vt:lpstr>
      <vt:lpstr>SihlQL: results</vt:lpstr>
      <vt:lpstr>Conclusions</vt:lpstr>
      <vt:lpstr>My research interests</vt:lpstr>
      <vt:lpstr>Hypothesis testing</vt:lpstr>
      <vt:lpstr>Analysis of distinguishable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Daniele Dell'Aglio</dc:creator>
  <cp:lastModifiedBy>Daniele Dell'Aglio</cp:lastModifiedBy>
  <cp:revision>1138</cp:revision>
  <dcterms:created xsi:type="dcterms:W3CDTF">2016-12-06T09:39:27Z</dcterms:created>
  <dcterms:modified xsi:type="dcterms:W3CDTF">2022-12-06T13:30:37Z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0x0101001623519946218B42BF891FB53A0A2901</vt:lpwstr>
  </property>
</Properties>
</file>