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6da2133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6da2133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Fill in appropriate data set descriptions.</a:t>
            </a:r>
            <a:endParaRPr/>
          </a:p>
          <a:p>
            <a:pPr indent="0" lvl="0" marL="0" rtl="0" algn="l">
              <a:spcBef>
                <a:spcPts val="0"/>
              </a:spcBef>
              <a:spcAft>
                <a:spcPts val="0"/>
              </a:spcAft>
              <a:buNone/>
            </a:pPr>
            <a:r>
              <a:rPr lang="en"/>
              <a:t>In your script, be sure to make clear how this is a data science story.  State in your own words YOUR opinion of why the different kinds and sources of data are so important for Eglence to be able to identify new revenue opportunities.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013d8ab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013d8ab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Assuming you have &lt;2 minutes for this slide, what is the most important thing(s) to convey from your experience with exploring the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013d8ab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013d8ab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you have 2 minutes to present what you perceive to be the most important or remarkable points from your classification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013d8ab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013d8ab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you have 2 minutes to present what you perceive to be the most important or remarkable points from your classification analysis.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013d8ab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013d8ab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you have 2 minutes to present what you perceive to be the most important or remarkable points from your graph analysis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013d8ab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013d8ab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your own viewpoint, make one recommendation/action the Eglence should follow to improve their business.  Be sure to explain your rationale.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680054"/>
            <a:ext cx="8222100" cy="193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a:p>
          <a:p>
            <a:pPr indent="0" lvl="0" marL="0" rtl="0" algn="ctr">
              <a:spcBef>
                <a:spcPts val="0"/>
              </a:spcBef>
              <a:spcAft>
                <a:spcPts val="0"/>
              </a:spcAft>
              <a:buNone/>
            </a:pPr>
            <a:r>
              <a:rPr lang="en"/>
              <a:t>How can we increase revenue </a:t>
            </a:r>
            <a:endParaRPr/>
          </a:p>
          <a:p>
            <a:pPr indent="0" lvl="0" marL="0" rtl="0" algn="ctr">
              <a:spcBef>
                <a:spcPts val="0"/>
              </a:spcBef>
              <a:spcAft>
                <a:spcPts val="0"/>
              </a:spcAft>
              <a:buNone/>
            </a:pPr>
            <a:r>
              <a:rPr lang="en"/>
              <a:t>from</a:t>
            </a:r>
            <a:endParaRPr/>
          </a:p>
          <a:p>
            <a:pPr indent="0" lvl="0" marL="0" rtl="0" algn="ctr">
              <a:spcBef>
                <a:spcPts val="0"/>
              </a:spcBef>
              <a:spcAft>
                <a:spcPts val="0"/>
              </a:spcAft>
              <a:buNone/>
            </a:pPr>
            <a:r>
              <a:rPr lang="en"/>
              <a:t>Catch the Pink Flamingo?</a:t>
            </a:r>
            <a:endParaRPr/>
          </a:p>
        </p:txBody>
      </p:sp>
      <p:sp>
        <p:nvSpPr>
          <p:cNvPr id="86" name="Google Shape;86;p13"/>
          <p:cNvSpPr txBox="1"/>
          <p:nvPr>
            <p:ph idx="1" type="subTitle"/>
          </p:nvPr>
        </p:nvSpPr>
        <p:spPr>
          <a:xfrm>
            <a:off x="598088" y="2715913"/>
            <a:ext cx="8222100" cy="432900"/>
          </a:xfrm>
          <a:prstGeom prst="rect">
            <a:avLst/>
          </a:prstGeom>
          <a:solidFill>
            <a:srgbClr val="FFFF0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rPr>
              <a:t>ENTER YOUR NAME HERE</a:t>
            </a:r>
            <a:endParaRPr>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use the following data sets to understand options for increasing revenue from game players?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Overview</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have we learned from classification?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have we learned from clustering? </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chat graph analysis, what further exploration should we undertake?</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