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67" r:id="rId14"/>
    <p:sldId id="268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3" r:id="rId28"/>
    <p:sldId id="281" r:id="rId2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94674"/>
  </p:normalViewPr>
  <p:slideViewPr>
    <p:cSldViewPr snapToGrid="0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2A73-A0B7-1245-9480-977A45868CE6}" type="datetimeFigureOut">
              <a:rPr lang="es-ES_tradnl" smtClean="0"/>
              <a:t>25/11/22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237D9-A6B2-984F-98FA-0F0394C3D9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84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237D9-A6B2-984F-98FA-0F0394C3D9F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338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237D9-A6B2-984F-98FA-0F0394C3D9F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540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237D9-A6B2-984F-98FA-0F0394C3D9FC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671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8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7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7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8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78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527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11/25/22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4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etfu/packetfu" TargetMode="External"/><Relationship Id="rId7" Type="http://schemas.openxmlformats.org/officeDocument/2006/relationships/hyperlink" Target="https://docs.docker.com/get-started/" TargetMode="External"/><Relationship Id="rId2" Type="http://schemas.openxmlformats.org/officeDocument/2006/relationships/hyperlink" Target="https://karmatr0n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lang.org/en/" TargetMode="External"/><Relationship Id="rId5" Type="http://schemas.openxmlformats.org/officeDocument/2006/relationships/hyperlink" Target="https://github.com/net-ssh/net-ssh" TargetMode="External"/><Relationship Id="rId4" Type="http://schemas.openxmlformats.org/officeDocument/2006/relationships/hyperlink" Target="https://wiki.wireshark.org/libpca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matr0n/network_security_fundamenta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9D285-3978-5A81-B129-E40ED97E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7342824" cy="1961962"/>
          </a:xfrm>
        </p:spPr>
        <p:txBody>
          <a:bodyPr>
            <a:normAutofit/>
          </a:bodyPr>
          <a:lstStyle/>
          <a:p>
            <a:pPr algn="l"/>
            <a:r>
              <a:rPr lang="es-ES_tradnl" sz="6200" dirty="0">
                <a:solidFill>
                  <a:schemeClr val="bg1"/>
                </a:solidFill>
              </a:rPr>
              <a:t>Network Security Fundamentals: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15EF0-D537-89A0-E07D-9868CED74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935" y="5145738"/>
            <a:ext cx="6433990" cy="1024128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s-ES_tradnl" sz="2100" dirty="0">
                <a:solidFill>
                  <a:schemeClr val="tx1"/>
                </a:solidFill>
              </a:rPr>
              <a:t>Alejandro Juárez - @karmatr0n  </a:t>
            </a:r>
          </a:p>
          <a:p>
            <a:pPr algn="l">
              <a:lnSpc>
                <a:spcPct val="91000"/>
              </a:lnSpc>
            </a:pPr>
            <a:r>
              <a:rPr lang="es-ES_tradnl" sz="2100" dirty="0">
                <a:solidFill>
                  <a:schemeClr val="tx1"/>
                </a:solidFill>
              </a:rPr>
              <a:t>Francisco León - @</a:t>
            </a:r>
            <a:r>
              <a:rPr lang="es-ES_tradnl" sz="2100" dirty="0" err="1">
                <a:solidFill>
                  <a:schemeClr val="tx1"/>
                </a:solidFill>
              </a:rPr>
              <a:t>arphanetx</a:t>
            </a:r>
            <a:endParaRPr lang="es-ES_tradnl" sz="2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BugCON Security Conference: Safety is just a myth...! ]">
            <a:extLst>
              <a:ext uri="{FF2B5EF4-FFF2-40B4-BE49-F238E27FC236}">
                <a16:creationId xmlns:a16="http://schemas.microsoft.com/office/drawing/2014/main" id="{2AA7FF11-DF61-87B0-B651-09D91F9A4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05" y="1626906"/>
            <a:ext cx="2985358" cy="29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6CF6BE-C385-AF85-9E36-649498DE4312}"/>
              </a:ext>
            </a:extLst>
          </p:cNvPr>
          <p:cNvSpPr txBox="1">
            <a:spLocks/>
          </p:cNvSpPr>
          <p:nvPr/>
        </p:nvSpPr>
        <p:spPr>
          <a:xfrm>
            <a:off x="4703402" y="3836796"/>
            <a:ext cx="7342824" cy="601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dirty="0" err="1">
                <a:solidFill>
                  <a:schemeClr val="bg1"/>
                </a:solidFill>
              </a:rPr>
              <a:t>From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the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packet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to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the</a:t>
            </a: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err="1">
                <a:solidFill>
                  <a:schemeClr val="bg1"/>
                </a:solidFill>
              </a:rPr>
              <a:t>exploit</a:t>
            </a:r>
            <a:endParaRPr lang="es-ES_trad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4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4C2D-015D-8A03-77FE-FE12BACC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código SIMPLE!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DF6E8B-3B01-A9D9-C84F-59687DBD6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9401"/>
          <a:stretch/>
        </p:blipFill>
        <p:spPr>
          <a:xfrm>
            <a:off x="191511" y="2550554"/>
            <a:ext cx="5072467" cy="3594100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7E91C1B-19AF-29E5-FC84-FFAD2427E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48"/>
          <a:stretch/>
        </p:blipFill>
        <p:spPr>
          <a:xfrm>
            <a:off x="5263978" y="2550554"/>
            <a:ext cx="6928022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7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3E34-678B-2628-F13B-10C9B4CF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Cas0 2: Arp poisoning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105A-BB96-7E12-76C4-8E55F0A6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Analizaremos como funciona un ataque de ARP </a:t>
            </a:r>
            <a:r>
              <a:rPr lang="es-ES_tradnl" dirty="0" err="1"/>
              <a:t>poisoning</a:t>
            </a:r>
            <a:r>
              <a:rPr lang="es-ES_tradnl" dirty="0"/>
              <a:t>.</a:t>
            </a:r>
          </a:p>
          <a:p>
            <a:r>
              <a:rPr lang="es-ES_tradnl" dirty="0"/>
              <a:t>Ambiente: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Servidor de TCP que recibe mensajes en texto plano.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Cliente TCP mandando mensajes al servidor.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 err="1"/>
              <a:t>Router</a:t>
            </a:r>
            <a:r>
              <a:rPr lang="es-ES_tradnl" dirty="0"/>
              <a:t> para la habilitar la comunicación entre el cliente y servidor.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Host haciendo el ARP </a:t>
            </a:r>
            <a:r>
              <a:rPr lang="es-ES_tradnl" dirty="0" err="1"/>
              <a:t>poisoning</a:t>
            </a:r>
            <a:r>
              <a:rPr lang="es-ES_tradnl" dirty="0"/>
              <a:t> y capturando tráfico de la red.</a:t>
            </a:r>
          </a:p>
        </p:txBody>
      </p:sp>
    </p:spTree>
    <p:extLst>
      <p:ext uri="{BB962C8B-B14F-4D97-AF65-F5344CB8AC3E}">
        <p14:creationId xmlns:p14="http://schemas.microsoft.com/office/powerpoint/2010/main" val="190735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63FF-8B53-A469-7943-799B0A7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ARP </a:t>
            </a:r>
            <a:r>
              <a:rPr lang="es-ES_tradnl" dirty="0" err="1"/>
              <a:t>Poisoning</a:t>
            </a:r>
            <a:endParaRPr lang="es-ES_tradn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036119-EB9D-0F8C-943F-1B744575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20" y="2335428"/>
            <a:ext cx="5924360" cy="452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6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B8A0-2B53-55AB-9CEF-0F2FFBAE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F0C5-5C5E-6ED3-78B7-760F70DB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911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F928-E12E-F8FD-218A-C425D92E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QUÉ HAY EN LOS </a:t>
            </a:r>
            <a:r>
              <a:rPr lang="es-ES_tradnl" dirty="0" err="1"/>
              <a:t>contenedorES</a:t>
            </a:r>
            <a:r>
              <a:rPr lang="es-ES_tradnl" dirty="0"/>
              <a:t>?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673B0E-473C-1351-B6D9-A59C5871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874" y="2322000"/>
            <a:ext cx="5159582" cy="4341600"/>
          </a:xfr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E74DFC-D6BD-E261-064B-38DCFC22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2" y="2322000"/>
            <a:ext cx="4881377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1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0347E-D3D4-3804-1FDE-515B557D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ARP Poison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0FA5F-D5EB-82E8-A182-FAC11F49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81" y="0"/>
            <a:ext cx="6268951" cy="66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0347E-D3D4-3804-1FDE-515B557D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Sniffer TCP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54EBEB-B3B9-538D-6259-C15F0EC4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26" y="639575"/>
            <a:ext cx="8745147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D912-A7E1-17EF-5DB1-30E426CEE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D79EF-E867-F1BE-BD88-BF389415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ES_tradnl" sz="3600" dirty="0" err="1"/>
              <a:t>CASo</a:t>
            </a:r>
            <a:r>
              <a:rPr lang="es-ES_tradnl" sz="3600" dirty="0"/>
              <a:t> 3: exfiltración </a:t>
            </a:r>
            <a:r>
              <a:rPr lang="es-ES_tradnl" sz="3600" dirty="0" err="1"/>
              <a:t>vÍa</a:t>
            </a:r>
            <a:r>
              <a:rPr lang="es-ES_tradnl" sz="3600" dirty="0"/>
              <a:t> </a:t>
            </a:r>
            <a:r>
              <a:rPr lang="es-ES_tradnl" sz="3600" dirty="0" err="1"/>
              <a:t>icmp</a:t>
            </a:r>
            <a:endParaRPr lang="es-ES_tradnl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D55B-ED80-B02F-EA69-CF4BD921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Analizaremos un ejemplo de cómo dividir un texto y enviarlo a otro host en paquetes ICMP.</a:t>
            </a:r>
          </a:p>
          <a:p>
            <a:r>
              <a:rPr lang="es-ES_tradnl" dirty="0"/>
              <a:t>Ambiente: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Host con información a exfiltrar.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Host destino con un </a:t>
            </a:r>
            <a:r>
              <a:rPr lang="es-ES_tradnl" dirty="0" err="1"/>
              <a:t>sniffer</a:t>
            </a:r>
            <a:r>
              <a:rPr lang="es-ES_tradnl" dirty="0"/>
              <a:t> ICMP.</a:t>
            </a:r>
          </a:p>
        </p:txBody>
      </p:sp>
    </p:spTree>
    <p:extLst>
      <p:ext uri="{BB962C8B-B14F-4D97-AF65-F5344CB8AC3E}">
        <p14:creationId xmlns:p14="http://schemas.microsoft.com/office/powerpoint/2010/main" val="310557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3623-6F98-4209-A993-0EEBB6FA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FA51-62F9-F6B6-705E-5C8EA455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38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DC03-60E2-D04A-BEFB-4ABFA69C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QUÉ HAY </a:t>
            </a:r>
            <a:r>
              <a:rPr lang="es-ES_tradnl" dirty="0" err="1"/>
              <a:t>eN</a:t>
            </a:r>
            <a:r>
              <a:rPr lang="es-ES_tradnl" dirty="0"/>
              <a:t> LOS contenedores?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5F71F9-0F40-B658-5A32-25AE8F3C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7" y="2369291"/>
            <a:ext cx="4908588" cy="4488709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F48134-9589-DDB2-69D4-BBCDD97F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085" y="2369291"/>
            <a:ext cx="642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E68DD-21EA-2513-CD5D-0581F7CE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ES_tradnl" dirty="0"/>
              <a:t>#</a:t>
            </a:r>
            <a:r>
              <a:rPr lang="es-ES_tradnl" dirty="0" err="1"/>
              <a:t>whoami</a:t>
            </a:r>
            <a:endParaRPr lang="es-ES_tradnl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C1CA-427A-61BD-BE57-931575BB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r>
              <a:rPr lang="es-ES_tradnl" dirty="0"/>
              <a:t>Alejandro Juárez– Sr. Software </a:t>
            </a:r>
            <a:r>
              <a:rPr lang="es-ES_tradnl" dirty="0" err="1"/>
              <a:t>Engineer</a:t>
            </a:r>
            <a:r>
              <a:rPr lang="es-ES_tradnl" dirty="0"/>
              <a:t> </a:t>
            </a:r>
            <a:r>
              <a:rPr lang="es-ES_tradnl" sz="2800" dirty="0">
                <a:solidFill>
                  <a:schemeClr val="tx1"/>
                </a:solidFill>
              </a:rPr>
              <a:t>@karmatr0n </a:t>
            </a:r>
            <a:endParaRPr lang="es-ES_tradnl" dirty="0"/>
          </a:p>
          <a:p>
            <a:r>
              <a:rPr lang="es-ES_tradnl" dirty="0"/>
              <a:t>Francisco León – Sr. Security </a:t>
            </a:r>
            <a:r>
              <a:rPr lang="es-ES_tradnl" dirty="0" err="1"/>
              <a:t>Engineer</a:t>
            </a:r>
            <a:r>
              <a:rPr lang="es-ES_tradnl" dirty="0"/>
              <a:t> </a:t>
            </a:r>
            <a:r>
              <a:rPr lang="es-ES_tradnl" sz="2800" dirty="0">
                <a:solidFill>
                  <a:schemeClr val="tx1"/>
                </a:solidFill>
              </a:rPr>
              <a:t>@</a:t>
            </a:r>
            <a:r>
              <a:rPr lang="es-ES_tradnl" sz="2800" dirty="0" err="1">
                <a:solidFill>
                  <a:schemeClr val="tx1"/>
                </a:solidFill>
              </a:rPr>
              <a:t>arphanetx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2791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25AA-7B15-9556-332A-67A6B99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CAS0 4 : </a:t>
            </a:r>
            <a:r>
              <a:rPr lang="es-ES_tradnl" dirty="0" err="1"/>
              <a:t>Exploit</a:t>
            </a:r>
            <a:r>
              <a:rPr lang="es-ES_tradnl" dirty="0"/>
              <a:t> en </a:t>
            </a:r>
            <a:r>
              <a:rPr lang="es-ES_tradnl" dirty="0" err="1"/>
              <a:t>sshlib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DAC1-85DB-DD9D-E89F-B126361C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Analizaremos una vulnerabilidad de bypass en la autenticación de la biblioteca </a:t>
            </a:r>
            <a:r>
              <a:rPr lang="es-ES_tradnl" dirty="0" err="1"/>
              <a:t>libssh</a:t>
            </a:r>
            <a:r>
              <a:rPr lang="es-ES_tradnl" dirty="0"/>
              <a:t> usada para implementar servicios de SSH en sistemas embebidos y dispositivos de red (CVE-2018-10933).</a:t>
            </a:r>
          </a:p>
          <a:p>
            <a:r>
              <a:rPr lang="es-ES_tradnl" dirty="0"/>
              <a:t>Ambiente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Servidor de SSH vulnerable.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Script para construir el mensaje de SSH para el bypass de autenticación y lograr ejecución remota de comandos.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289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5EF1-C593-925C-7598-BE599E8C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1FAD-9B53-7C24-DC36-553C2153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13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E0EE-9A07-C5AC-E4EE-BA0D1A0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…y en solo 11 líneas </a:t>
            </a:r>
            <a:r>
              <a:rPr lang="es-ES_tradnl" dirty="0" err="1"/>
              <a:t>mamÁ</a:t>
            </a:r>
            <a:r>
              <a:rPr lang="es-ES_tradnl" dirty="0"/>
              <a:t>!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CB89E0-A19C-377B-2BC8-C2EBC7EDC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63" y="2886075"/>
            <a:ext cx="9207500" cy="2997200"/>
          </a:xfrm>
        </p:spPr>
      </p:pic>
    </p:spTree>
    <p:extLst>
      <p:ext uri="{BB962C8B-B14F-4D97-AF65-F5344CB8AC3E}">
        <p14:creationId xmlns:p14="http://schemas.microsoft.com/office/powerpoint/2010/main" val="297152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3277-8266-CC40-A260-58227A02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Y de donde salió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F33B1-19A1-CA76-FC42-A59F60E5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7" y="2650654"/>
            <a:ext cx="10179222" cy="35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83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CF68-EDCE-818C-356D-4D3D0C3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3EF-B109-AABF-CC0E-C561FCF5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dirty="0"/>
              <a:t>Para crear pruebas rápidas funcionales no necesitas dominar lenguajes de bajo nivel. Ejemplo: C, ASM, etc.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Entender protocolos de red y seguridad puede ser menos complejo con lenguajes de alto nivel.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Es posible usar bibliotecas de dominio específico sin reinventar la rueda. Ejemplo: </a:t>
            </a:r>
            <a:r>
              <a:rPr lang="es-ES_tradnl" dirty="0" err="1"/>
              <a:t>Networking</a:t>
            </a:r>
            <a:r>
              <a:rPr lang="es-ES_tradnl" dirty="0"/>
              <a:t>, </a:t>
            </a:r>
            <a:r>
              <a:rPr lang="es-ES_tradnl" dirty="0" err="1"/>
              <a:t>Binary</a:t>
            </a:r>
            <a:r>
              <a:rPr lang="es-ES_tradnl" dirty="0"/>
              <a:t> </a:t>
            </a:r>
            <a:r>
              <a:rPr lang="es-ES_tradnl" dirty="0" err="1"/>
              <a:t>Parsers</a:t>
            </a:r>
            <a:r>
              <a:rPr lang="es-ES_tradnl" dirty="0"/>
              <a:t>, </a:t>
            </a:r>
            <a:r>
              <a:rPr lang="es-ES_tradnl" dirty="0" err="1"/>
              <a:t>Fuzzers</a:t>
            </a:r>
            <a:r>
              <a:rPr lang="es-ES_tradnl" dirty="0"/>
              <a:t>, etc.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Usando contenedores basados en Docker pueden crearse laboratorios fácilmente!</a:t>
            </a:r>
          </a:p>
        </p:txBody>
      </p:sp>
    </p:spTree>
    <p:extLst>
      <p:ext uri="{BB962C8B-B14F-4D97-AF65-F5344CB8AC3E}">
        <p14:creationId xmlns:p14="http://schemas.microsoft.com/office/powerpoint/2010/main" val="147512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4D6-0325-9B09-675A-F756CA5C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CEEF-62A6-B585-7E30-17530151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649536"/>
            <a:ext cx="10268712" cy="3590626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err="1"/>
              <a:t>My</a:t>
            </a:r>
            <a:r>
              <a:rPr lang="es-ES_tradnl" dirty="0"/>
              <a:t> Blog: </a:t>
            </a:r>
            <a:r>
              <a:rPr lang="es-ES_tradnl" dirty="0">
                <a:hlinkClick r:id="rId2"/>
              </a:rPr>
              <a:t>https://karmatr0n.github.io</a:t>
            </a:r>
            <a:endParaRPr lang="es-ES_tradnl" dirty="0"/>
          </a:p>
          <a:p>
            <a:r>
              <a:rPr lang="es-ES_tradnl" dirty="0" err="1"/>
              <a:t>Packetfu</a:t>
            </a:r>
            <a:r>
              <a:rPr lang="es-ES_tradnl" dirty="0"/>
              <a:t>: </a:t>
            </a:r>
            <a:r>
              <a:rPr lang="es-ES_tradnl" dirty="0">
                <a:hlinkClick r:id="rId3"/>
              </a:rPr>
              <a:t>https://github.com/packetfu/packetfu</a:t>
            </a:r>
            <a:endParaRPr lang="es-ES_tradnl" dirty="0"/>
          </a:p>
          <a:p>
            <a:r>
              <a:rPr lang="es-ES_tradnl" dirty="0" err="1"/>
              <a:t>LibPcap</a:t>
            </a:r>
            <a:r>
              <a:rPr lang="es-ES_tradnl" dirty="0"/>
              <a:t>: </a:t>
            </a:r>
            <a:r>
              <a:rPr lang="es-ES_tradnl" dirty="0">
                <a:hlinkClick r:id="rId4"/>
              </a:rPr>
              <a:t>https://wiki.wireshark.org/libpcap</a:t>
            </a:r>
            <a:endParaRPr lang="es-ES_tradnl" dirty="0"/>
          </a:p>
          <a:p>
            <a:r>
              <a:rPr lang="es-ES_tradnl" dirty="0"/>
              <a:t>Net/SSH: </a:t>
            </a:r>
            <a:r>
              <a:rPr lang="es-ES_tradnl" dirty="0">
                <a:hlinkClick r:id="rId5"/>
              </a:rPr>
              <a:t>https://github.com/net-ssh/net-ssh</a:t>
            </a:r>
            <a:endParaRPr lang="es-ES_tradnl" dirty="0"/>
          </a:p>
          <a:p>
            <a:r>
              <a:rPr lang="es-ES_tradnl" dirty="0"/>
              <a:t>Ruby: </a:t>
            </a:r>
            <a:r>
              <a:rPr lang="es-ES_tradnl" dirty="0">
                <a:hlinkClick r:id="rId6"/>
              </a:rPr>
              <a:t>https://www.ruby-lang.org/en/</a:t>
            </a:r>
            <a:endParaRPr lang="es-ES_tradnl" dirty="0"/>
          </a:p>
          <a:p>
            <a:r>
              <a:rPr lang="es-ES_tradnl" dirty="0"/>
              <a:t>Docker: </a:t>
            </a:r>
            <a:r>
              <a:rPr lang="es-ES_tradnl" dirty="0">
                <a:hlinkClick r:id="rId7"/>
              </a:rPr>
              <a:t>https://docs.docker.com/get-started/</a:t>
            </a:r>
            <a:endParaRPr lang="es-ES_tradnl" dirty="0"/>
          </a:p>
          <a:p>
            <a:r>
              <a:rPr lang="es-ES_tradnl" dirty="0" err="1"/>
              <a:t>Attacking</a:t>
            </a:r>
            <a:r>
              <a:rPr lang="es-ES_tradnl" dirty="0"/>
              <a:t> Network </a:t>
            </a:r>
            <a:r>
              <a:rPr lang="es-ES_tradnl" dirty="0" err="1"/>
              <a:t>Protocols</a:t>
            </a:r>
            <a:r>
              <a:rPr lang="es-ES_tradnl" dirty="0"/>
              <a:t> – James </a:t>
            </a:r>
            <a:r>
              <a:rPr lang="es-ES_tradnl" dirty="0" err="1"/>
              <a:t>Forshaw</a:t>
            </a:r>
            <a:endParaRPr lang="es-ES_tradnl" dirty="0"/>
          </a:p>
          <a:p>
            <a:r>
              <a:rPr lang="es-ES_tradnl" dirty="0"/>
              <a:t>TCP/IP </a:t>
            </a:r>
            <a:r>
              <a:rPr lang="es-ES_tradnl" dirty="0" err="1"/>
              <a:t>Illustrated</a:t>
            </a:r>
            <a:r>
              <a:rPr lang="es-ES_tradnl" dirty="0"/>
              <a:t> </a:t>
            </a:r>
            <a:r>
              <a:rPr lang="es-ES_tradnl" dirty="0" err="1"/>
              <a:t>Volume</a:t>
            </a:r>
            <a:r>
              <a:rPr lang="es-ES_tradnl" dirty="0"/>
              <a:t> 2 – Gary R. Wright &amp; </a:t>
            </a:r>
            <a:r>
              <a:rPr lang="es-ES_tradnl" dirty="0" err="1"/>
              <a:t>W.Richard</a:t>
            </a:r>
            <a:r>
              <a:rPr lang="es-ES_tradnl" dirty="0"/>
              <a:t> Stevens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320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C42-802C-A9A6-3A77-5D45DDE9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CóDIGO</a:t>
            </a:r>
            <a:r>
              <a:rPr lang="es-ES_tradnl" dirty="0"/>
              <a:t> Y 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063B-4DFE-D08D-5624-350D832C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https://github.com/karmatr0n/network_security_fundamentals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516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689B-EEA7-3DF6-6145-5CAEFAA8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Contacto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8068-A0F7-17A5-4E1B-23B4B182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519115" cy="3593592"/>
          </a:xfrm>
        </p:spPr>
        <p:txBody>
          <a:bodyPr/>
          <a:lstStyle/>
          <a:p>
            <a:r>
              <a:rPr lang="es-ES_tradnl" dirty="0"/>
              <a:t>Alejandro Juárez</a:t>
            </a:r>
          </a:p>
          <a:p>
            <a:r>
              <a:rPr lang="es-ES_tradnl" dirty="0"/>
              <a:t>@karmatr0n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E34020-1CBD-7292-7EF3-CAAFD83200FD}"/>
              </a:ext>
            </a:extLst>
          </p:cNvPr>
          <p:cNvSpPr txBox="1">
            <a:spLocks/>
          </p:cNvSpPr>
          <p:nvPr/>
        </p:nvSpPr>
        <p:spPr>
          <a:xfrm>
            <a:off x="6094476" y="2587752"/>
            <a:ext cx="3519115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Francisco León</a:t>
            </a:r>
          </a:p>
          <a:p>
            <a:r>
              <a:rPr lang="es-ES_tradnl" dirty="0"/>
              <a:t>@</a:t>
            </a:r>
            <a:r>
              <a:rPr lang="es-ES_tradnl" dirty="0" err="1"/>
              <a:t>arphanetx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6093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9066B-AE6B-DB50-DF4E-9927F3368D12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45BCE-BC48-63E8-382A-3F8CC3FABAB5}"/>
              </a:ext>
            </a:extLst>
          </p:cNvPr>
          <p:cNvSpPr txBox="1"/>
          <p:nvPr/>
        </p:nvSpPr>
        <p:spPr>
          <a:xfrm>
            <a:off x="1464652" y="2875001"/>
            <a:ext cx="2972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600" dirty="0"/>
              <a:t>Gracias</a:t>
            </a:r>
            <a:r>
              <a:rPr lang="es-ES_tradnl" dirty="0"/>
              <a:t>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A3739-5573-ADC4-D761-D0DFFAD4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9" y="1184522"/>
            <a:ext cx="4500737" cy="44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5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7056-C2A6-1313-8C24-23D4F563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Internet </a:t>
            </a:r>
            <a:r>
              <a:rPr lang="es-ES_tradnl" dirty="0" err="1"/>
              <a:t>protocol</a:t>
            </a:r>
            <a:r>
              <a:rPr lang="es-ES_tradnl" dirty="0"/>
              <a:t> suite</a:t>
            </a:r>
          </a:p>
        </p:txBody>
      </p:sp>
      <p:pic>
        <p:nvPicPr>
          <p:cNvPr id="2050" name="Picture 2" descr="IPS">
            <a:extLst>
              <a:ext uri="{FF2B5EF4-FFF2-40B4-BE49-F238E27FC236}">
                <a16:creationId xmlns:a16="http://schemas.microsoft.com/office/drawing/2014/main" id="{AE141EC6-0164-69ED-F034-C7799707B5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83" y="2587625"/>
            <a:ext cx="698406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74F66-7565-F583-2CD0-818DA757E503}"/>
              </a:ext>
            </a:extLst>
          </p:cNvPr>
          <p:cNvSpPr txBox="1"/>
          <p:nvPr/>
        </p:nvSpPr>
        <p:spPr>
          <a:xfrm>
            <a:off x="157656" y="6540187"/>
            <a:ext cx="3699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/>
              <a:t>https://karmatr0n.github.io/2022/06/24/network-protocols-1/</a:t>
            </a:r>
          </a:p>
        </p:txBody>
      </p:sp>
    </p:spTree>
    <p:extLst>
      <p:ext uri="{BB962C8B-B14F-4D97-AF65-F5344CB8AC3E}">
        <p14:creationId xmlns:p14="http://schemas.microsoft.com/office/powerpoint/2010/main" val="65760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6E48-27B7-61AF-B413-665924A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EncapsulaciÓn</a:t>
            </a:r>
            <a:r>
              <a:rPr lang="es-ES_tradnl" dirty="0"/>
              <a:t> de datos</a:t>
            </a:r>
          </a:p>
        </p:txBody>
      </p:sp>
      <p:pic>
        <p:nvPicPr>
          <p:cNvPr id="3074" name="Picture 2" descr="IPS">
            <a:extLst>
              <a:ext uri="{FF2B5EF4-FFF2-40B4-BE49-F238E27FC236}">
                <a16:creationId xmlns:a16="http://schemas.microsoft.com/office/drawing/2014/main" id="{A94175F2-52B1-6F9A-4F1A-A8EF1FD7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8" y="2786447"/>
            <a:ext cx="7970956" cy="3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590B54-80C5-21E1-39DC-73F549F44195}"/>
              </a:ext>
            </a:extLst>
          </p:cNvPr>
          <p:cNvSpPr txBox="1"/>
          <p:nvPr/>
        </p:nvSpPr>
        <p:spPr>
          <a:xfrm>
            <a:off x="9509522" y="6355520"/>
            <a:ext cx="2682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/>
              <a:t>James </a:t>
            </a:r>
            <a:r>
              <a:rPr lang="es-ES_tradnl" sz="1800" dirty="0" err="1"/>
              <a:t>Forshaw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334201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9C0E-4233-0167-C42A-A6B3E20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Si! como una cebolla..</a:t>
            </a:r>
          </a:p>
        </p:txBody>
      </p:sp>
      <p:pic>
        <p:nvPicPr>
          <p:cNvPr id="4098" name="Picture 2" descr="How To Understand Worldviews: I'm an Onion – You're an Onion | Good Soil">
            <a:extLst>
              <a:ext uri="{FF2B5EF4-FFF2-40B4-BE49-F238E27FC236}">
                <a16:creationId xmlns:a16="http://schemas.microsoft.com/office/drawing/2014/main" id="{4A0701FC-1253-A8D8-DD79-826AD9B2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87" y="2649970"/>
            <a:ext cx="7409935" cy="38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3C51-FC8C-F4D2-C32E-291464B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Caso 1: transmisión de paquetes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0D76-67BA-3331-7858-CC229561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Comunicación y análisis de paquetes entre 2 hosts usando únicamente direcciones MAC.</a:t>
            </a:r>
          </a:p>
          <a:p>
            <a:r>
              <a:rPr lang="es-ES_tradnl" dirty="0"/>
              <a:t>Ambiente: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/>
              <a:t>Generador de paquetes – Envía bytes vía la interfaz de 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dirty="0" err="1"/>
              <a:t>Sniffer</a:t>
            </a:r>
            <a:r>
              <a:rPr lang="es-ES_tradnl" dirty="0"/>
              <a:t> – Captura paquetes ethernet de una MAC en específico.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0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2CEAA-2049-DEB5-C4DC-A1F4C761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ES_tradnl"/>
              <a:t>Demo</a:t>
            </a:r>
            <a:endParaRPr lang="es-ES_trad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7BB4-F84C-88B0-C575-67221BD9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210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DCCE-0E6C-7FBA-673D-544C5D07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--</a:t>
            </a:r>
            <a:r>
              <a:rPr lang="es-ES_tradnl" dirty="0" err="1"/>
              <a:t>QuÉ</a:t>
            </a:r>
            <a:r>
              <a:rPr lang="es-ES_tradnl" dirty="0"/>
              <a:t> HAY EN LOS </a:t>
            </a:r>
            <a:r>
              <a:rPr lang="es-ES_tradnl" dirty="0" err="1"/>
              <a:t>contenedorES</a:t>
            </a:r>
            <a:r>
              <a:rPr lang="es-ES_tradnl" dirty="0"/>
              <a:t>?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357EBB-6B8F-68B5-2862-82AE9FEEE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408" y="2587625"/>
            <a:ext cx="8980010" cy="3594100"/>
          </a:xfrm>
        </p:spPr>
      </p:pic>
    </p:spTree>
    <p:extLst>
      <p:ext uri="{BB962C8B-B14F-4D97-AF65-F5344CB8AC3E}">
        <p14:creationId xmlns:p14="http://schemas.microsoft.com/office/powerpoint/2010/main" val="135001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A4C2D-015D-8A03-77FE-FE12BACC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/>
              <a:t>Y ahora en modo fácil…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hand holding a red button&#10;&#10;Description automatically generated with low confidence">
            <a:extLst>
              <a:ext uri="{FF2B5EF4-FFF2-40B4-BE49-F238E27FC236}">
                <a16:creationId xmlns:a16="http://schemas.microsoft.com/office/drawing/2014/main" id="{180BB3BA-64F5-25E1-65A1-3AC92CAA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50" y="1169425"/>
            <a:ext cx="4519149" cy="45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7969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509</Words>
  <Application>Microsoft Macintosh PowerPoint</Application>
  <PresentationFormat>Widescreen</PresentationFormat>
  <Paragraphs>73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Network Security Fundamentals:</vt:lpstr>
      <vt:lpstr>#whoami</vt:lpstr>
      <vt:lpstr>Internet protocol suite</vt:lpstr>
      <vt:lpstr>EncapsulaciÓn de datos</vt:lpstr>
      <vt:lpstr>Si! como una cebolla..</vt:lpstr>
      <vt:lpstr>Caso 1: transmisión de paquetes ethernet</vt:lpstr>
      <vt:lpstr>Demo</vt:lpstr>
      <vt:lpstr>--QuÉ HAY EN LOS contenedorES?</vt:lpstr>
      <vt:lpstr>Y ahora en modo fácil…</vt:lpstr>
      <vt:lpstr>código SIMPLE!</vt:lpstr>
      <vt:lpstr>Cas0 2: Arp poisoning</vt:lpstr>
      <vt:lpstr>ARP Poisoning</vt:lpstr>
      <vt:lpstr>Demo</vt:lpstr>
      <vt:lpstr>QUÉ HAY EN LOS contenedorES?</vt:lpstr>
      <vt:lpstr>ARP Poison</vt:lpstr>
      <vt:lpstr>Sniffer TCP</vt:lpstr>
      <vt:lpstr>CASo 3: exfiltración vÍa icmp</vt:lpstr>
      <vt:lpstr>DEMO</vt:lpstr>
      <vt:lpstr>QUÉ HAY eN LOS contenedores?</vt:lpstr>
      <vt:lpstr>CAS0 4 : Exploit en sshlib</vt:lpstr>
      <vt:lpstr>DEMO</vt:lpstr>
      <vt:lpstr>…y en solo 11 líneas mamÁ!</vt:lpstr>
      <vt:lpstr>Y de donde salió ?</vt:lpstr>
      <vt:lpstr>Conclusiones</vt:lpstr>
      <vt:lpstr>Referencias</vt:lpstr>
      <vt:lpstr>CóDIGO Y PRESENTACIÓN</vt:lpstr>
      <vt:lpstr>Contacto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Fundamentals:</dc:title>
  <dc:creator>pako leon</dc:creator>
  <cp:lastModifiedBy>Alejandro Juarez</cp:lastModifiedBy>
  <cp:revision>16</cp:revision>
  <dcterms:created xsi:type="dcterms:W3CDTF">2022-11-24T03:49:13Z</dcterms:created>
  <dcterms:modified xsi:type="dcterms:W3CDTF">2022-11-25T23:26:23Z</dcterms:modified>
</cp:coreProperties>
</file>