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Kinetic Modeling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Bootcamp Day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OUTLINE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Why use modeling</a:t>
            </a:r>
          </a:p>
          <a:p>
            <a:pPr rtl="0" lvl="0">
              <a:buNone/>
            </a:pPr>
            <a:r>
              <a:rPr lang="en"/>
              <a:t>Mathematical justification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Types of models?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ODE: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(solve multiple ways?)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Analytical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Numerically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Stochastically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Find maximal fluxes/pathways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PDE - 3D diffusion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