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embeddedFontLst>
    <p:embeddedFont>
      <p:font typeface="Play"/>
      <p:regular r:id="rId9"/>
      <p:bold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1" roundtripDataSignature="AMtx7mj486B6hi+Pw96uMQT5Dh380WIt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font" Target="fonts/Play-bold.fntdata"/><Relationship Id="rId9" Type="http://schemas.openxmlformats.org/officeDocument/2006/relationships/font" Target="fonts/Play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5" Type="http://schemas.openxmlformats.org/officeDocument/2006/relationships/image" Target="../media/image6.jpg"/><Relationship Id="rId6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jpg"/><Relationship Id="rId6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3388721" y="304854"/>
            <a:ext cx="54145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AU" sz="1800" u="none" cap="none" strike="noStrike">
                <a:solidFill>
                  <a:srgbClr val="1F5C99"/>
                </a:solidFill>
                <a:latin typeface="Arial"/>
                <a:ea typeface="Arial"/>
                <a:cs typeface="Arial"/>
                <a:sym typeface="Arial"/>
              </a:rPr>
              <a:t>Getting Started with the Mobile Toilet Competition</a:t>
            </a:r>
            <a:endParaRPr/>
          </a:p>
        </p:txBody>
      </p:sp>
      <p:sp>
        <p:nvSpPr>
          <p:cNvPr id="85" name="Google Shape;85;p1"/>
          <p:cNvSpPr txBox="1"/>
          <p:nvPr/>
        </p:nvSpPr>
        <p:spPr>
          <a:xfrm>
            <a:off x="1524001" y="1091380"/>
            <a:ext cx="3932903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A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complementary skills: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AutoNum type="arabicPeriod"/>
            </a:pPr>
            <a:r>
              <a:rPr lang="en-A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Designer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AutoNum type="arabicPeriod"/>
            </a:pPr>
            <a:r>
              <a:rPr lang="en-A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Engineer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AutoNum type="arabicPeriod"/>
            </a:pPr>
            <a:r>
              <a:rPr lang="en-A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Architect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AutoNum type="arabicPeriod"/>
            </a:pPr>
            <a:r>
              <a:rPr lang="en-A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WASH specialist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AutoNum type="arabicPeriod"/>
            </a:pPr>
            <a:r>
              <a:rPr lang="en-A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estimator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1524001" y="2845706"/>
            <a:ext cx="4689988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Research &amp; Site Analysis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AutoNum type="arabicPeriod"/>
            </a:pPr>
            <a:r>
              <a:rPr lang="en-A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High-footfall areas in Dhaka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AutoNum type="arabicPeriod"/>
            </a:pPr>
            <a:r>
              <a:rPr lang="en-A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potential users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AutoNum type="arabicPeriod"/>
            </a:pPr>
            <a:r>
              <a:rPr lang="en-A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Focus Group Discussion (FGD)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AutoNum type="arabicPeriod"/>
            </a:pPr>
            <a:r>
              <a:rPr lang="en-A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Informant Interview (KII)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1524002" y="4600032"/>
            <a:ext cx="3726426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A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Core Factors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A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Sketch multiple concept variations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A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1-2 strongest concepts to develop further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5874813" y="906030"/>
            <a:ext cx="52356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Detailed Design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AutoNum type="arabicPeriod"/>
            </a:pPr>
            <a:r>
              <a:rPr lang="en-A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Technical drawings: Floor plan, elevations, sections, detail drawings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AutoNum type="arabicPeriod"/>
            </a:pPr>
            <a:r>
              <a:rPr lang="en-A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3D visualization: Rendered views showing the unit in context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AutoNum type="arabicPeriod"/>
            </a:pPr>
            <a:r>
              <a:rPr lang="en-A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Material selection: Durable, weather-resistant, locally available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AutoNum type="arabicPeriod"/>
            </a:pPr>
            <a:r>
              <a:rPr lang="en-A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Systems design: Water supply, waste management, ventilation, lighting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AutoNum type="arabicPeriod"/>
            </a:pPr>
            <a:r>
              <a:rPr lang="en-A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Accessibility features: Ramps, handrails, adequate space for wheelchair use  ( Can wheelchair be </a:t>
            </a:r>
            <a:r>
              <a:rPr lang="en-AU" sz="1800">
                <a:solidFill>
                  <a:schemeClr val="dk1"/>
                </a:solidFill>
              </a:rPr>
              <a:t>accommodate</a:t>
            </a:r>
            <a:r>
              <a:rPr lang="en-A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??</a:t>
            </a:r>
            <a:r>
              <a:rPr lang="en-AU" sz="1800">
                <a:solidFill>
                  <a:schemeClr val="dk1"/>
                </a:solidFill>
              </a:rPr>
              <a:t>, space is the issue)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5874813" y="4610864"/>
            <a:ext cx="5235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Deliverables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AutoNum type="arabicPeriod"/>
            </a:pPr>
            <a:r>
              <a:rPr lang="en-A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Poster creation (A0, portrait)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AutoNum type="arabicPeriod"/>
            </a:pPr>
            <a:r>
              <a:rPr lang="en-A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Report writing (max 1000 words)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AutoNum type="arabicPeriod"/>
            </a:pPr>
            <a:r>
              <a:rPr lang="en-A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Budget preparation (itemized, under BDT 5 lakh)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5874775" y="6098995"/>
            <a:ext cx="267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AU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Deadline: 22 Oct</a:t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pport FRP Mobile Toilet – eSmart Bangladesh" id="95" name="Google Shape;9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68159" y="0"/>
            <a:ext cx="3704695" cy="37046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bile Toilets - Cartel Projects" id="96" name="Google Shape;9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96174" y="673361"/>
            <a:ext cx="3818059" cy="235797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lytank - mobile-toilet" id="97" name="Google Shape;97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95586" y="673361"/>
            <a:ext cx="3372687" cy="28870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bile Toilet Trucks Service People Prachinburi Stock Photo 781017265 |  Shutterstock" id="98" name="Google Shape;98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6251" y="3704694"/>
            <a:ext cx="3790950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 txBox="1"/>
          <p:nvPr/>
        </p:nvSpPr>
        <p:spPr>
          <a:xfrm>
            <a:off x="4727843" y="4060981"/>
            <a:ext cx="3440798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Consideration: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A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Narrow Dhaka Roads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A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Overcrowded place Like Kawran Bazar Where no space left for new toilet installation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A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Overhead Water Tank, Proper Solar Based Lights, Durable Build and Modular Design.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A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Inclusive Sanitation, I have Doubt over Squatting style and Commode Style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Material: FRP or TIN or Modified Pickup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8168641" y="4060981"/>
            <a:ext cx="288543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Room For Innovative Idea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ay"/>
              <a:buAutoNum type="arabicPeriod"/>
            </a:pPr>
            <a:r>
              <a:rPr lang="en-AU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Like Bhumijo, A place to get the ticket or vending machine</a:t>
            </a:r>
            <a:endParaRPr/>
          </a:p>
          <a:p>
            <a:pPr indent="-1524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ay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xploded House Stock Illustrations – 92 Exploded House Stock Illustrations,  Vectors &amp; Clipart - Dreamstime" id="105" name="Google Shape;10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58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mall Residential Development Exploded View in Ilfracombe" id="106" name="Google Shape;10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16361" y="0"/>
            <a:ext cx="483076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733" y="0"/>
            <a:ext cx="5208608" cy="3942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9218" y="3716131"/>
            <a:ext cx="4391638" cy="30198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C TRAILER S203 - Soojakud" id="113" name="Google Shape;113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08052" y="200201"/>
            <a:ext cx="3898935" cy="27454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uxury Portable Toilet Trailer Rentals in Los Angeles County" id="114" name="Google Shape;114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708052" y="3429000"/>
            <a:ext cx="3250753" cy="2469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2025-10-08T04:56:51Z</dcterms:created>
  <dc:creator>Uday Karmoker</dc:creator>
</cp:coreProperties>
</file>