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2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6" y="18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10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1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Fine-tuning a transformer model based on a text corpus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Petteri Ranta, </a:t>
            </a:r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D1ECF-4137-C6CD-EE1E-28700522A5D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8895"/>
          <a:stretch>
            <a:fillRect/>
          </a:stretch>
        </p:blipFill>
        <p:spPr bwMode="auto">
          <a:xfrm>
            <a:off x="5432425" y="0"/>
            <a:ext cx="3711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89E9-9BC9-404A-A3D3-8729EED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9" y="231774"/>
            <a:ext cx="7524750" cy="448164"/>
          </a:xfrm>
        </p:spPr>
        <p:txBody>
          <a:bodyPr/>
          <a:lstStyle/>
          <a:p>
            <a:r>
              <a:rPr lang="en-GB" dirty="0"/>
              <a:t>Hands-on instructions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D232-912C-4FAB-B6A6-0F33540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BB51-7924-4F7B-BB65-65697A53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B3294D-A402-4DB5-B69D-6587B1B7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679938"/>
            <a:ext cx="7524750" cy="39444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Go to Google </a:t>
            </a:r>
            <a:r>
              <a:rPr lang="en-GB" dirty="0" err="1"/>
              <a:t>Colaboratory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&gt; </a:t>
            </a:r>
            <a:r>
              <a:rPr lang="en-GB" dirty="0">
                <a:hlinkClick r:id="rId3"/>
              </a:rPr>
              <a:t>https://colab.research.google.com</a:t>
            </a:r>
            <a:r>
              <a:rPr lang="en-GB" dirty="0"/>
              <a:t> </a:t>
            </a:r>
            <a:r>
              <a:rPr lang="en-GB"/>
              <a:t>or search </a:t>
            </a:r>
            <a:r>
              <a:rPr lang="en-GB" dirty="0"/>
              <a:t>“</a:t>
            </a:r>
            <a:r>
              <a:rPr lang="en-GB" dirty="0" err="1"/>
              <a:t>colab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Open a notebook from the designated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pPr marL="0" indent="0">
              <a:buNone/>
            </a:pPr>
            <a:r>
              <a:rPr lang="en-GB" dirty="0"/>
              <a:t>	&gt; File &gt; Open Notebook &gt;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&gt; User: karmus89 (hit Enter to load)</a:t>
            </a:r>
          </a:p>
          <a:p>
            <a:pPr marL="0" indent="0">
              <a:buNone/>
            </a:pPr>
            <a:r>
              <a:rPr lang="en-GB" dirty="0"/>
              <a:t>	&gt; Repo: transformers-seminar-workshop</a:t>
            </a:r>
          </a:p>
          <a:p>
            <a:pPr marL="0" indent="0">
              <a:buNone/>
            </a:pPr>
            <a:r>
              <a:rPr lang="en-GB" dirty="0"/>
              <a:t>	&gt; Branch: google-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&gt; Notebook: workshop-1/01-data-preprocessing</a:t>
            </a:r>
          </a:p>
          <a:p>
            <a:pPr marL="0" indent="0">
              <a:buNone/>
            </a:pPr>
            <a:r>
              <a:rPr lang="en-GB" dirty="0"/>
              <a:t>Change notebook runtime</a:t>
            </a:r>
          </a:p>
          <a:p>
            <a:pPr marL="0" indent="0">
              <a:buNone/>
            </a:pPr>
            <a:r>
              <a:rPr lang="en-GB" dirty="0"/>
              <a:t>	&gt; Runtime &gt; Change runtime type &gt; GPU</a:t>
            </a:r>
          </a:p>
          <a:p>
            <a:pPr marL="0" indent="0">
              <a:buNone/>
            </a:pPr>
            <a:r>
              <a:rPr lang="en-GB" dirty="0"/>
              <a:t>When done with the notebook</a:t>
            </a:r>
          </a:p>
          <a:p>
            <a:pPr marL="0" indent="0">
              <a:buNone/>
            </a:pPr>
            <a:r>
              <a:rPr lang="en-GB" dirty="0"/>
              <a:t>	&gt; Runtime &gt; Disconnect and delete runtime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B403-D79F-A3BD-C3CA-FA71F32C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65" y="1378462"/>
            <a:ext cx="3391235" cy="1669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A132D-0E3B-D73B-5D83-FA828BCE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65" y="3286539"/>
            <a:ext cx="3391235" cy="1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7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DAE82F-10AC-43F1-BDFF-AF3D2C14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32723A-33BB-4444-9CFE-7EA163348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B1B80B-8F25-450F-811C-0D414DFA89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25357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23</TotalTime>
  <Words>116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Tietoevry Sans 1</vt:lpstr>
      <vt:lpstr>Tietoevry Sans 1 Light</vt:lpstr>
      <vt:lpstr>Tietoevry</vt:lpstr>
      <vt:lpstr>Fine-tuning a transformer model based on a text corpus</vt:lpstr>
      <vt:lpstr>Hands-on instructions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1</cp:revision>
  <dcterms:created xsi:type="dcterms:W3CDTF">2023-05-09T05:57:28Z</dcterms:created>
  <dcterms:modified xsi:type="dcterms:W3CDTF">2023-05-09T06:20:44Z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