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5" r:id="rId6"/>
    <p:sldId id="283" r:id="rId7"/>
    <p:sldId id="278" r:id="rId8"/>
    <p:sldId id="276" r:id="rId9"/>
    <p:sldId id="277" r:id="rId10"/>
    <p:sldId id="279" r:id="rId11"/>
    <p:sldId id="280" r:id="rId12"/>
    <p:sldId id="281" r:id="rId13"/>
    <p:sldId id="282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43" d="100"/>
          <a:sy n="143" d="100"/>
        </p:scale>
        <p:origin x="624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35" d="100"/>
          <a:sy n="135" d="100"/>
        </p:scale>
        <p:origin x="379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9FA273-E199-41C9-8095-7DD5CEBF55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B2809-BE04-47E1-9FDF-AC3BF785E2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56376-53EC-491F-9D95-B02A0CFB2100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313D2-DC2E-487C-A484-C261C3B900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49E73-2B78-4777-85D8-D41CA3F3F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58EC5-5937-49D0-B205-3DB3AB058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036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72F8D-B116-4CD7-A757-FF786F89BACC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AF984-95C0-4021-BEF5-D91CB9F5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72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AF984-95C0-4021-BEF5-D91CB9F5380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F7EAE4">
            <a:alpha val="2509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4104000" cy="2583344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261" y="2933271"/>
            <a:ext cx="4104000" cy="1008000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add sub title</a:t>
            </a:r>
          </a:p>
        </p:txBody>
      </p:sp>
      <p:grpSp>
        <p:nvGrpSpPr>
          <p:cNvPr id="11" name="Logo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9A30684-A5A5-4C39-B1C5-51CC46FDC0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958761"/>
            <a:ext cx="4104000" cy="36512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655B54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  <p:sp>
        <p:nvSpPr>
          <p:cNvPr id="73" name="Dots">
            <a:extLst>
              <a:ext uri="{FF2B5EF4-FFF2-40B4-BE49-F238E27FC236}">
                <a16:creationId xmlns:a16="http://schemas.microsoft.com/office/drawing/2014/main" id="{B0423462-8FE2-4022-8D8D-6B7FE496D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621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1243853"/>
            <a:ext cx="3924300" cy="2655794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GB" dirty="0"/>
              <a:t>Click to add chapter number and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6B92CC9-D409-4CA2-BC27-3B3C472F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7934" y="309264"/>
            <a:ext cx="2710869" cy="2710869"/>
          </a:xfrm>
          <a:prstGeom prst="rect">
            <a:avLst/>
          </a:prstGeom>
        </p:spPr>
      </p:pic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67484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2">
    <p:bg>
      <p:bgPr>
        <a:solidFill>
          <a:srgbClr val="E5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85E3058E-DF72-4531-BC6D-103DA984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8643" y="299811"/>
            <a:ext cx="2725548" cy="2725548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E0FD9167-FF9F-4DD6-A2A0-1120C2D1A4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8" y="1243853"/>
            <a:ext cx="3924300" cy="2655794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GB" dirty="0"/>
              <a:t>Click to add chapter number and title</a:t>
            </a:r>
          </a:p>
        </p:txBody>
      </p:sp>
    </p:spTree>
    <p:extLst>
      <p:ext uri="{BB962C8B-B14F-4D97-AF65-F5344CB8AC3E}">
        <p14:creationId xmlns:p14="http://schemas.microsoft.com/office/powerpoint/2010/main" val="404369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3">
    <p:bg>
      <p:bgPr>
        <a:solidFill>
          <a:srgbClr val="EACBBB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6B92CC9-D409-4CA2-BC27-3B3C472F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7934" y="309264"/>
            <a:ext cx="2710869" cy="2710869"/>
          </a:xfrm>
          <a:prstGeom prst="rect">
            <a:avLst/>
          </a:prstGeom>
        </p:spPr>
      </p:pic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6E8E522A-0F73-469A-8FB8-09265CCA7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8" y="1243853"/>
            <a:ext cx="3924300" cy="2655794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GB" dirty="0"/>
              <a:t>Click to add chapter number and title</a:t>
            </a:r>
          </a:p>
        </p:txBody>
      </p:sp>
    </p:spTree>
    <p:extLst>
      <p:ext uri="{BB962C8B-B14F-4D97-AF65-F5344CB8AC3E}">
        <p14:creationId xmlns:p14="http://schemas.microsoft.com/office/powerpoint/2010/main" val="1114636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85E3058E-DF72-4531-BC6D-103DA984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8643" y="299811"/>
            <a:ext cx="2725548" cy="2725548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732C4AB7-5FBA-4B29-9C56-34AAF7CAC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8" y="1243853"/>
            <a:ext cx="3924300" cy="2655794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chapter number and title</a:t>
            </a:r>
          </a:p>
        </p:txBody>
      </p:sp>
    </p:spTree>
    <p:extLst>
      <p:ext uri="{BB962C8B-B14F-4D97-AF65-F5344CB8AC3E}">
        <p14:creationId xmlns:p14="http://schemas.microsoft.com/office/powerpoint/2010/main" val="3569878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5">
    <p:bg>
      <p:bgPr>
        <a:solidFill>
          <a:srgbClr val="EACBBB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55AA8E6-7A46-4092-A3A7-300270FD1AF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13418" y="0"/>
            <a:ext cx="3030582" cy="51435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3924300" cy="14398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chapter number and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91564" y="4875766"/>
            <a:ext cx="1291279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29077" y="4875766"/>
            <a:ext cx="316567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69209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36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55AA8E6-7A46-4092-A3A7-300270FD1AF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13418" y="0"/>
            <a:ext cx="3030582" cy="51435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3924300" cy="14398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chapter number and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2323" y="4875766"/>
            <a:ext cx="1291279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836" y="4875766"/>
            <a:ext cx="316567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82789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  <p15:guide id="4" pos="369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s slide 3">
    <p:bg>
      <p:bgPr>
        <a:solidFill>
          <a:schemeClr val="accent5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8" y="231776"/>
            <a:ext cx="4392923" cy="1882203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Speakers name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8" y="2130373"/>
            <a:ext cx="4392923" cy="1008000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rgbClr val="655B54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role title</a:t>
            </a:r>
            <a:endParaRPr lang="en-GB" dirty="0"/>
          </a:p>
        </p:txBody>
      </p:sp>
      <p:grpSp>
        <p:nvGrpSpPr>
          <p:cNvPr id="34" name="Graphic 19">
            <a:extLst>
              <a:ext uri="{FF2B5EF4-FFF2-40B4-BE49-F238E27FC236}">
                <a16:creationId xmlns:a16="http://schemas.microsoft.com/office/drawing/2014/main" id="{30CCF508-8A96-414E-9404-07DB1BC1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F07F829-F6FC-4DF2-90CA-7E0E05E129F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99CDAA-6B26-4696-95A7-75B99CF0A8D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9E2DEE-F59C-4F32-839F-23EF943860C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4FECE93-C406-440F-B693-95442BB2B39D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779207-3649-4476-B022-010AD1C8527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519B0A-0299-483D-BAFF-7DB63D01CAF8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CBB9F8-0686-4E84-A9E1-C36C0BFC789A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0F79D2-7F6D-4A6C-99C4-1197C1C96A4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25792C8-2B0A-4D38-8872-2BA9859CC20C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C6C7FB1-D6C2-4132-87FD-770849F63E7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A97DBC4-3087-4BF9-837F-611C44A4C98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90523E-2EEF-4C47-8A8E-75151ECB51E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F56317-AA4A-4D20-98E3-07A50B1DB9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E2A8E1-D8EA-4D9A-BF79-BBC3C8319030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9C028A-6019-4F31-98BF-64BCC56D005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E578A76-37FF-465B-A2F8-02231198231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3D30F8-66D8-42FE-A00A-CBC30A14DA9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7D2386-F1CE-4D5D-A178-537E05B7FAA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6E0BFB-980D-49F4-BE48-1D88A88AADB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7FACB1-263A-42DA-8964-252FBF1B714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B3A4-EC1D-48FE-AA9D-498A39D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D188-24CD-4318-B9F6-CDB0F6D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CF62-5A96-461B-B8BA-E249CAEF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2" name="Picture Placeholder 62">
            <a:extLst>
              <a:ext uri="{FF2B5EF4-FFF2-40B4-BE49-F238E27FC236}">
                <a16:creationId xmlns:a16="http://schemas.microsoft.com/office/drawing/2014/main" id="{51DD727F-E43F-4B84-9AF0-3AE3A5A8C39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15025" y="1050925"/>
            <a:ext cx="2524125" cy="33385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85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s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8" y="231776"/>
            <a:ext cx="4392923" cy="1882203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Speakers name</a:t>
            </a:r>
            <a:endParaRPr lang="en-GB" dirty="0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8" y="2130373"/>
            <a:ext cx="4392923" cy="1008000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rgbClr val="EACBBB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role title</a:t>
            </a:r>
            <a:endParaRPr lang="en-GB" dirty="0"/>
          </a:p>
        </p:txBody>
      </p:sp>
      <p:grpSp>
        <p:nvGrpSpPr>
          <p:cNvPr id="34" name="Graphic 19">
            <a:extLst>
              <a:ext uri="{FF2B5EF4-FFF2-40B4-BE49-F238E27FC236}">
                <a16:creationId xmlns:a16="http://schemas.microsoft.com/office/drawing/2014/main" id="{30CCF508-8A96-414E-9404-07DB1BC1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F07F829-F6FC-4DF2-90CA-7E0E05E129F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99CDAA-6B26-4696-95A7-75B99CF0A8D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9E2DEE-F59C-4F32-839F-23EF943860C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4FECE93-C406-440F-B693-95442BB2B39D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779207-3649-4476-B022-010AD1C8527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519B0A-0299-483D-BAFF-7DB63D01CAF8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CBB9F8-0686-4E84-A9E1-C36C0BFC789A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0F79D2-7F6D-4A6C-99C4-1197C1C96A4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25792C8-2B0A-4D38-8872-2BA9859CC20C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C6C7FB1-D6C2-4132-87FD-770849F63E7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A97DBC4-3087-4BF9-837F-611C44A4C98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90523E-2EEF-4C47-8A8E-75151ECB51E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F56317-AA4A-4D20-98E3-07A50B1DB9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E2A8E1-D8EA-4D9A-BF79-BBC3C8319030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9C028A-6019-4F31-98BF-64BCC56D005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E578A76-37FF-465B-A2F8-02231198231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3D30F8-66D8-42FE-A00A-CBC30A14DA9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7D2386-F1CE-4D5D-A178-537E05B7FAA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6E0BFB-980D-49F4-BE48-1D88A88AADB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7FACB1-263A-42DA-8964-252FBF1B714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B3A4-EC1D-48FE-AA9D-498A39D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D188-24CD-4318-B9F6-CDB0F6D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CF62-5A96-461B-B8BA-E249CAEF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D1BA532-3110-40F8-A761-D6129FF3DF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15025" y="1050925"/>
            <a:ext cx="2524125" cy="33385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769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grpSp>
        <p:nvGrpSpPr>
          <p:cNvPr id="10" name="Graphic 19">
            <a:extLst>
              <a:ext uri="{FF2B5EF4-FFF2-40B4-BE49-F238E27FC236}">
                <a16:creationId xmlns:a16="http://schemas.microsoft.com/office/drawing/2014/main" id="{59D87852-F834-409C-B191-0E3DB782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F0FC44-919D-4D5C-BEDE-797DF9691A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253D34-D437-45DF-84B9-D1CE60A1D18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0F4A8E-A03D-44B8-8474-1E1C3A2C5F7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E8BD5B-94B5-4CAD-BE37-5FE1AD4E054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76B74-3ECE-4814-94B0-D91AF2A1664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F50BF5-3D0F-4E32-9548-2354410572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BE7FA7-6CA4-4917-9C43-7B3C45C3A74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EF1529-5969-4764-ADDC-55D2BEFAA9E0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82530C-BFF7-4FFE-89DD-F04656417F4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00ED5B-069D-4629-9913-B89C79468A99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DE64EC-1D8A-4A18-AA0D-966EA50380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DD7AA4-96EE-4BE7-9AA6-FA06015C465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FBFE74-5BE0-4D88-9236-1490CB17271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20FB49-B53C-4555-9E94-A490506760C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C284678-601C-4037-8C9A-B5312F4A0C7A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680057-9F14-40E7-A752-ED40510F485F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13A42F-A8E7-44E3-BB4A-7C763B911329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E738A0-7E88-4E9C-B9B3-96C293DE9CE9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AB8D02-ECE2-4190-8241-1DF73156035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C8C16D-3A30-4ADF-A1E1-5E5668E7D70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53109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aphic 19">
            <a:extLst>
              <a:ext uri="{FF2B5EF4-FFF2-40B4-BE49-F238E27FC236}">
                <a16:creationId xmlns:a16="http://schemas.microsoft.com/office/drawing/2014/main" id="{59D87852-F834-409C-B191-0E3DB782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F0FC44-919D-4D5C-BEDE-797DF9691A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253D34-D437-45DF-84B9-D1CE60A1D18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0F4A8E-A03D-44B8-8474-1E1C3A2C5F7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E8BD5B-94B5-4CAD-BE37-5FE1AD4E054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76B74-3ECE-4814-94B0-D91AF2A1664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F50BF5-3D0F-4E32-9548-2354410572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BE7FA7-6CA4-4917-9C43-7B3C45C3A74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EF1529-5969-4764-ADDC-55D2BEFAA9E0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82530C-BFF7-4FFE-89DD-F04656417F4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00ED5B-069D-4629-9913-B89C79468A99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DE64EC-1D8A-4A18-AA0D-966EA50380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DD7AA4-96EE-4BE7-9AA6-FA06015C465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FBFE74-5BE0-4D88-9236-1490CB17271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20FB49-B53C-4555-9E94-A490506760C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C284678-601C-4037-8C9A-B5312F4A0C7A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680057-9F14-40E7-A752-ED40510F485F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13A42F-A8E7-44E3-BB4A-7C763B911329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E738A0-7E88-4E9C-B9B3-96C293DE9CE9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AB8D02-ECE2-4190-8241-1DF73156035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C8C16D-3A30-4ADF-A1E1-5E5668E7D70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498190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Logo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C7D6CCA3-D98F-4E8C-B9B8-253423212EE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4104000" cy="2583344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466A57BE-C742-4942-BC2C-5CCB046B109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261" y="2933271"/>
            <a:ext cx="4104000" cy="1008000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 title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D784ED6D-55C4-43AE-897A-8020AD869C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958761"/>
            <a:ext cx="4104000" cy="36512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EACBBB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 dirty="0"/>
              <a:t>Click to add date and/or presenters name</a:t>
            </a:r>
          </a:p>
        </p:txBody>
      </p:sp>
      <p:sp>
        <p:nvSpPr>
          <p:cNvPr id="39" name="Dots">
            <a:extLst>
              <a:ext uri="{FF2B5EF4-FFF2-40B4-BE49-F238E27FC236}">
                <a16:creationId xmlns:a16="http://schemas.microsoft.com/office/drawing/2014/main" id="{7E284916-3830-4B2D-96DE-5DDABBF9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503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5"/>
            <a:ext cx="8569325" cy="3960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aphic 19">
            <a:extLst>
              <a:ext uri="{FF2B5EF4-FFF2-40B4-BE49-F238E27FC236}">
                <a16:creationId xmlns:a16="http://schemas.microsoft.com/office/drawing/2014/main" id="{59D87852-F834-409C-B191-0E3DB782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F0FC44-919D-4D5C-BEDE-797DF9691A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253D34-D437-45DF-84B9-D1CE60A1D18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0F4A8E-A03D-44B8-8474-1E1C3A2C5F7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E8BD5B-94B5-4CAD-BE37-5FE1AD4E054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76B74-3ECE-4814-94B0-D91AF2A1664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F50BF5-3D0F-4E32-9548-2354410572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BE7FA7-6CA4-4917-9C43-7B3C45C3A74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EF1529-5969-4764-ADDC-55D2BEFAA9E0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82530C-BFF7-4FFE-89DD-F04656417F4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00ED5B-069D-4629-9913-B89C79468A99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DE64EC-1D8A-4A18-AA0D-966EA50380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DD7AA4-96EE-4BE7-9AA6-FA06015C465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FBFE74-5BE0-4D88-9236-1490CB17271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20FB49-B53C-4555-9E94-A490506760C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C284678-601C-4037-8C9A-B5312F4A0C7A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680057-9F14-40E7-A752-ED40510F485F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13A42F-A8E7-44E3-BB4A-7C763B911329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E738A0-7E88-4E9C-B9B3-96C293DE9CE9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AB8D02-ECE2-4190-8241-1DF73156035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C8C16D-3A30-4ADF-A1E1-5E5668E7D70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8F3246DC-C5BF-4123-BA49-B14EF33A4FF6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87337" y="735013"/>
            <a:ext cx="8569325" cy="25241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515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8658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124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39600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B2EFC80-19D6-4D40-8BBD-10FBF9FB3832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87337" y="735013"/>
            <a:ext cx="8569325" cy="25241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08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7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aphic 19">
            <a:extLst>
              <a:ext uri="{FF2B5EF4-FFF2-40B4-BE49-F238E27FC236}">
                <a16:creationId xmlns:a16="http://schemas.microsoft.com/office/drawing/2014/main" id="{850DDEEC-1DA5-43EB-939E-82FF5ACCA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3FBF61D-E439-4D28-8ECE-FDA47454CD5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1C645A-DC52-470C-8192-4ACC478B575D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EE0C85-D248-4D0F-9C19-EF4B13DB7F9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BBE9197-611F-475B-BD25-0EC8A86BCA6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FA5CD69-A94D-4883-AC01-E6FF3F447E8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FA951B3-CA7A-468B-B334-A2BFCA9B6D00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EE9E62-C5E7-42B5-BE8A-6275574A1393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B911DB0-4A27-441B-A7B8-69B99118636B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565D296-D101-4F16-93E6-72BC90584051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F9CB12-4993-4BFE-9F4D-18F8627B090C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65F25D-2B27-450C-B8BD-71565C55980C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53FB610-E3D3-4A7D-9898-BAAEE6E25E11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7742BC4-19B8-47F0-ABB5-BEBAAD938562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735A104-5357-43BA-B08F-A7221584497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140844B-29B5-4DCA-9975-95116E5F6DC7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FB4B08-799A-4724-AE06-B64F9A8D776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4F9E24C-A66D-459D-8473-482CB2591E26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C8C41A1-AAC4-4958-9D85-8193A19FD590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A7557AC-223E-4A56-9B79-4606698704B3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7E06773-FAC4-4C97-8B36-F9AD4BA9B9D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77086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8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6" name="Graphic 19">
            <a:extLst>
              <a:ext uri="{FF2B5EF4-FFF2-40B4-BE49-F238E27FC236}">
                <a16:creationId xmlns:a16="http://schemas.microsoft.com/office/drawing/2014/main" id="{E1A420AD-4664-4967-8C23-CF0CBC05D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7280439-DD54-4100-97F9-D7A4A327A0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2A83F7-90F7-43E5-B1EB-DC34201A486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3B0482-AECE-4C35-8403-9C3A9A9727ED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86E2943-61E9-4217-B49B-01DB377841C0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80E12CB-F1D3-4C07-8576-FD96F03B29B0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7C2BB1-7F13-42D0-8280-0C6AC5860E21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6009E81-CF94-43ED-98F3-2EFC911AF96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CEE56E-EDC8-4088-9D28-243DD5B5F811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04E1F6F-0C47-4DB2-BDA2-87F98787AC86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E5BDFD2-3768-478E-BE3D-E9CEC458B0C4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EAAD69-61B3-486B-9520-565E1A1FA6CF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DE9FE4-1F26-41C9-9218-0F02A25B217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BC12A81-E9E3-43DA-98A6-EA7FD8B4C6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78EE2C1-BC5A-40F1-A956-7DF9AE6EFB01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C5E7BAE-2B0C-46BA-9533-F5339965A339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19E3C8D-4C3A-4035-88E3-97BAF26B4B3D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098F041-905E-445F-AB40-A2186AE0ADB0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028F34-0815-4940-B5A7-925D59B6E474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995A7C8-F27A-4E78-A9AD-E859CA15B2A4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7A9AE59-A400-43E5-B137-92CBAC612BB7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39046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9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39600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36B8BE9-BB36-4A36-9F26-11708C686D0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87337" y="735013"/>
            <a:ext cx="8569325" cy="25241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grpSp>
        <p:nvGrpSpPr>
          <p:cNvPr id="8" name="Graphic 19">
            <a:extLst>
              <a:ext uri="{FF2B5EF4-FFF2-40B4-BE49-F238E27FC236}">
                <a16:creationId xmlns:a16="http://schemas.microsoft.com/office/drawing/2014/main" id="{0A648DE4-485C-4CD3-93CF-65AA4C1B3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E39939B-8239-4A6B-AD9E-86EFD72E75BA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2BF09CE-3E09-48EE-ABF6-6B8EBC69E15F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2C9FC79-1ED1-430F-9C5D-0F32619E7CF8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872B045-6E5F-4F4E-81AC-8EAA5436EA3C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155D9F-0B11-4A02-A5E8-25F83D6CA22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B7BD3A5-C40E-4899-801C-AEDB5AB52ACC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A932660-79BD-403C-B905-7FFEDDA88D7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2BD8A76-1907-4EF6-AE1B-2310B82280D8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700A09-D5A1-42A8-BAE3-BBD0859BA2E9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433D047-15E2-447B-8A0C-61C569F6CA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3CF639E-3D76-41C1-8F31-832B794D1B76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EF5EC6A-AB60-49AB-9EDE-A865DB7F42A3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F469AC-EC76-49F5-95F1-FFB0C4387D0B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0BC3CC-6668-41BB-A498-D2F712002A7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99C055A-7378-4DE3-872B-3039830C8DE8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85CEBDB-01CC-4CAC-8BCF-2897B853BCED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D94D193-773A-4280-8CB8-26746A5FACCC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E24820A-465D-4809-A8AC-2BC24AF07305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2E60FA5-9969-4254-91CE-F67ABD83DF2F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554149B-F0FA-412D-B1DA-7B349E3FC8E0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9062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aphic 19">
            <a:extLst>
              <a:ext uri="{FF2B5EF4-FFF2-40B4-BE49-F238E27FC236}">
                <a16:creationId xmlns:a16="http://schemas.microsoft.com/office/drawing/2014/main" id="{59D87852-F834-409C-B191-0E3DB782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F0FC44-919D-4D5C-BEDE-797DF9691A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253D34-D437-45DF-84B9-D1CE60A1D18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0F4A8E-A03D-44B8-8474-1E1C3A2C5F7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E8BD5B-94B5-4CAD-BE37-5FE1AD4E054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76B74-3ECE-4814-94B0-D91AF2A1664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F50BF5-3D0F-4E32-9548-2354410572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BE7FA7-6CA4-4917-9C43-7B3C45C3A74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EF1529-5969-4764-ADDC-55D2BEFAA9E0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82530C-BFF7-4FFE-89DD-F04656417F4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00ED5B-069D-4629-9913-B89C79468A99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DE64EC-1D8A-4A18-AA0D-966EA50380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DD7AA4-96EE-4BE7-9AA6-FA06015C465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FBFE74-5BE0-4D88-9236-1490CB17271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20FB49-B53C-4555-9E94-A490506760C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C284678-601C-4037-8C9A-B5312F4A0C7A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680057-9F14-40E7-A752-ED40510F485F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13A42F-A8E7-44E3-BB4A-7C763B911329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E738A0-7E88-4E9C-B9B3-96C293DE9CE9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AB8D02-ECE2-4190-8241-1DF73156035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C8C16D-3A30-4ADF-A1E1-5E5668E7D70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5999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161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75247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20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B9C4FDA-47FC-4EF4-87B8-F8831D0B6EFD}"/>
              </a:ext>
            </a:extLst>
          </p:cNvPr>
          <p:cNvSpPr/>
          <p:nvPr userDrawn="1"/>
        </p:nvSpPr>
        <p:spPr>
          <a:xfrm>
            <a:off x="5466988" y="0"/>
            <a:ext cx="367701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9F08C50D-C580-4576-ABA3-0C6EDE50A7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34626" y="0"/>
            <a:ext cx="3711600" cy="5143500"/>
          </a:xfrm>
          <a:custGeom>
            <a:avLst/>
            <a:gdLst>
              <a:gd name="connsiteX0" fmla="*/ 142240 w 3708000"/>
              <a:gd name="connsiteY0" fmla="*/ 2070213 h 5143500"/>
              <a:gd name="connsiteX1" fmla="*/ 129373 w 3708000"/>
              <a:gd name="connsiteY1" fmla="*/ 2081770 h 5143500"/>
              <a:gd name="connsiteX2" fmla="*/ 129373 w 3708000"/>
              <a:gd name="connsiteY2" fmla="*/ 2081817 h 5143500"/>
              <a:gd name="connsiteX3" fmla="*/ 141900 w 3708000"/>
              <a:gd name="connsiteY3" fmla="*/ 2093986 h 5143500"/>
              <a:gd name="connsiteX4" fmla="*/ 154416 w 3708000"/>
              <a:gd name="connsiteY4" fmla="*/ 2082425 h 5143500"/>
              <a:gd name="connsiteX5" fmla="*/ 142240 w 3708000"/>
              <a:gd name="connsiteY5" fmla="*/ 2070213 h 5143500"/>
              <a:gd name="connsiteX6" fmla="*/ 142531 w 3708000"/>
              <a:gd name="connsiteY6" fmla="*/ 1765449 h 5143500"/>
              <a:gd name="connsiteX7" fmla="*/ 116798 w 3708000"/>
              <a:gd name="connsiteY7" fmla="*/ 1788657 h 5143500"/>
              <a:gd name="connsiteX8" fmla="*/ 116798 w 3708000"/>
              <a:gd name="connsiteY8" fmla="*/ 1788707 h 5143500"/>
              <a:gd name="connsiteX9" fmla="*/ 141899 w 3708000"/>
              <a:gd name="connsiteY9" fmla="*/ 1813090 h 5143500"/>
              <a:gd name="connsiteX10" fmla="*/ 166987 w 3708000"/>
              <a:gd name="connsiteY10" fmla="*/ 1789873 h 5143500"/>
              <a:gd name="connsiteX11" fmla="*/ 142531 w 3708000"/>
              <a:gd name="connsiteY11" fmla="*/ 1765449 h 5143500"/>
              <a:gd name="connsiteX12" fmla="*/ 142240 w 3708000"/>
              <a:gd name="connsiteY12" fmla="*/ 1484172 h 5143500"/>
              <a:gd name="connsiteX13" fmla="*/ 129373 w 3708000"/>
              <a:gd name="connsiteY13" fmla="*/ 1495729 h 5143500"/>
              <a:gd name="connsiteX14" fmla="*/ 129373 w 3708000"/>
              <a:gd name="connsiteY14" fmla="*/ 1495874 h 5143500"/>
              <a:gd name="connsiteX15" fmla="*/ 141899 w 3708000"/>
              <a:gd name="connsiteY15" fmla="*/ 1507945 h 5143500"/>
              <a:gd name="connsiteX16" fmla="*/ 154416 w 3708000"/>
              <a:gd name="connsiteY16" fmla="*/ 1496384 h 5143500"/>
              <a:gd name="connsiteX17" fmla="*/ 142240 w 3708000"/>
              <a:gd name="connsiteY17" fmla="*/ 1484172 h 5143500"/>
              <a:gd name="connsiteX18" fmla="*/ 142240 w 3708000"/>
              <a:gd name="connsiteY18" fmla="*/ 1191246 h 5143500"/>
              <a:gd name="connsiteX19" fmla="*/ 129373 w 3708000"/>
              <a:gd name="connsiteY19" fmla="*/ 1202803 h 5143500"/>
              <a:gd name="connsiteX20" fmla="*/ 129373 w 3708000"/>
              <a:gd name="connsiteY20" fmla="*/ 1202948 h 5143500"/>
              <a:gd name="connsiteX21" fmla="*/ 141899 w 3708000"/>
              <a:gd name="connsiteY21" fmla="*/ 1215019 h 5143500"/>
              <a:gd name="connsiteX22" fmla="*/ 154416 w 3708000"/>
              <a:gd name="connsiteY22" fmla="*/ 1203458 h 5143500"/>
              <a:gd name="connsiteX23" fmla="*/ 142240 w 3708000"/>
              <a:gd name="connsiteY23" fmla="*/ 1191246 h 5143500"/>
              <a:gd name="connsiteX24" fmla="*/ 142191 w 3708000"/>
              <a:gd name="connsiteY24" fmla="*/ 898320 h 5143500"/>
              <a:gd name="connsiteX25" fmla="*/ 129373 w 3708000"/>
              <a:gd name="connsiteY25" fmla="*/ 909924 h 5143500"/>
              <a:gd name="connsiteX26" fmla="*/ 141900 w 3708000"/>
              <a:gd name="connsiteY26" fmla="*/ 922093 h 5143500"/>
              <a:gd name="connsiteX27" fmla="*/ 154421 w 3708000"/>
              <a:gd name="connsiteY27" fmla="*/ 910486 h 5143500"/>
              <a:gd name="connsiteX28" fmla="*/ 142191 w 3708000"/>
              <a:gd name="connsiteY28" fmla="*/ 898320 h 5143500"/>
              <a:gd name="connsiteX29" fmla="*/ 142486 w 3708000"/>
              <a:gd name="connsiteY29" fmla="*/ 593738 h 5143500"/>
              <a:gd name="connsiteX30" fmla="*/ 116798 w 3708000"/>
              <a:gd name="connsiteY30" fmla="*/ 616998 h 5143500"/>
              <a:gd name="connsiteX31" fmla="*/ 141900 w 3708000"/>
              <a:gd name="connsiteY31" fmla="*/ 641384 h 5143500"/>
              <a:gd name="connsiteX32" fmla="*/ 166986 w 3708000"/>
              <a:gd name="connsiteY32" fmla="*/ 618121 h 5143500"/>
              <a:gd name="connsiteX33" fmla="*/ 142486 w 3708000"/>
              <a:gd name="connsiteY33" fmla="*/ 593738 h 5143500"/>
              <a:gd name="connsiteX34" fmla="*/ 142191 w 3708000"/>
              <a:gd name="connsiteY34" fmla="*/ 312467 h 5143500"/>
              <a:gd name="connsiteX35" fmla="*/ 129373 w 3708000"/>
              <a:gd name="connsiteY35" fmla="*/ 324071 h 5143500"/>
              <a:gd name="connsiteX36" fmla="*/ 141900 w 3708000"/>
              <a:gd name="connsiteY36" fmla="*/ 336240 h 5143500"/>
              <a:gd name="connsiteX37" fmla="*/ 154421 w 3708000"/>
              <a:gd name="connsiteY37" fmla="*/ 324633 h 5143500"/>
              <a:gd name="connsiteX38" fmla="*/ 142191 w 3708000"/>
              <a:gd name="connsiteY38" fmla="*/ 312467 h 5143500"/>
              <a:gd name="connsiteX39" fmla="*/ 0 w 3708000"/>
              <a:gd name="connsiteY39" fmla="*/ 0 h 5143500"/>
              <a:gd name="connsiteX40" fmla="*/ 3708000 w 3708000"/>
              <a:gd name="connsiteY40" fmla="*/ 0 h 5143500"/>
              <a:gd name="connsiteX41" fmla="*/ 3708000 w 3708000"/>
              <a:gd name="connsiteY41" fmla="*/ 5143500 h 5143500"/>
              <a:gd name="connsiteX42" fmla="*/ 0 w 3708000"/>
              <a:gd name="connsiteY4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708000" h="5143500">
                <a:moveTo>
                  <a:pt x="142240" y="2070213"/>
                </a:moveTo>
                <a:cubicBezTo>
                  <a:pt x="135327" y="2070030"/>
                  <a:pt x="129566" y="2075207"/>
                  <a:pt x="129373" y="2081770"/>
                </a:cubicBezTo>
                <a:cubicBezTo>
                  <a:pt x="129373" y="2081784"/>
                  <a:pt x="129373" y="2081802"/>
                  <a:pt x="129373" y="2081817"/>
                </a:cubicBezTo>
                <a:cubicBezTo>
                  <a:pt x="129289" y="2088463"/>
                  <a:pt x="134903" y="2093912"/>
                  <a:pt x="141900" y="2093986"/>
                </a:cubicBezTo>
                <a:cubicBezTo>
                  <a:pt x="148681" y="2093982"/>
                  <a:pt x="154228" y="2088862"/>
                  <a:pt x="154416" y="2082425"/>
                </a:cubicBezTo>
                <a:cubicBezTo>
                  <a:pt x="154608" y="2075863"/>
                  <a:pt x="149155" y="2070395"/>
                  <a:pt x="142240" y="2070213"/>
                </a:cubicBezTo>
                <a:close/>
                <a:moveTo>
                  <a:pt x="142531" y="1765449"/>
                </a:moveTo>
                <a:cubicBezTo>
                  <a:pt x="128673" y="1765111"/>
                  <a:pt x="117153" y="1775503"/>
                  <a:pt x="116798" y="1788657"/>
                </a:cubicBezTo>
                <a:cubicBezTo>
                  <a:pt x="116798" y="1788675"/>
                  <a:pt x="116798" y="1788689"/>
                  <a:pt x="116798" y="1788707"/>
                </a:cubicBezTo>
                <a:cubicBezTo>
                  <a:pt x="116635" y="1802020"/>
                  <a:pt x="127874" y="1812936"/>
                  <a:pt x="141899" y="1813090"/>
                </a:cubicBezTo>
                <a:cubicBezTo>
                  <a:pt x="155511" y="1813086"/>
                  <a:pt x="166635" y="1802788"/>
                  <a:pt x="166987" y="1789873"/>
                </a:cubicBezTo>
                <a:cubicBezTo>
                  <a:pt x="167337" y="1776720"/>
                  <a:pt x="156393" y="1765781"/>
                  <a:pt x="142531" y="1765449"/>
                </a:cubicBezTo>
                <a:close/>
                <a:moveTo>
                  <a:pt x="142240" y="1484172"/>
                </a:moveTo>
                <a:cubicBezTo>
                  <a:pt x="135326" y="1483989"/>
                  <a:pt x="129565" y="1489166"/>
                  <a:pt x="129373" y="1495729"/>
                </a:cubicBezTo>
                <a:cubicBezTo>
                  <a:pt x="129373" y="1495776"/>
                  <a:pt x="129373" y="1495823"/>
                  <a:pt x="129373" y="1495874"/>
                </a:cubicBezTo>
                <a:cubicBezTo>
                  <a:pt x="129319" y="1502488"/>
                  <a:pt x="134926" y="1507895"/>
                  <a:pt x="141899" y="1507945"/>
                </a:cubicBezTo>
                <a:cubicBezTo>
                  <a:pt x="148680" y="1507941"/>
                  <a:pt x="154228" y="1502821"/>
                  <a:pt x="154416" y="1496384"/>
                </a:cubicBezTo>
                <a:cubicBezTo>
                  <a:pt x="154608" y="1489822"/>
                  <a:pt x="149154" y="1484354"/>
                  <a:pt x="142240" y="1484172"/>
                </a:cubicBezTo>
                <a:close/>
                <a:moveTo>
                  <a:pt x="142240" y="1191246"/>
                </a:moveTo>
                <a:cubicBezTo>
                  <a:pt x="135326" y="1191064"/>
                  <a:pt x="129565" y="1196240"/>
                  <a:pt x="129373" y="1202803"/>
                </a:cubicBezTo>
                <a:cubicBezTo>
                  <a:pt x="129373" y="1202850"/>
                  <a:pt x="129373" y="1202897"/>
                  <a:pt x="129373" y="1202948"/>
                </a:cubicBezTo>
                <a:cubicBezTo>
                  <a:pt x="129319" y="1209562"/>
                  <a:pt x="134926" y="1214969"/>
                  <a:pt x="141899" y="1215019"/>
                </a:cubicBezTo>
                <a:cubicBezTo>
                  <a:pt x="148680" y="1215015"/>
                  <a:pt x="154228" y="1209895"/>
                  <a:pt x="154416" y="1203458"/>
                </a:cubicBezTo>
                <a:cubicBezTo>
                  <a:pt x="154608" y="1196896"/>
                  <a:pt x="149154" y="1191428"/>
                  <a:pt x="142240" y="1191246"/>
                </a:cubicBezTo>
                <a:close/>
                <a:moveTo>
                  <a:pt x="142191" y="898320"/>
                </a:moveTo>
                <a:cubicBezTo>
                  <a:pt x="135277" y="898165"/>
                  <a:pt x="129537" y="903361"/>
                  <a:pt x="129373" y="909924"/>
                </a:cubicBezTo>
                <a:cubicBezTo>
                  <a:pt x="129294" y="916570"/>
                  <a:pt x="134903" y="922019"/>
                  <a:pt x="141900" y="922093"/>
                </a:cubicBezTo>
                <a:cubicBezTo>
                  <a:pt x="148701" y="922093"/>
                  <a:pt x="154258" y="916941"/>
                  <a:pt x="154421" y="910486"/>
                </a:cubicBezTo>
                <a:cubicBezTo>
                  <a:pt x="154583" y="903923"/>
                  <a:pt x="149109" y="898474"/>
                  <a:pt x="142191" y="898320"/>
                </a:cubicBezTo>
                <a:close/>
                <a:moveTo>
                  <a:pt x="142486" y="593738"/>
                </a:moveTo>
                <a:cubicBezTo>
                  <a:pt x="128623" y="593429"/>
                  <a:pt x="117123" y="603844"/>
                  <a:pt x="116798" y="616998"/>
                </a:cubicBezTo>
                <a:cubicBezTo>
                  <a:pt x="116660" y="630301"/>
                  <a:pt x="127884" y="641207"/>
                  <a:pt x="141900" y="641384"/>
                </a:cubicBezTo>
                <a:cubicBezTo>
                  <a:pt x="155531" y="641381"/>
                  <a:pt x="166666" y="631054"/>
                  <a:pt x="166986" y="618121"/>
                </a:cubicBezTo>
                <a:cubicBezTo>
                  <a:pt x="167312" y="604968"/>
                  <a:pt x="156344" y="594052"/>
                  <a:pt x="142486" y="593738"/>
                </a:cubicBezTo>
                <a:close/>
                <a:moveTo>
                  <a:pt x="142191" y="312467"/>
                </a:moveTo>
                <a:cubicBezTo>
                  <a:pt x="135277" y="312312"/>
                  <a:pt x="129537" y="317508"/>
                  <a:pt x="129373" y="324071"/>
                </a:cubicBezTo>
                <a:cubicBezTo>
                  <a:pt x="129294" y="330717"/>
                  <a:pt x="134903" y="336166"/>
                  <a:pt x="141900" y="336240"/>
                </a:cubicBezTo>
                <a:cubicBezTo>
                  <a:pt x="148701" y="336240"/>
                  <a:pt x="154258" y="331088"/>
                  <a:pt x="154421" y="324633"/>
                </a:cubicBezTo>
                <a:cubicBezTo>
                  <a:pt x="154583" y="318071"/>
                  <a:pt x="149109" y="312621"/>
                  <a:pt x="142191" y="312467"/>
                </a:cubicBezTo>
                <a:close/>
                <a:moveTo>
                  <a:pt x="0" y="0"/>
                </a:moveTo>
                <a:lnTo>
                  <a:pt x="3708000" y="0"/>
                </a:lnTo>
                <a:lnTo>
                  <a:pt x="3708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8" name="Dots">
            <a:extLst>
              <a:ext uri="{FF2B5EF4-FFF2-40B4-BE49-F238E27FC236}">
                <a16:creationId xmlns:a16="http://schemas.microsoft.com/office/drawing/2014/main" id="{73DE4581-E0EA-4A8F-A722-4EDE83490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783671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4104000" cy="2583344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261" y="2933271"/>
            <a:ext cx="4104000" cy="1008000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add sub title</a:t>
            </a:r>
          </a:p>
        </p:txBody>
      </p:sp>
      <p:grpSp>
        <p:nvGrpSpPr>
          <p:cNvPr id="11" name="Logo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9A30684-A5A5-4C39-B1C5-51CC46FDC0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958761"/>
            <a:ext cx="4104000" cy="36512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655B54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8022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75247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520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ntent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75247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grpSp>
        <p:nvGrpSpPr>
          <p:cNvPr id="9" name="Graphic 19">
            <a:extLst>
              <a:ext uri="{FF2B5EF4-FFF2-40B4-BE49-F238E27FC236}">
                <a16:creationId xmlns:a16="http://schemas.microsoft.com/office/drawing/2014/main" id="{90AA1AAD-FFB3-4E19-A08C-4948180A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746" y="4911726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D2142AA-C1F2-413B-85F6-3193CBB40E9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AF27B02-6CDC-490C-A736-9EFF0B55753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F07A60D-7153-487D-BB58-E43E8C5640D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21C4398-6F90-4229-A156-B1CB14286070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84736A5-B5FE-4B22-AAB2-73D89487DB1B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1C343E3-632F-45EB-90FA-20E5D0DE57D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32CE8D8-3DCB-4F73-8B14-D648E2FEF95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05E651-C109-4EC6-94C6-B183AC6A3779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365EC35-08D3-4055-910E-14F56892EB71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DF54AC-659D-4590-B8E5-5B6CC10AF5C2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3BD372C-BC49-4687-AB15-64E2019E02F4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E1B123-13B4-4DB4-9595-8599B6C7C4EE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F2C7E98-F964-42DA-8A43-7F50DBF307D1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280C13B-FC9A-479B-9D84-35F26043306F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A7D6D95-E7D1-469E-8079-4C51D6826EF8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32D4350-B766-4449-B7E7-B05968AF75CA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D193F03-FEB8-4DFE-B297-1FAB6FF6F060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B343257-2828-4B3B-8B03-B1BB5D7E9E11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D557D1-80E4-42E8-B630-2E08BCC999EF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11B9F7-598C-47CF-A70C-CCCCC951CBD2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80995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nt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75247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7" name="Graphic 19">
            <a:extLst>
              <a:ext uri="{FF2B5EF4-FFF2-40B4-BE49-F238E27FC236}">
                <a16:creationId xmlns:a16="http://schemas.microsoft.com/office/drawing/2014/main" id="{AAFC091A-C10F-4DAF-BDD5-EB0BB4B55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F953622-3C3B-4560-9C59-6AA1102754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56C57F1-2BD7-45F9-ABD5-9EDA701C3421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EE7D152-C560-464D-AC43-64BE3CCA2A3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3D9E2-848F-47A5-9982-DFCC84D7F155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5BEA1DF-E688-477F-B842-A00D407F99E9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D3AF0E8-0B03-45B4-884A-E886460C7A7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A2C990C-A968-4309-9494-1CD8DA2774EF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A1DAF-84DA-400F-BAD5-CA40018EF9BC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4E2AB5D-D6CF-46C0-BA61-B7FC5335E51D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BEB92E3-A220-4F72-8C55-54AEFD7A33CB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62763B4-F834-4044-A6EA-F0D128C672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D3A5D33-9EB5-4BD4-81EB-CBB37DEA103C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92DC0CD-16E9-441A-B783-3D021A4FE9C6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C137175-1B2E-432F-BB0E-A685819A0D22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87E9EE0-6905-403E-BB72-3DB1306B7C8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8645C3F-6D4A-4439-BB2B-3FBCD0F846C4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28FDDE-DF17-4B7E-A7AD-A06AB7AB6151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DD51B9D-6B6E-45B2-8B84-B1F0D55AFC1D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4AC7D6B-FAA9-4E3E-9788-1736579236CE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C68916D-0498-4808-B8B1-B9EA58B58D1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48328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36004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FA2D52-E665-4CA4-A88B-1E264F26A5C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217203" y="1384301"/>
            <a:ext cx="36004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649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 userDrawn="1">
          <p15:clr>
            <a:srgbClr val="FBAE40"/>
          </p15:clr>
        </p15:guide>
        <p15:guide id="2" pos="2653" userDrawn="1">
          <p15:clr>
            <a:srgbClr val="FBAE40"/>
          </p15:clr>
        </p15:guide>
        <p15:guide id="3" pos="4921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36004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FA2D52-E665-4CA4-A88B-1E264F26A5C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217203" y="1384301"/>
            <a:ext cx="36004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045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8FD492-2D24-4BF8-AE54-A527D3C947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3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6024D76-B1AD-4C6E-B1D2-9BADC8ED8B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116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181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2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8FD492-2D24-4BF8-AE54-A527D3C947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3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6024D76-B1AD-4C6E-B1D2-9BADC8ED8B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116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9" name="Graphic 19">
            <a:extLst>
              <a:ext uri="{FF2B5EF4-FFF2-40B4-BE49-F238E27FC236}">
                <a16:creationId xmlns:a16="http://schemas.microsoft.com/office/drawing/2014/main" id="{02AF89FC-84AD-457F-A215-4C444DF5F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05FC70-CE33-4A87-8449-E1B9B0F82DAD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C51FA43-2BC5-4E38-8E78-05643F05832B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AD1503-2D75-4882-BC73-CD43EC468BE0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088984F-6771-4FCE-9457-AEDF37C54B9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C64356-1910-427B-A1E3-9D582C7BCD66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1CB873-8E26-4127-B72A-4D1F50A56179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4DB33F-0727-4BEB-BB34-8FF56542E7B4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93BE8DE-AF52-4D3C-8D26-A1E813CC0209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FADAC4E-0025-49B5-9193-005805248D2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F333341-EE7E-4B56-81B1-4C0E8BBAD5EE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E3801D4-9BF7-4700-8C32-D70AE36D4D0E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67C9AAB-BC0F-4F47-A45A-84F12265CEAB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20A042-CFD3-4726-9871-95DF0A19200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AC7DE60-D77E-45B1-BE9F-9C296A01202D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73AA0E-0F03-4C52-A670-2C43C1E35668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D89DF5B-E575-4553-BAFF-6FDAE0A72DED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E24FB39-65D6-4F28-A8A6-B01F30986E14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FE6349-71D4-4AD6-A2B7-C630037B5D2A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FA7A066-CC02-4961-A242-F2116F5A0EE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8E8E2CB-A539-45E9-9ECD-33FDF5F5436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34509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3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8FD492-2D24-4BF8-AE54-A527D3C947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3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6024D76-B1AD-4C6E-B1D2-9BADC8ED8B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116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8" name="Graphic 19">
            <a:extLst>
              <a:ext uri="{FF2B5EF4-FFF2-40B4-BE49-F238E27FC236}">
                <a16:creationId xmlns:a16="http://schemas.microsoft.com/office/drawing/2014/main" id="{EF457548-E4E9-48CF-BFEF-7FF4E8307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84CEEEC-B682-4914-BE51-06184C528EAA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B143F58-8F90-4981-B8A4-4E6E6DF78D3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5C1FDEC-F27B-4C2B-AEB6-D0B7092D119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2030235-2089-43DC-ADCD-3FF7A7414822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7F594A-85A1-4433-B1D9-E883EAF719CA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CCC16F-38C5-43C7-A412-486585591455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DF0B0C-7ECA-4F7F-9BB7-770C74733725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2AEA256-8AD9-4119-B258-E80EE082240D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128A0CD-1DCC-412A-A58A-2FE93CBDE857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AA1FF9A-D8BF-4D62-91BA-6D3BAF18CA6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0CF045C-C079-401C-8DA2-65A2281761F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AE84ED9-F5B5-4394-8EA9-C9B9B9DCD073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2CEA51E-D360-4270-9AC0-372799B4C152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8269DD3-3494-4B2A-8557-9E29670A26A7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6195827-9307-42F3-B1CE-7EEBB06F42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FF2E896-0881-487C-BC9B-C6E50596C28E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DEA62F6-6725-4395-A522-4C31C231437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0B7EDF7-E564-4F84-897B-CA00DC075684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8F84A02-AAEE-4CC5-B2E8-60EF1687433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B439FE-A7D2-4D82-B6BE-2D53B5DEFAB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7559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6702BE-8DDA-4141-820E-8AEE85BB00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7338" y="1384300"/>
            <a:ext cx="2736850" cy="3252702"/>
          </a:xfrm>
        </p:spPr>
        <p:txBody>
          <a:bodyPr>
            <a:normAutofit/>
          </a:bodyPr>
          <a:lstStyle>
            <a:lvl1pPr marL="0" indent="0">
              <a:lnSpc>
                <a:spcPct val="88000"/>
              </a:lnSpc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626E9252-67B5-44BC-914E-DC52F84651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03574" y="1384300"/>
            <a:ext cx="2736850" cy="3252702"/>
          </a:xfrm>
        </p:spPr>
        <p:txBody>
          <a:bodyPr/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1D028AD5-C27D-4A54-B587-543EDEDCEA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19813" y="1384300"/>
            <a:ext cx="2736850" cy="3252702"/>
          </a:xfrm>
        </p:spPr>
        <p:txBody>
          <a:bodyPr/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100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05" userDrawn="1">
          <p15:clr>
            <a:srgbClr val="FBAE40"/>
          </p15:clr>
        </p15:guide>
        <p15:guide id="2" pos="2018" userDrawn="1">
          <p15:clr>
            <a:srgbClr val="FBAE40"/>
          </p15:clr>
        </p15:guide>
        <p15:guide id="3" pos="3742" userDrawn="1">
          <p15:clr>
            <a:srgbClr val="FBAE40"/>
          </p15:clr>
        </p15:guide>
        <p15:guide id="4" pos="3855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1CFFCB23-D261-4EEF-AB85-1BD6EF09DF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7338" y="1384300"/>
            <a:ext cx="1998662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FC5C668-368E-4EE4-B072-C1F003E769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76500" y="1384300"/>
            <a:ext cx="1998662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86C8A71D-B40E-4849-81A7-D752EF5F8A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65662" y="1384300"/>
            <a:ext cx="1998662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3C3DE41-C5A2-47F0-8966-C5CF80B1A4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1" y="1384300"/>
            <a:ext cx="1998662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750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 userDrawn="1">
          <p15:clr>
            <a:srgbClr val="FBAE40"/>
          </p15:clr>
        </p15:guide>
        <p15:guide id="4" pos="4320" userDrawn="1">
          <p15:clr>
            <a:srgbClr val="FBAE40"/>
          </p15:clr>
        </p15:guide>
        <p15:guide id="5" pos="1560" userDrawn="1">
          <p15:clr>
            <a:srgbClr val="FBAE40"/>
          </p15:clr>
        </p15:guide>
        <p15:guide id="6" pos="2822" userDrawn="1">
          <p15:clr>
            <a:srgbClr val="FBAE40"/>
          </p15:clr>
        </p15:guide>
        <p15:guide id="7" pos="2941" userDrawn="1">
          <p15:clr>
            <a:srgbClr val="FBAE40"/>
          </p15:clr>
        </p15:guide>
        <p15:guide id="8" pos="42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0CC86D-A9F1-4C7F-8A8B-0E2535F8A86C}"/>
              </a:ext>
            </a:extLst>
          </p:cNvPr>
          <p:cNvSpPr/>
          <p:nvPr userDrawn="1"/>
        </p:nvSpPr>
        <p:spPr>
          <a:xfrm>
            <a:off x="5466988" y="0"/>
            <a:ext cx="367701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Picture Placeholder 75">
            <a:extLst>
              <a:ext uri="{FF2B5EF4-FFF2-40B4-BE49-F238E27FC236}">
                <a16:creationId xmlns:a16="http://schemas.microsoft.com/office/drawing/2014/main" id="{C0D90AE0-1FCB-4D84-ABAD-75632D77D5F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34626" y="0"/>
            <a:ext cx="3711600" cy="5143500"/>
          </a:xfrm>
          <a:custGeom>
            <a:avLst/>
            <a:gdLst>
              <a:gd name="connsiteX0" fmla="*/ 142240 w 3708000"/>
              <a:gd name="connsiteY0" fmla="*/ 2070213 h 5143500"/>
              <a:gd name="connsiteX1" fmla="*/ 129373 w 3708000"/>
              <a:gd name="connsiteY1" fmla="*/ 2081770 h 5143500"/>
              <a:gd name="connsiteX2" fmla="*/ 129373 w 3708000"/>
              <a:gd name="connsiteY2" fmla="*/ 2081817 h 5143500"/>
              <a:gd name="connsiteX3" fmla="*/ 141900 w 3708000"/>
              <a:gd name="connsiteY3" fmla="*/ 2093986 h 5143500"/>
              <a:gd name="connsiteX4" fmla="*/ 154416 w 3708000"/>
              <a:gd name="connsiteY4" fmla="*/ 2082425 h 5143500"/>
              <a:gd name="connsiteX5" fmla="*/ 142240 w 3708000"/>
              <a:gd name="connsiteY5" fmla="*/ 2070213 h 5143500"/>
              <a:gd name="connsiteX6" fmla="*/ 142531 w 3708000"/>
              <a:gd name="connsiteY6" fmla="*/ 1765449 h 5143500"/>
              <a:gd name="connsiteX7" fmla="*/ 116798 w 3708000"/>
              <a:gd name="connsiteY7" fmla="*/ 1788657 h 5143500"/>
              <a:gd name="connsiteX8" fmla="*/ 116798 w 3708000"/>
              <a:gd name="connsiteY8" fmla="*/ 1788707 h 5143500"/>
              <a:gd name="connsiteX9" fmla="*/ 141899 w 3708000"/>
              <a:gd name="connsiteY9" fmla="*/ 1813090 h 5143500"/>
              <a:gd name="connsiteX10" fmla="*/ 166987 w 3708000"/>
              <a:gd name="connsiteY10" fmla="*/ 1789873 h 5143500"/>
              <a:gd name="connsiteX11" fmla="*/ 142531 w 3708000"/>
              <a:gd name="connsiteY11" fmla="*/ 1765449 h 5143500"/>
              <a:gd name="connsiteX12" fmla="*/ 142240 w 3708000"/>
              <a:gd name="connsiteY12" fmla="*/ 1484172 h 5143500"/>
              <a:gd name="connsiteX13" fmla="*/ 129373 w 3708000"/>
              <a:gd name="connsiteY13" fmla="*/ 1495729 h 5143500"/>
              <a:gd name="connsiteX14" fmla="*/ 129373 w 3708000"/>
              <a:gd name="connsiteY14" fmla="*/ 1495874 h 5143500"/>
              <a:gd name="connsiteX15" fmla="*/ 141899 w 3708000"/>
              <a:gd name="connsiteY15" fmla="*/ 1507945 h 5143500"/>
              <a:gd name="connsiteX16" fmla="*/ 154416 w 3708000"/>
              <a:gd name="connsiteY16" fmla="*/ 1496384 h 5143500"/>
              <a:gd name="connsiteX17" fmla="*/ 142240 w 3708000"/>
              <a:gd name="connsiteY17" fmla="*/ 1484172 h 5143500"/>
              <a:gd name="connsiteX18" fmla="*/ 142240 w 3708000"/>
              <a:gd name="connsiteY18" fmla="*/ 1191246 h 5143500"/>
              <a:gd name="connsiteX19" fmla="*/ 129373 w 3708000"/>
              <a:gd name="connsiteY19" fmla="*/ 1202803 h 5143500"/>
              <a:gd name="connsiteX20" fmla="*/ 129373 w 3708000"/>
              <a:gd name="connsiteY20" fmla="*/ 1202948 h 5143500"/>
              <a:gd name="connsiteX21" fmla="*/ 141899 w 3708000"/>
              <a:gd name="connsiteY21" fmla="*/ 1215019 h 5143500"/>
              <a:gd name="connsiteX22" fmla="*/ 154416 w 3708000"/>
              <a:gd name="connsiteY22" fmla="*/ 1203458 h 5143500"/>
              <a:gd name="connsiteX23" fmla="*/ 142240 w 3708000"/>
              <a:gd name="connsiteY23" fmla="*/ 1191246 h 5143500"/>
              <a:gd name="connsiteX24" fmla="*/ 142191 w 3708000"/>
              <a:gd name="connsiteY24" fmla="*/ 898320 h 5143500"/>
              <a:gd name="connsiteX25" fmla="*/ 129373 w 3708000"/>
              <a:gd name="connsiteY25" fmla="*/ 909924 h 5143500"/>
              <a:gd name="connsiteX26" fmla="*/ 141900 w 3708000"/>
              <a:gd name="connsiteY26" fmla="*/ 922093 h 5143500"/>
              <a:gd name="connsiteX27" fmla="*/ 154421 w 3708000"/>
              <a:gd name="connsiteY27" fmla="*/ 910486 h 5143500"/>
              <a:gd name="connsiteX28" fmla="*/ 142191 w 3708000"/>
              <a:gd name="connsiteY28" fmla="*/ 898320 h 5143500"/>
              <a:gd name="connsiteX29" fmla="*/ 142486 w 3708000"/>
              <a:gd name="connsiteY29" fmla="*/ 593738 h 5143500"/>
              <a:gd name="connsiteX30" fmla="*/ 116798 w 3708000"/>
              <a:gd name="connsiteY30" fmla="*/ 616998 h 5143500"/>
              <a:gd name="connsiteX31" fmla="*/ 141900 w 3708000"/>
              <a:gd name="connsiteY31" fmla="*/ 641384 h 5143500"/>
              <a:gd name="connsiteX32" fmla="*/ 166986 w 3708000"/>
              <a:gd name="connsiteY32" fmla="*/ 618121 h 5143500"/>
              <a:gd name="connsiteX33" fmla="*/ 142486 w 3708000"/>
              <a:gd name="connsiteY33" fmla="*/ 593738 h 5143500"/>
              <a:gd name="connsiteX34" fmla="*/ 142191 w 3708000"/>
              <a:gd name="connsiteY34" fmla="*/ 312467 h 5143500"/>
              <a:gd name="connsiteX35" fmla="*/ 129373 w 3708000"/>
              <a:gd name="connsiteY35" fmla="*/ 324071 h 5143500"/>
              <a:gd name="connsiteX36" fmla="*/ 141900 w 3708000"/>
              <a:gd name="connsiteY36" fmla="*/ 336240 h 5143500"/>
              <a:gd name="connsiteX37" fmla="*/ 154421 w 3708000"/>
              <a:gd name="connsiteY37" fmla="*/ 324633 h 5143500"/>
              <a:gd name="connsiteX38" fmla="*/ 142191 w 3708000"/>
              <a:gd name="connsiteY38" fmla="*/ 312467 h 5143500"/>
              <a:gd name="connsiteX39" fmla="*/ 0 w 3708000"/>
              <a:gd name="connsiteY39" fmla="*/ 0 h 5143500"/>
              <a:gd name="connsiteX40" fmla="*/ 3708000 w 3708000"/>
              <a:gd name="connsiteY40" fmla="*/ 0 h 5143500"/>
              <a:gd name="connsiteX41" fmla="*/ 3708000 w 3708000"/>
              <a:gd name="connsiteY41" fmla="*/ 5143500 h 5143500"/>
              <a:gd name="connsiteX42" fmla="*/ 0 w 3708000"/>
              <a:gd name="connsiteY4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708000" h="5143500">
                <a:moveTo>
                  <a:pt x="142240" y="2070213"/>
                </a:moveTo>
                <a:cubicBezTo>
                  <a:pt x="135327" y="2070030"/>
                  <a:pt x="129566" y="2075207"/>
                  <a:pt x="129373" y="2081770"/>
                </a:cubicBezTo>
                <a:cubicBezTo>
                  <a:pt x="129373" y="2081784"/>
                  <a:pt x="129373" y="2081802"/>
                  <a:pt x="129373" y="2081817"/>
                </a:cubicBezTo>
                <a:cubicBezTo>
                  <a:pt x="129289" y="2088463"/>
                  <a:pt x="134903" y="2093912"/>
                  <a:pt x="141900" y="2093986"/>
                </a:cubicBezTo>
                <a:cubicBezTo>
                  <a:pt x="148681" y="2093982"/>
                  <a:pt x="154228" y="2088862"/>
                  <a:pt x="154416" y="2082425"/>
                </a:cubicBezTo>
                <a:cubicBezTo>
                  <a:pt x="154608" y="2075863"/>
                  <a:pt x="149155" y="2070395"/>
                  <a:pt x="142240" y="2070213"/>
                </a:cubicBezTo>
                <a:close/>
                <a:moveTo>
                  <a:pt x="142531" y="1765449"/>
                </a:moveTo>
                <a:cubicBezTo>
                  <a:pt x="128673" y="1765111"/>
                  <a:pt x="117153" y="1775503"/>
                  <a:pt x="116798" y="1788657"/>
                </a:cubicBezTo>
                <a:cubicBezTo>
                  <a:pt x="116798" y="1788675"/>
                  <a:pt x="116798" y="1788689"/>
                  <a:pt x="116798" y="1788707"/>
                </a:cubicBezTo>
                <a:cubicBezTo>
                  <a:pt x="116635" y="1802020"/>
                  <a:pt x="127874" y="1812936"/>
                  <a:pt x="141899" y="1813090"/>
                </a:cubicBezTo>
                <a:cubicBezTo>
                  <a:pt x="155511" y="1813086"/>
                  <a:pt x="166635" y="1802788"/>
                  <a:pt x="166987" y="1789873"/>
                </a:cubicBezTo>
                <a:cubicBezTo>
                  <a:pt x="167337" y="1776720"/>
                  <a:pt x="156393" y="1765781"/>
                  <a:pt x="142531" y="1765449"/>
                </a:cubicBezTo>
                <a:close/>
                <a:moveTo>
                  <a:pt x="142240" y="1484172"/>
                </a:moveTo>
                <a:cubicBezTo>
                  <a:pt x="135326" y="1483989"/>
                  <a:pt x="129565" y="1489166"/>
                  <a:pt x="129373" y="1495729"/>
                </a:cubicBezTo>
                <a:cubicBezTo>
                  <a:pt x="129373" y="1495776"/>
                  <a:pt x="129373" y="1495823"/>
                  <a:pt x="129373" y="1495874"/>
                </a:cubicBezTo>
                <a:cubicBezTo>
                  <a:pt x="129319" y="1502488"/>
                  <a:pt x="134926" y="1507895"/>
                  <a:pt x="141899" y="1507945"/>
                </a:cubicBezTo>
                <a:cubicBezTo>
                  <a:pt x="148680" y="1507941"/>
                  <a:pt x="154228" y="1502821"/>
                  <a:pt x="154416" y="1496384"/>
                </a:cubicBezTo>
                <a:cubicBezTo>
                  <a:pt x="154608" y="1489822"/>
                  <a:pt x="149154" y="1484354"/>
                  <a:pt x="142240" y="1484172"/>
                </a:cubicBezTo>
                <a:close/>
                <a:moveTo>
                  <a:pt x="142240" y="1191246"/>
                </a:moveTo>
                <a:cubicBezTo>
                  <a:pt x="135326" y="1191064"/>
                  <a:pt x="129565" y="1196240"/>
                  <a:pt x="129373" y="1202803"/>
                </a:cubicBezTo>
                <a:cubicBezTo>
                  <a:pt x="129373" y="1202850"/>
                  <a:pt x="129373" y="1202897"/>
                  <a:pt x="129373" y="1202948"/>
                </a:cubicBezTo>
                <a:cubicBezTo>
                  <a:pt x="129319" y="1209562"/>
                  <a:pt x="134926" y="1214969"/>
                  <a:pt x="141899" y="1215019"/>
                </a:cubicBezTo>
                <a:cubicBezTo>
                  <a:pt x="148680" y="1215015"/>
                  <a:pt x="154228" y="1209895"/>
                  <a:pt x="154416" y="1203458"/>
                </a:cubicBezTo>
                <a:cubicBezTo>
                  <a:pt x="154608" y="1196896"/>
                  <a:pt x="149154" y="1191428"/>
                  <a:pt x="142240" y="1191246"/>
                </a:cubicBezTo>
                <a:close/>
                <a:moveTo>
                  <a:pt x="142191" y="898320"/>
                </a:moveTo>
                <a:cubicBezTo>
                  <a:pt x="135277" y="898165"/>
                  <a:pt x="129537" y="903361"/>
                  <a:pt x="129373" y="909924"/>
                </a:cubicBezTo>
                <a:cubicBezTo>
                  <a:pt x="129294" y="916570"/>
                  <a:pt x="134903" y="922019"/>
                  <a:pt x="141900" y="922093"/>
                </a:cubicBezTo>
                <a:cubicBezTo>
                  <a:pt x="148701" y="922093"/>
                  <a:pt x="154258" y="916941"/>
                  <a:pt x="154421" y="910486"/>
                </a:cubicBezTo>
                <a:cubicBezTo>
                  <a:pt x="154583" y="903923"/>
                  <a:pt x="149109" y="898474"/>
                  <a:pt x="142191" y="898320"/>
                </a:cubicBezTo>
                <a:close/>
                <a:moveTo>
                  <a:pt x="142486" y="593738"/>
                </a:moveTo>
                <a:cubicBezTo>
                  <a:pt x="128623" y="593429"/>
                  <a:pt x="117123" y="603844"/>
                  <a:pt x="116798" y="616998"/>
                </a:cubicBezTo>
                <a:cubicBezTo>
                  <a:pt x="116660" y="630301"/>
                  <a:pt x="127884" y="641207"/>
                  <a:pt x="141900" y="641384"/>
                </a:cubicBezTo>
                <a:cubicBezTo>
                  <a:pt x="155531" y="641381"/>
                  <a:pt x="166666" y="631054"/>
                  <a:pt x="166986" y="618121"/>
                </a:cubicBezTo>
                <a:cubicBezTo>
                  <a:pt x="167312" y="604968"/>
                  <a:pt x="156344" y="594052"/>
                  <a:pt x="142486" y="593738"/>
                </a:cubicBezTo>
                <a:close/>
                <a:moveTo>
                  <a:pt x="142191" y="312467"/>
                </a:moveTo>
                <a:cubicBezTo>
                  <a:pt x="135277" y="312312"/>
                  <a:pt x="129537" y="317508"/>
                  <a:pt x="129373" y="324071"/>
                </a:cubicBezTo>
                <a:cubicBezTo>
                  <a:pt x="129294" y="330717"/>
                  <a:pt x="134903" y="336166"/>
                  <a:pt x="141900" y="336240"/>
                </a:cubicBezTo>
                <a:cubicBezTo>
                  <a:pt x="148701" y="336240"/>
                  <a:pt x="154258" y="331088"/>
                  <a:pt x="154421" y="324633"/>
                </a:cubicBezTo>
                <a:cubicBezTo>
                  <a:pt x="154583" y="318071"/>
                  <a:pt x="149109" y="312621"/>
                  <a:pt x="142191" y="312467"/>
                </a:cubicBezTo>
                <a:close/>
                <a:moveTo>
                  <a:pt x="0" y="0"/>
                </a:moveTo>
                <a:lnTo>
                  <a:pt x="3708000" y="0"/>
                </a:lnTo>
                <a:lnTo>
                  <a:pt x="3708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75" name="Dots">
            <a:extLst>
              <a:ext uri="{FF2B5EF4-FFF2-40B4-BE49-F238E27FC236}">
                <a16:creationId xmlns:a16="http://schemas.microsoft.com/office/drawing/2014/main" id="{2E3B1537-5542-4DE2-9E35-373E9D811F5A}"/>
              </a:ext>
            </a:extLst>
          </p:cNvPr>
          <p:cNvSpPr/>
          <p:nvPr userDrawn="1"/>
        </p:nvSpPr>
        <p:spPr>
          <a:xfrm rot="16200000">
            <a:off x="3783671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4104000" cy="2583344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261" y="2933271"/>
            <a:ext cx="4104000" cy="1008000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 title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958761"/>
            <a:ext cx="4104000" cy="36512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EACBBB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6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DB37055-18D0-4167-842A-28E3217E4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338" y="1384300"/>
            <a:ext cx="1566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0AD3BE6F-9CAC-42E3-9FDB-BB76C5757B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34450" y="1384300"/>
            <a:ext cx="1566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E5DF87C-1B84-491A-8BE0-03F3EBFD02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88999" y="1384300"/>
            <a:ext cx="1566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5647C692-E63D-49B1-87FE-EBCEE07743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44413" y="1384300"/>
            <a:ext cx="1566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93A47FA5-323D-4520-BD12-CAE3891837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90663" y="1384300"/>
            <a:ext cx="1566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792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68" userDrawn="1">
          <p15:clr>
            <a:srgbClr val="FBAE40"/>
          </p15:clr>
        </p15:guide>
        <p15:guide id="4" pos="4479" userDrawn="1">
          <p15:clr>
            <a:srgbClr val="FBAE40"/>
          </p15:clr>
        </p15:guide>
        <p15:guide id="5" pos="1281" userDrawn="1">
          <p15:clr>
            <a:srgbClr val="FBAE40"/>
          </p15:clr>
        </p15:guide>
        <p15:guide id="6" pos="2268" userDrawn="1">
          <p15:clr>
            <a:srgbClr val="FBAE40"/>
          </p15:clr>
        </p15:guide>
        <p15:guide id="7" pos="2381" userDrawn="1">
          <p15:clr>
            <a:srgbClr val="FBAE40"/>
          </p15:clr>
        </p15:guide>
        <p15:guide id="8" pos="4589" userDrawn="1">
          <p15:clr>
            <a:srgbClr val="FBAE40"/>
          </p15:clr>
        </p15:guide>
        <p15:guide id="9" pos="3379" userDrawn="1">
          <p15:clr>
            <a:srgbClr val="FBAE40"/>
          </p15:clr>
        </p15:guide>
        <p15:guide id="10" pos="3492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DB37055-18D0-4167-842A-28E3217E4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338" y="1384300"/>
            <a:ext cx="1278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0AD3BE6F-9CAC-42E3-9FDB-BB76C5757B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45014" y="1384300"/>
            <a:ext cx="1278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E5DF87C-1B84-491A-8BE0-03F3EBFD02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02690" y="1384300"/>
            <a:ext cx="1278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5647C692-E63D-49B1-87FE-EBCEE07743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0366" y="1384300"/>
            <a:ext cx="1278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93A47FA5-323D-4520-BD12-CAE3891837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18042" y="1384300"/>
            <a:ext cx="1279472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F8C725A-89A3-4153-BB30-F09829AE080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77190" y="1384300"/>
            <a:ext cx="1279472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485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87" userDrawn="1">
          <p15:clr>
            <a:srgbClr val="FBAE40"/>
          </p15:clr>
        </p15:guide>
        <p15:guide id="4" pos="3742" userDrawn="1">
          <p15:clr>
            <a:srgbClr val="FBAE40"/>
          </p15:clr>
        </p15:guide>
        <p15:guide id="5" pos="1097" userDrawn="1">
          <p15:clr>
            <a:srgbClr val="FBAE40"/>
          </p15:clr>
        </p15:guide>
        <p15:guide id="6" pos="1906" userDrawn="1">
          <p15:clr>
            <a:srgbClr val="FBAE40"/>
          </p15:clr>
        </p15:guide>
        <p15:guide id="7" pos="2016" userDrawn="1">
          <p15:clr>
            <a:srgbClr val="FBAE40"/>
          </p15:clr>
        </p15:guide>
        <p15:guide id="8" pos="4660" userDrawn="1">
          <p15:clr>
            <a:srgbClr val="FBAE40"/>
          </p15:clr>
        </p15:guide>
        <p15:guide id="9" pos="2825" userDrawn="1">
          <p15:clr>
            <a:srgbClr val="FBAE40"/>
          </p15:clr>
        </p15:guide>
        <p15:guide id="10" pos="2935" userDrawn="1">
          <p15:clr>
            <a:srgbClr val="FBAE40"/>
          </p15:clr>
        </p15:guide>
        <p15:guide id="11" pos="4770" userDrawn="1">
          <p15:clr>
            <a:srgbClr val="FBAE40"/>
          </p15:clr>
        </p15:guide>
        <p15:guide id="12" pos="3855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and tex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8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A68EE013-AE2A-4248-8BCF-2E64E6BABDD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478281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D11CE9E7-F377-4DD8-A11A-DDDEDEC0BC6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69224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C5781105-3433-4B25-8A2C-71205B96E3F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60166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E390B699-9829-4C4D-9271-54B5879B36A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78281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3A6803F-D4D2-4ED2-A99D-780C639CA58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78281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14BB3F-0B6E-49DE-98D5-69F9B40A1C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69224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FE678802-AB38-4C6E-AE7F-BDD8418952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69224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92B200A8-A390-4184-A558-D2CFC7EE0D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860166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A3730497-CA66-4CCE-9128-3C544C7579B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60166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92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>
          <p15:clr>
            <a:srgbClr val="FBAE40"/>
          </p15:clr>
        </p15:guide>
        <p15:guide id="4" pos="1560">
          <p15:clr>
            <a:srgbClr val="FBAE40"/>
          </p15:clr>
        </p15:guide>
        <p15:guide id="5" pos="2822">
          <p15:clr>
            <a:srgbClr val="FBAE40"/>
          </p15:clr>
        </p15:guide>
        <p15:guide id="6" pos="2938">
          <p15:clr>
            <a:srgbClr val="FBAE40"/>
          </p15:clr>
        </p15:guide>
        <p15:guide id="7" pos="4200">
          <p15:clr>
            <a:srgbClr val="FBAE40"/>
          </p15:clr>
        </p15:guide>
        <p15:guide id="8" pos="432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and tex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8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A68EE013-AE2A-4248-8BCF-2E64E6BABDD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478281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D11CE9E7-F377-4DD8-A11A-DDDEDEC0BC6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69224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C5781105-3433-4B25-8A2C-71205B96E3F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60166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E390B699-9829-4C4D-9271-54B5879B36A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78281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3A6803F-D4D2-4ED2-A99D-780C639CA58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78281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14BB3F-0B6E-49DE-98D5-69F9B40A1C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69224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FE678802-AB38-4C6E-AE7F-BDD8418952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69224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92B200A8-A390-4184-A558-D2CFC7EE0D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860166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8B535D04-089D-4C0C-B8F6-D5DF48A1F4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60166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0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 userDrawn="1">
          <p15:clr>
            <a:srgbClr val="FBAE40"/>
          </p15:clr>
        </p15:guide>
        <p15:guide id="4" pos="1560" userDrawn="1">
          <p15:clr>
            <a:srgbClr val="FBAE40"/>
          </p15:clr>
        </p15:guide>
        <p15:guide id="5" pos="2822" userDrawn="1">
          <p15:clr>
            <a:srgbClr val="FBAE40"/>
          </p15:clr>
        </p15:guide>
        <p15:guide id="6" pos="2938" userDrawn="1">
          <p15:clr>
            <a:srgbClr val="FBAE40"/>
          </p15:clr>
        </p15:guide>
        <p15:guide id="7" pos="4200" userDrawn="1">
          <p15:clr>
            <a:srgbClr val="FBAE40"/>
          </p15:clr>
        </p15:guide>
        <p15:guide id="8" pos="4320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and tex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7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7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464068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EE733A6-DEFC-4650-AE8D-E0D5B5C822C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742126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0ECACEAF-4E8A-409F-A96A-C0ECA46B888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196914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706FA668-9394-42F3-85C8-613D5085530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651702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0A1D5F1-0CEC-4928-BDB1-6C2DDC0D3FD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106490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A212763A-D03F-49D4-91C6-ECC7A02C98E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561277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5D4BA8B6-B69C-4AC9-8D15-DD18D74DB2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745602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5E3F21CB-3D54-489B-9A30-3A854B8F19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03867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1DA71580-ECB2-4D09-8897-C50E57D035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62132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B150BEA-75D4-4BD8-A296-50A0131D4DB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20397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2F7F8C6F-C4E5-4F61-83A3-6E5BA86DC75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78663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CF887BEC-8696-44FA-AAEB-11CDA42F6C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44120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6778262D-D493-48E0-BD79-6361B86EC9B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00903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BD87ADC-1E7C-4187-A8A9-9112E6E2AC6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57686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35001C77-91F2-4B03-8C37-FB1467681A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14469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138A40E3-EB52-48DE-8ADF-840BA50D192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71254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702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>
          <p15:clr>
            <a:srgbClr val="FBAE40"/>
          </p15:clr>
        </p15:guide>
        <p15:guide id="4" pos="1560">
          <p15:clr>
            <a:srgbClr val="FBAE40"/>
          </p15:clr>
        </p15:guide>
        <p15:guide id="5" pos="2822">
          <p15:clr>
            <a:srgbClr val="FBAE40"/>
          </p15:clr>
        </p15:guide>
        <p15:guide id="6" pos="2938">
          <p15:clr>
            <a:srgbClr val="FBAE40"/>
          </p15:clr>
        </p15:guide>
        <p15:guide id="7" pos="4200">
          <p15:clr>
            <a:srgbClr val="FBAE40"/>
          </p15:clr>
        </p15:guide>
        <p15:guide id="8" pos="432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images and text 2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4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7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464068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EE733A6-DEFC-4650-AE8D-E0D5B5C822C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742126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0ECACEAF-4E8A-409F-A96A-C0ECA46B888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196914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706FA668-9394-42F3-85C8-613D5085530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651702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0A1D5F1-0CEC-4928-BDB1-6C2DDC0D3FD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106490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A212763A-D03F-49D4-91C6-ECC7A02C98E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561277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5D4BA8B6-B69C-4AC9-8D15-DD18D74DB2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745602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5E3F21CB-3D54-489B-9A30-3A854B8F19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0386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1DA71580-ECB2-4D09-8897-C50E57D035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62132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B150BEA-75D4-4BD8-A296-50A0131D4DB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2039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2F7F8C6F-C4E5-4F61-83A3-6E5BA86DC75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78663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CF887BEC-8696-44FA-AAEB-11CDA42F6C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44120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6778262D-D493-48E0-BD79-6361B86EC9B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00903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BD87ADC-1E7C-4187-A8A9-9112E6E2AC6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57686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35001C77-91F2-4B03-8C37-FB1467681A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14469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138A40E3-EB52-48DE-8ADF-840BA50D192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71254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grpSp>
        <p:nvGrpSpPr>
          <p:cNvPr id="24" name="Graphic 19">
            <a:extLst>
              <a:ext uri="{FF2B5EF4-FFF2-40B4-BE49-F238E27FC236}">
                <a16:creationId xmlns:a16="http://schemas.microsoft.com/office/drawing/2014/main" id="{5CC8B7A0-2360-4832-B9E7-49352F47A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A8F1401-E0F2-461D-85B4-02FDA74BB5D9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82F35A7-8A2B-4FF2-A1E8-99D75F379886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D5C9C0E-C64F-46A9-9415-8782E041020C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D84713D-6A8A-4EAC-BAF4-83F70D66F4E1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55E89E9-6C1C-4EB7-9FED-1C1FD794E0B0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11A293C-5052-4D21-8F50-DA0D72838197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4F4B9DB-A9E1-435B-878B-490E939360C1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B76F0E2-4080-4D43-8644-401166DCDC5E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9BCF3C8-D2F8-438A-A873-DF0402FC896A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8C42139-8062-4FD9-9B40-4BCFDDD36DA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A944A91-33C1-4ADE-8FB5-15D1FE8FA941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06DE010-8ADA-4F76-B38B-9E349C057147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A56F72D-51AA-44C6-BC2E-5F4EE0D24A04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9C1FA35-C8B3-4870-823A-0B90FAAB5962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57354A1-63A3-4F27-920D-EFF00C17E53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7C2FD7F-FBA5-43CC-A963-981788BB7623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588CA61-DEFD-4976-9996-87212E2661A2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D4D684D-C933-48E6-9C41-60C5627A49B7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F3C24D9-5BCF-4584-BEB2-A5AEDCE20EF7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C4D663-7165-48F4-9686-91465E1A5CE2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74160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>
          <p15:clr>
            <a:srgbClr val="FBAE40"/>
          </p15:clr>
        </p15:guide>
        <p15:guide id="4" pos="1560">
          <p15:clr>
            <a:srgbClr val="FBAE40"/>
          </p15:clr>
        </p15:guide>
        <p15:guide id="5" pos="2822">
          <p15:clr>
            <a:srgbClr val="FBAE40"/>
          </p15:clr>
        </p15:guide>
        <p15:guide id="6" pos="2938">
          <p15:clr>
            <a:srgbClr val="FBAE40"/>
          </p15:clr>
        </p15:guide>
        <p15:guide id="7" pos="4200">
          <p15:clr>
            <a:srgbClr val="FBAE40"/>
          </p15:clr>
        </p15:guide>
        <p15:guide id="8" pos="432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images and text 3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313A7A-AD91-4ED9-8CF5-6890BC33877C}"/>
              </a:ext>
            </a:extLst>
          </p:cNvPr>
          <p:cNvSpPr/>
          <p:nvPr userDrawn="1"/>
        </p:nvSpPr>
        <p:spPr>
          <a:xfrm>
            <a:off x="0" y="0"/>
            <a:ext cx="9144000" cy="1936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text</a:t>
            </a:r>
          </a:p>
          <a:p>
            <a:pPr lvl="1"/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7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464068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EE733A6-DEFC-4650-AE8D-E0D5B5C822C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742126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0ECACEAF-4E8A-409F-A96A-C0ECA46B888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196914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706FA668-9394-42F3-85C8-613D5085530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651702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0A1D5F1-0CEC-4928-BDB1-6C2DDC0D3FD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106490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A212763A-D03F-49D4-91C6-ECC7A02C98E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561277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5D4BA8B6-B69C-4AC9-8D15-DD18D74DB2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745602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5E3F21CB-3D54-489B-9A30-3A854B8F19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0386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1DA71580-ECB2-4D09-8897-C50E57D035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62132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B150BEA-75D4-4BD8-A296-50A0131D4DB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2039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2F7F8C6F-C4E5-4F61-83A3-6E5BA86DC75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78663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CF887BEC-8696-44FA-AAEB-11CDA42F6C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44120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6778262D-D493-48E0-BD79-6361B86EC9B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00903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BD87ADC-1E7C-4187-A8A9-9112E6E2AC6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57686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35001C77-91F2-4B03-8C37-FB1467681A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14469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138A40E3-EB52-48DE-8ADF-840BA50D192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71254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grpSp>
        <p:nvGrpSpPr>
          <p:cNvPr id="25" name="Graphic 19">
            <a:extLst>
              <a:ext uri="{FF2B5EF4-FFF2-40B4-BE49-F238E27FC236}">
                <a16:creationId xmlns:a16="http://schemas.microsoft.com/office/drawing/2014/main" id="{295ED415-EFF4-49B1-9B83-14D805C86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E50E246-4B63-4151-BE8D-37165C5D6C5B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5C1A517-F5DD-4D53-9724-AF544C275B5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AA572DC-A561-496D-BC6D-E1FD6E3B68C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FDBEAD8-7C52-4DCF-91A6-8BD34167D2DF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36BA790-BF39-451D-ABF3-5149EA9C15C9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8CA8B14-C4C6-49FC-A169-F6F49E589AEE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17ADB2A-C220-42C9-B79D-755B26C88FD8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396D9DE-7353-49B0-939B-5F018064D87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AB56403-DA0E-4E01-B8B2-9CE1607ECD2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0E7DF6-8A2F-4690-AC60-54277374A7F1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CD5CC34-1A70-4D34-8AF9-4ABDAC33F70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720656-C571-496B-97C6-B85DD315C9BE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64AED83-2A56-42DB-A602-67E4950368F6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1CBFC2F-3522-49EF-B4F8-85801E40F661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1E6C9D9-3601-404B-9A91-ADD5A620910B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CC5C52F-44CF-42AD-93CB-FC3FAA14197C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584459-6F57-4FD0-9280-FB9BFB754D77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7E20A86-3A17-4A4E-B262-F113A5382072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11B58AE-7C60-4E75-830A-7712D027C91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BE11415-60BF-44A6-8BEE-A0F971454D1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71148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>
          <p15:clr>
            <a:srgbClr val="FBAE40"/>
          </p15:clr>
        </p15:guide>
        <p15:guide id="4" pos="1560">
          <p15:clr>
            <a:srgbClr val="FBAE40"/>
          </p15:clr>
        </p15:guide>
        <p15:guide id="5" pos="2822">
          <p15:clr>
            <a:srgbClr val="FBAE40"/>
          </p15:clr>
        </p15:guide>
        <p15:guide id="6" pos="2938">
          <p15:clr>
            <a:srgbClr val="FBAE40"/>
          </p15:clr>
        </p15:guide>
        <p15:guide id="7" pos="4200">
          <p15:clr>
            <a:srgbClr val="FBAE40"/>
          </p15:clr>
        </p15:guide>
        <p15:guide id="8" pos="432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C1A66733-51BD-4A1B-A1E1-2EA7AEFEDF6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13418" y="0"/>
            <a:ext cx="3030582" cy="51435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5580061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86C15EA9-6488-44FD-9697-87CBA3F189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8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29853EE3-B235-4C12-856E-DA5CA39C63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3575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082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EFD8556-0AB6-4925-BC1F-6A8D224BE8A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203575" y="0"/>
            <a:ext cx="5940425" cy="5143500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5"/>
            <a:ext cx="2663824" cy="1008064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1FC4084A-15B9-46BC-968F-A2F45E88511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7338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8142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2EED53-4FAF-470B-BABA-95415FCA0B32}"/>
              </a:ext>
            </a:extLst>
          </p:cNvPr>
          <p:cNvSpPr/>
          <p:nvPr userDrawn="1"/>
        </p:nvSpPr>
        <p:spPr>
          <a:xfrm>
            <a:off x="0" y="0"/>
            <a:ext cx="3203575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4"/>
            <a:ext cx="2663824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6EC4B04A-FD2E-440A-B266-DB1890A20B15}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BEBEBE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4E67AE1-3A55-4FE3-AFA3-D44BDDE51A76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DDF7F79-ACCF-4E1A-8668-26E488678121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BB84DAD-A6E2-4856-A62D-335C50EF1184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650A64-39E5-4A8B-8C8A-C967473220D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D8D9B8-112F-4E87-8C53-3E8A9737CAC8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A42C00B-48E5-45D9-8C25-3D9FDFC144D1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846ED9-346A-4E74-B2C7-E35F271FA7E2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A4A0209-A5B5-4352-AA4A-3EC008E71236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2F71D0-BFBB-44B6-9F79-499711036F57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5386E7E-229C-4AC3-B5BE-E9CF22FEE78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B68B6AE-6454-46C6-821D-20923944E95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0546DE-A37B-4F37-8A23-7BEA4B35C08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5D784D4-ED0C-4B9F-8199-612AB0334EE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06A1E2-3540-412C-96A7-24C8339F5787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36F61A-C498-4BF3-B126-BBAD79E248A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0BA1CDF-7FA8-43EC-B8CB-01A67A5DBA46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FE79733-74E2-4B88-A2C0-8A84B618AE3F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6604E9F-B455-447C-840D-B2E6098341A3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E3B313-27DB-4FE0-A76F-6254993DF3CC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40B51F9-0E4E-4B25-9A8D-AB82B7CD8FDA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34D410A3-6262-4104-8421-EEA32224C9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ED0B705-AD58-4371-B16B-CE872F23B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01656" y="737389"/>
            <a:ext cx="3744264" cy="333368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728" b="728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037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3273091" cy="14398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title for example Agenda</a:t>
            </a:r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A9A9A9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Dots">
            <a:extLst>
              <a:ext uri="{FF2B5EF4-FFF2-40B4-BE49-F238E27FC236}">
                <a16:creationId xmlns:a16="http://schemas.microsoft.com/office/drawing/2014/main" id="{7EB53862-94DA-442E-9BA3-F56AE08555A8}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93DDC7-6347-4E7C-80D6-CA23706A06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7788" y="231774"/>
            <a:ext cx="3276600" cy="4680000"/>
          </a:xfrm>
        </p:spPr>
        <p:txBody>
          <a:bodyPr anchor="ctr"/>
          <a:lstStyle>
            <a:lvl1pPr marL="239713" indent="-239713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1pPr>
            <a:lvl2pPr marL="407988" indent="-173038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2pPr>
            <a:lvl3pPr marL="587375" indent="-174625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3pPr>
            <a:lvl4pPr marL="768350" indent="-188913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4pPr>
            <a:lvl5pPr marL="946150" indent="-177800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C43ACE-919E-4F14-B57A-476B078BDA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C85202-0B59-48F2-8674-991A71F862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77536-C884-4A81-AE68-002872FF97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2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3" pos="4513" userDrawn="1">
          <p15:clr>
            <a:srgbClr val="FBAE40"/>
          </p15:clr>
        </p15:guide>
        <p15:guide id="4" pos="2245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hree pictures/textbox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2EED53-4FAF-470B-BABA-95415FCA0B32}"/>
              </a:ext>
            </a:extLst>
          </p:cNvPr>
          <p:cNvSpPr/>
          <p:nvPr userDrawn="1"/>
        </p:nvSpPr>
        <p:spPr>
          <a:xfrm>
            <a:off x="0" y="0"/>
            <a:ext cx="3203575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4"/>
            <a:ext cx="2663824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6EC4B04A-FD2E-440A-B266-DB1890A20B15}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BEBEBE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4E67AE1-3A55-4FE3-AFA3-D44BDDE51A76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DDF7F79-ACCF-4E1A-8668-26E488678121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BB84DAD-A6E2-4856-A62D-335C50EF1184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650A64-39E5-4A8B-8C8A-C967473220D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D8D9B8-112F-4E87-8C53-3E8A9737CAC8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A42C00B-48E5-45D9-8C25-3D9FDFC144D1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846ED9-346A-4E74-B2C7-E35F271FA7E2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A4A0209-A5B5-4352-AA4A-3EC008E71236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2F71D0-BFBB-44B6-9F79-499711036F57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5386E7E-229C-4AC3-B5BE-E9CF22FEE78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B68B6AE-6454-46C6-821D-20923944E95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0546DE-A37B-4F37-8A23-7BEA4B35C08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5D784D4-ED0C-4B9F-8199-612AB0334EE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06A1E2-3540-412C-96A7-24C8339F5787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36F61A-C498-4BF3-B126-BBAD79E248A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0BA1CDF-7FA8-43EC-B8CB-01A67A5DBA46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FE79733-74E2-4B88-A2C0-8A84B618AE3F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6604E9F-B455-447C-840D-B2E6098341A3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E3B313-27DB-4FE0-A76F-6254993DF3CC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40B51F9-0E4E-4B25-9A8D-AB82B7CD8FDA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34D410A3-6262-4104-8421-EEA32224C9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ED0B705-AD58-4371-B16B-CE872F23B60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38046" y="1166759"/>
            <a:ext cx="877538" cy="781310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7" name="Picture Placeholder 5">
            <a:extLst>
              <a:ext uri="{FF2B5EF4-FFF2-40B4-BE49-F238E27FC236}">
                <a16:creationId xmlns:a16="http://schemas.microsoft.com/office/drawing/2014/main" id="{91CD0FB5-E4FD-4E34-9502-77B6475DA3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38046" y="2120916"/>
            <a:ext cx="877538" cy="781310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8" name="Picture Placeholder 5">
            <a:extLst>
              <a:ext uri="{FF2B5EF4-FFF2-40B4-BE49-F238E27FC236}">
                <a16:creationId xmlns:a16="http://schemas.microsoft.com/office/drawing/2014/main" id="{F7DDAB31-986C-40A8-9C1D-E66196707E3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238046" y="3075073"/>
            <a:ext cx="877538" cy="781310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ED74DBC9-5F8C-482F-B8EC-528AE7B206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04211" y="1166759"/>
            <a:ext cx="3652452" cy="78131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buNone/>
              <a:defRPr sz="11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4526E8DE-9F24-429B-97B3-00129BD207F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04211" y="2120916"/>
            <a:ext cx="3652452" cy="78131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buNone/>
              <a:defRPr sz="11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6980C8EB-C6DC-4B20-952E-C374410D186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04211" y="3075073"/>
            <a:ext cx="3652452" cy="78131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buNone/>
              <a:defRPr sz="11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389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bg>
      <p:bgPr>
        <a:solidFill>
          <a:schemeClr val="accent4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90CF30B-0460-4090-8253-4C0C66AF2BC8}"/>
              </a:ext>
            </a:extLst>
          </p:cNvPr>
          <p:cNvSpPr/>
          <p:nvPr userDrawn="1"/>
        </p:nvSpPr>
        <p:spPr>
          <a:xfrm>
            <a:off x="0" y="0"/>
            <a:ext cx="3203575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4"/>
            <a:ext cx="2663824" cy="1008064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Internal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2135EBB7-89A2-462D-8F90-9B79ED46D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BEBEBE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CE5AD2-C0B6-4416-8377-C3F33413204D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6495CA5-5589-4B2B-98FB-D20F392F574D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2252530-7889-4BA8-831A-58B2276F173D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FEE500-4CD8-40CF-AB55-7E7F80EC6513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A17C36B-8CE7-4ECB-A0B5-E528AD02774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E66A775-32E8-41CB-90F0-5C4576F39F11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8384A2-15B4-4BDE-8BE0-77541982E332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A87B1E7-E372-44CB-973A-519D64CAD6F7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3A118D-41E8-4B95-A78E-85F79ECB7707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61566C-4B79-4974-A51E-FC5CCE1B625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ED51D0D-C996-4EE9-B171-AD29F2DE7B9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FC1AA2-5191-46F5-AB4E-A9D20CD3857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96860F0-A49A-4285-B37A-503ECD985D00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BE11755-AF30-4D54-BF20-F853D417C577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189726A-4322-4ABC-A42A-685C0655ABD9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106B221-15F6-479D-BFA6-3915FE60FFD6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21E8CBF-44DC-42F6-8736-FF558A5B9D4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E4AC2BA-2471-4EDF-A746-20381B89DBE7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BFA87CC-878C-4AF8-8560-B98D25B8FCB1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0171221-5F88-475A-BA07-A22812E05880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9FDFBFB1-B9E7-4A32-A990-00F6849ACC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1384300"/>
            <a:ext cx="2663824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B0955-4799-4906-A566-C24D9C3A04F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55988" y="231775"/>
            <a:ext cx="5400675" cy="4392613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</a:lstStyle>
          <a:p>
            <a:pPr lvl="0"/>
            <a:r>
              <a:rPr lang="en-GB"/>
              <a:t>Click to add content for example chart or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4607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  <p15:guide id="5" pos="2177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four char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4"/>
            <a:ext cx="8569322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rgbClr val="A9A9A9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rgbClr val="A9A9A9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DB9FC45D-54D5-4036-93FE-B8CC03146E43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3203575" y="1387561"/>
            <a:ext cx="2700338" cy="15602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7" name="Chart Placeholder 5">
            <a:extLst>
              <a:ext uri="{FF2B5EF4-FFF2-40B4-BE49-F238E27FC236}">
                <a16:creationId xmlns:a16="http://schemas.microsoft.com/office/drawing/2014/main" id="{4712E5B9-D971-42A0-B7C2-EADDA62014AD}"/>
              </a:ext>
            </a:extLst>
          </p:cNvPr>
          <p:cNvSpPr>
            <a:spLocks noGrp="1"/>
          </p:cNvSpPr>
          <p:nvPr>
            <p:ph type="chart" sz="quarter" idx="20"/>
          </p:nvPr>
        </p:nvSpPr>
        <p:spPr>
          <a:xfrm>
            <a:off x="6156324" y="1387561"/>
            <a:ext cx="2700338" cy="15602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9" name="Chart Placeholder 5">
            <a:extLst>
              <a:ext uri="{FF2B5EF4-FFF2-40B4-BE49-F238E27FC236}">
                <a16:creationId xmlns:a16="http://schemas.microsoft.com/office/drawing/2014/main" id="{0512725E-F973-4E54-B29A-0CF2150058E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3203575" y="3068232"/>
            <a:ext cx="2700338" cy="15602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0" name="Chart Placeholder 5">
            <a:extLst>
              <a:ext uri="{FF2B5EF4-FFF2-40B4-BE49-F238E27FC236}">
                <a16:creationId xmlns:a16="http://schemas.microsoft.com/office/drawing/2014/main" id="{BE898CDF-F524-424F-97F4-3286D721F31E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156324" y="3068232"/>
            <a:ext cx="2700338" cy="15602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E401FDBC-1089-4486-B418-A836F55B659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7338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719" userDrawn="1">
          <p15:clr>
            <a:srgbClr val="FBAE40"/>
          </p15:clr>
        </p15:guide>
        <p15:guide id="4" pos="3878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icture and text boxes">
    <p:bg>
      <p:bgPr>
        <a:solidFill>
          <a:schemeClr val="accent4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DB9D176-43F4-4CF4-9D48-99DC583F1DC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9144000" cy="2664823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779776"/>
            <a:ext cx="2628899" cy="959674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Short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4B38B19-CADF-4FC1-9242-DEBCD1E6C24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87337" y="3817825"/>
            <a:ext cx="2628899" cy="806563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E5DF87C-1B84-491A-8BE0-03F3EBFD02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25775" y="2481943"/>
            <a:ext cx="1363345" cy="1755647"/>
          </a:xfrm>
          <a:solidFill>
            <a:schemeClr val="accent4"/>
          </a:solidFill>
        </p:spPr>
        <p:txBody>
          <a:bodyPr lIns="180000" tIns="144000" rIns="180000" bIns="144000">
            <a:normAutofit/>
          </a:bodyPr>
          <a:lstStyle>
            <a:lvl1pPr marL="0" indent="0">
              <a:buNone/>
              <a:defRPr sz="1000"/>
            </a:lvl1pPr>
            <a:lvl2pPr marL="87313" indent="0">
              <a:buNone/>
              <a:defRPr sz="1000"/>
            </a:lvl2pPr>
            <a:lvl3pPr marL="179387" indent="0">
              <a:buNone/>
              <a:defRPr sz="1000"/>
            </a:lvl3pPr>
            <a:lvl4pPr marL="266700" indent="0">
              <a:buNone/>
              <a:defRPr sz="1000"/>
            </a:lvl4pPr>
            <a:lvl5pPr marL="360362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5647C692-E63D-49B1-87FE-EBCEE07743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12486" y="2481943"/>
            <a:ext cx="1363345" cy="1755647"/>
          </a:xfrm>
          <a:solidFill>
            <a:schemeClr val="accent4"/>
          </a:solidFill>
        </p:spPr>
        <p:txBody>
          <a:bodyPr lIns="180000" tIns="144000" rIns="180000" bIns="144000">
            <a:normAutofit/>
          </a:bodyPr>
          <a:lstStyle>
            <a:lvl1pPr marL="0" indent="0">
              <a:buNone/>
              <a:defRPr sz="1000"/>
            </a:lvl1pPr>
            <a:lvl2pPr marL="87313" indent="0">
              <a:buNone/>
              <a:defRPr sz="1000"/>
            </a:lvl2pPr>
            <a:lvl3pPr marL="179387" indent="0">
              <a:buNone/>
              <a:defRPr sz="1000"/>
            </a:lvl3pPr>
            <a:lvl4pPr marL="266700" indent="0">
              <a:buNone/>
              <a:defRPr sz="1000"/>
            </a:lvl4pPr>
            <a:lvl5pPr marL="360362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93A47FA5-323D-4520-BD12-CAE3891837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999197" y="2481943"/>
            <a:ext cx="1363345" cy="1755647"/>
          </a:xfrm>
          <a:solidFill>
            <a:schemeClr val="accent4"/>
          </a:solidFill>
        </p:spPr>
        <p:txBody>
          <a:bodyPr lIns="180000" tIns="144000" rIns="180000" bIns="144000">
            <a:normAutofit/>
          </a:bodyPr>
          <a:lstStyle>
            <a:lvl1pPr marL="0" indent="0">
              <a:buNone/>
              <a:defRPr sz="1000"/>
            </a:lvl1pPr>
            <a:lvl2pPr marL="87313" indent="0">
              <a:buNone/>
              <a:defRPr sz="1000"/>
            </a:lvl2pPr>
            <a:lvl3pPr marL="179387" indent="0">
              <a:buNone/>
              <a:defRPr sz="1000"/>
            </a:lvl3pPr>
            <a:lvl4pPr marL="266700" indent="0">
              <a:buNone/>
              <a:defRPr sz="1000"/>
            </a:lvl4pPr>
            <a:lvl5pPr marL="360362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F8C725A-89A3-4153-BB30-F09829AE080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85909" y="2481943"/>
            <a:ext cx="1363345" cy="1755647"/>
          </a:xfrm>
          <a:solidFill>
            <a:schemeClr val="accent4"/>
          </a:solidFill>
        </p:spPr>
        <p:txBody>
          <a:bodyPr lIns="180000" tIns="144000" rIns="180000" bIns="144000">
            <a:normAutofit/>
          </a:bodyPr>
          <a:lstStyle>
            <a:lvl1pPr marL="0" indent="0">
              <a:buNone/>
              <a:defRPr sz="1000"/>
            </a:lvl1pPr>
            <a:lvl2pPr marL="87313" indent="0">
              <a:buNone/>
              <a:defRPr sz="1000"/>
            </a:lvl2pPr>
            <a:lvl3pPr marL="179387" indent="0">
              <a:buNone/>
              <a:defRPr sz="1000"/>
            </a:lvl3pPr>
            <a:lvl4pPr marL="266700" indent="0">
              <a:buNone/>
              <a:defRPr sz="1000"/>
            </a:lvl4pPr>
            <a:lvl5pPr marL="360362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aphic 19">
            <a:extLst>
              <a:ext uri="{FF2B5EF4-FFF2-40B4-BE49-F238E27FC236}">
                <a16:creationId xmlns:a16="http://schemas.microsoft.com/office/drawing/2014/main" id="{691AC394-9248-4039-8E50-C101568C6709}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3BDC3D-AD61-45CE-A8A1-490AAA5F00CD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CAF52B-FEB5-4063-BF03-8DAB1A1DCD6E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E4EF46-7899-44A1-AD87-170E9FD242E1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DB3F867-C063-43D5-B576-5CA83248993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D15FA3C-528C-40E5-BEE3-CF931ADE651A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54B0C5F-08F4-432F-A242-B454A9CC1C15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481C99C-C0CB-4857-A242-11A0F5F263FF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B9C1FBA-8D6B-43B7-896B-18A9BD443147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FE2845E-50B1-4929-8CCC-431CF1908DB9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0BCB425-0629-4FAE-892E-75DA29D6C70E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52423C4-146D-4CD1-AC12-13A6E50CD20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1204195-B8E8-4199-B513-4C624D7FF51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8E16977-2DA8-4FB8-BDBC-CB82EB8BD35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ABFEAA9-BFEC-4B3A-A94B-BD0A37BF1E42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E90EE70-DDFA-4420-BFEC-9C360B6B5D14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8831A3E-F74A-4F0B-AF34-7995508C9D87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5B767E-7BC8-405B-921D-D31733AD40F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31A0B14-5829-43E9-8BDE-856A4C89923E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054B147-4296-4BE7-B95F-E88CD59482CC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D069002-3AB5-43B9-9E09-76B857DC35E4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6227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703" userDrawn="1">
          <p15:clr>
            <a:srgbClr val="FBAE40"/>
          </p15:clr>
        </p15:guide>
        <p15:guide id="6" pos="1906">
          <p15:clr>
            <a:srgbClr val="FBAE40"/>
          </p15:clr>
        </p15:guide>
        <p15:guide id="8" pos="4641" userDrawn="1">
          <p15:clr>
            <a:srgbClr val="FBAE40"/>
          </p15:clr>
        </p15:guide>
        <p15:guide id="9" pos="2765" userDrawn="1">
          <p15:clr>
            <a:srgbClr val="FBAE40"/>
          </p15:clr>
        </p15:guide>
        <p15:guide id="10" pos="2841" userDrawn="1">
          <p15:clr>
            <a:srgbClr val="FBAE40"/>
          </p15:clr>
        </p15:guide>
        <p15:guide id="11" pos="4713" userDrawn="1">
          <p15:clr>
            <a:srgbClr val="FBAE40"/>
          </p15:clr>
        </p15:guide>
        <p15:guide id="12" pos="3779" userDrawn="1">
          <p15:clr>
            <a:srgbClr val="FBAE40"/>
          </p15:clr>
        </p15:guide>
        <p15:guide id="13" pos="1837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picture"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aphic 19">
            <a:extLst>
              <a:ext uri="{FF2B5EF4-FFF2-40B4-BE49-F238E27FC236}">
                <a16:creationId xmlns:a16="http://schemas.microsoft.com/office/drawing/2014/main" id="{F9A4D9FD-CBA9-40AA-91C5-801F8F4B3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C5F8EEE-2027-46C3-82D5-D3E0B524B20A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5E5DA65-E88D-4B8F-BDD0-D371EBFBC062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3BBA3BA-AF69-4109-AA0F-4A6BECA6C90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0480C05-4466-41F2-B953-A8E8FB25A334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14D13C-4832-499F-8903-ABB1786FF8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9C48CD1-6002-431D-B38B-08CFDB1A89EA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B6BBB8E-0F04-4150-97B3-5404F99AFE74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09964C1-6BBC-4245-B301-D30808802003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6D3991D-A712-44FA-89EB-7BDFB0DB4FE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C6A05A4-5020-4952-82E3-51EC5D635195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EC34952-04E0-420A-8BE3-831FB2616BFB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48EA399-3B88-4CA8-9D1A-293A2C3CD3BB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B2ED039-0F80-4B51-AC5E-256F8FA436D2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2667AFB-8508-4465-8CA5-6800BBB37E51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5421509-60E5-4A51-A352-5F4A3F8613A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821F839-D929-4109-AA3A-3155D7A176F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4D6F91-D12D-4D3E-812A-BEBB42E63C46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715EF96-BBC6-42A2-86B6-AC60005BD88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900032B-B9B7-4593-AF87-A68F29EB641E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043F203-4F1E-4B31-AA26-28D0D288B046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59" name="Picture Placeholder 58">
            <a:extLst>
              <a:ext uri="{FF2B5EF4-FFF2-40B4-BE49-F238E27FC236}">
                <a16:creationId xmlns:a16="http://schemas.microsoft.com/office/drawing/2014/main" id="{5AB387F6-333B-46D5-8551-80AE0CFDA72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347256 w 9144000"/>
              <a:gd name="connsiteY0" fmla="*/ 4985347 h 5143500"/>
              <a:gd name="connsiteX1" fmla="*/ 342841 w 9144000"/>
              <a:gd name="connsiteY1" fmla="*/ 4989763 h 5143500"/>
              <a:gd name="connsiteX2" fmla="*/ 347256 w 9144000"/>
              <a:gd name="connsiteY2" fmla="*/ 4994178 h 5143500"/>
              <a:gd name="connsiteX3" fmla="*/ 351671 w 9144000"/>
              <a:gd name="connsiteY3" fmla="*/ 4989762 h 5143500"/>
              <a:gd name="connsiteX4" fmla="*/ 351671 w 9144000"/>
              <a:gd name="connsiteY4" fmla="*/ 4989714 h 5143500"/>
              <a:gd name="connsiteX5" fmla="*/ 347304 w 9144000"/>
              <a:gd name="connsiteY5" fmla="*/ 4985347 h 5143500"/>
              <a:gd name="connsiteX6" fmla="*/ 347256 w 9144000"/>
              <a:gd name="connsiteY6" fmla="*/ 4985347 h 5143500"/>
              <a:gd name="connsiteX7" fmla="*/ 335514 w 9144000"/>
              <a:gd name="connsiteY7" fmla="*/ 4984571 h 5143500"/>
              <a:gd name="connsiteX8" fmla="*/ 330371 w 9144000"/>
              <a:gd name="connsiteY8" fmla="*/ 4989714 h 5143500"/>
              <a:gd name="connsiteX9" fmla="*/ 335514 w 9144000"/>
              <a:gd name="connsiteY9" fmla="*/ 4994857 h 5143500"/>
              <a:gd name="connsiteX10" fmla="*/ 340657 w 9144000"/>
              <a:gd name="connsiteY10" fmla="*/ 4989714 h 5143500"/>
              <a:gd name="connsiteX11" fmla="*/ 335514 w 9144000"/>
              <a:gd name="connsiteY11" fmla="*/ 4984571 h 5143500"/>
              <a:gd name="connsiteX12" fmla="*/ 358998 w 9144000"/>
              <a:gd name="connsiteY12" fmla="*/ 4972829 h 5143500"/>
              <a:gd name="connsiteX13" fmla="*/ 353855 w 9144000"/>
              <a:gd name="connsiteY13" fmla="*/ 4977972 h 5143500"/>
              <a:gd name="connsiteX14" fmla="*/ 358998 w 9144000"/>
              <a:gd name="connsiteY14" fmla="*/ 4983115 h 5143500"/>
              <a:gd name="connsiteX15" fmla="*/ 364141 w 9144000"/>
              <a:gd name="connsiteY15" fmla="*/ 4977972 h 5143500"/>
              <a:gd name="connsiteX16" fmla="*/ 358998 w 9144000"/>
              <a:gd name="connsiteY16" fmla="*/ 4972829 h 5143500"/>
              <a:gd name="connsiteX17" fmla="*/ 335514 w 9144000"/>
              <a:gd name="connsiteY17" fmla="*/ 4972102 h 5143500"/>
              <a:gd name="connsiteX18" fmla="*/ 329791 w 9144000"/>
              <a:gd name="connsiteY18" fmla="*/ 4978117 h 5143500"/>
              <a:gd name="connsiteX19" fmla="*/ 335805 w 9144000"/>
              <a:gd name="connsiteY19" fmla="*/ 4983840 h 5143500"/>
              <a:gd name="connsiteX20" fmla="*/ 341459 w 9144000"/>
              <a:gd name="connsiteY20" fmla="*/ 4978047 h 5143500"/>
              <a:gd name="connsiteX21" fmla="*/ 347256 w 9144000"/>
              <a:gd name="connsiteY21" fmla="*/ 4983844 h 5143500"/>
              <a:gd name="connsiteX22" fmla="*/ 353127 w 9144000"/>
              <a:gd name="connsiteY22" fmla="*/ 4977973 h 5143500"/>
              <a:gd name="connsiteX23" fmla="*/ 347256 w 9144000"/>
              <a:gd name="connsiteY23" fmla="*/ 4972102 h 5143500"/>
              <a:gd name="connsiteX24" fmla="*/ 341458 w 9144000"/>
              <a:gd name="connsiteY24" fmla="*/ 4977900 h 5143500"/>
              <a:gd name="connsiteX25" fmla="*/ 335660 w 9144000"/>
              <a:gd name="connsiteY25" fmla="*/ 4972102 h 5143500"/>
              <a:gd name="connsiteX26" fmla="*/ 370642 w 9144000"/>
              <a:gd name="connsiteY26" fmla="*/ 4961961 h 5143500"/>
              <a:gd name="connsiteX27" fmla="*/ 366227 w 9144000"/>
              <a:gd name="connsiteY27" fmla="*/ 4966376 h 5143500"/>
              <a:gd name="connsiteX28" fmla="*/ 370642 w 9144000"/>
              <a:gd name="connsiteY28" fmla="*/ 4970792 h 5143500"/>
              <a:gd name="connsiteX29" fmla="*/ 375057 w 9144000"/>
              <a:gd name="connsiteY29" fmla="*/ 4966376 h 5143500"/>
              <a:gd name="connsiteX30" fmla="*/ 370642 w 9144000"/>
              <a:gd name="connsiteY30" fmla="*/ 4961961 h 5143500"/>
              <a:gd name="connsiteX31" fmla="*/ 370643 w 9144000"/>
              <a:gd name="connsiteY31" fmla="*/ 4949297 h 5143500"/>
              <a:gd name="connsiteX32" fmla="*/ 365500 w 9144000"/>
              <a:gd name="connsiteY32" fmla="*/ 4954440 h 5143500"/>
              <a:gd name="connsiteX33" fmla="*/ 370643 w 9144000"/>
              <a:gd name="connsiteY33" fmla="*/ 4959583 h 5143500"/>
              <a:gd name="connsiteX34" fmla="*/ 375786 w 9144000"/>
              <a:gd name="connsiteY34" fmla="*/ 4954440 h 5143500"/>
              <a:gd name="connsiteX35" fmla="*/ 370643 w 9144000"/>
              <a:gd name="connsiteY35" fmla="*/ 4949297 h 5143500"/>
              <a:gd name="connsiteX36" fmla="*/ 358998 w 9144000"/>
              <a:gd name="connsiteY36" fmla="*/ 4948521 h 5143500"/>
              <a:gd name="connsiteX37" fmla="*/ 353079 w 9144000"/>
              <a:gd name="connsiteY37" fmla="*/ 4954440 h 5143500"/>
              <a:gd name="connsiteX38" fmla="*/ 358998 w 9144000"/>
              <a:gd name="connsiteY38" fmla="*/ 4960360 h 5143500"/>
              <a:gd name="connsiteX39" fmla="*/ 353127 w 9144000"/>
              <a:gd name="connsiteY39" fmla="*/ 4966231 h 5143500"/>
              <a:gd name="connsiteX40" fmla="*/ 358998 w 9144000"/>
              <a:gd name="connsiteY40" fmla="*/ 4972199 h 5143500"/>
              <a:gd name="connsiteX41" fmla="*/ 364965 w 9144000"/>
              <a:gd name="connsiteY41" fmla="*/ 4966328 h 5143500"/>
              <a:gd name="connsiteX42" fmla="*/ 359094 w 9144000"/>
              <a:gd name="connsiteY42" fmla="*/ 4960360 h 5143500"/>
              <a:gd name="connsiteX43" fmla="*/ 358998 w 9144000"/>
              <a:gd name="connsiteY43" fmla="*/ 4960360 h 5143500"/>
              <a:gd name="connsiteX44" fmla="*/ 364918 w 9144000"/>
              <a:gd name="connsiteY44" fmla="*/ 4954440 h 5143500"/>
              <a:gd name="connsiteX45" fmla="*/ 358998 w 9144000"/>
              <a:gd name="connsiteY45" fmla="*/ 4948521 h 5143500"/>
              <a:gd name="connsiteX46" fmla="*/ 625032 w 9144000"/>
              <a:gd name="connsiteY46" fmla="*/ 4939788 h 5143500"/>
              <a:gd name="connsiteX47" fmla="*/ 650020 w 9144000"/>
              <a:gd name="connsiteY47" fmla="*/ 4939788 h 5143500"/>
              <a:gd name="connsiteX48" fmla="*/ 650020 w 9144000"/>
              <a:gd name="connsiteY48" fmla="*/ 4948570 h 5143500"/>
              <a:gd name="connsiteX49" fmla="*/ 625032 w 9144000"/>
              <a:gd name="connsiteY49" fmla="*/ 4948570 h 5143500"/>
              <a:gd name="connsiteX50" fmla="*/ 487090 w 9144000"/>
              <a:gd name="connsiteY50" fmla="*/ 4939788 h 5143500"/>
              <a:gd name="connsiteX51" fmla="*/ 512078 w 9144000"/>
              <a:gd name="connsiteY51" fmla="*/ 4939788 h 5143500"/>
              <a:gd name="connsiteX52" fmla="*/ 511884 w 9144000"/>
              <a:gd name="connsiteY52" fmla="*/ 4948570 h 5143500"/>
              <a:gd name="connsiteX53" fmla="*/ 487090 w 9144000"/>
              <a:gd name="connsiteY53" fmla="*/ 4948570 h 5143500"/>
              <a:gd name="connsiteX54" fmla="*/ 573602 w 9144000"/>
              <a:gd name="connsiteY54" fmla="*/ 4939738 h 5143500"/>
              <a:gd name="connsiteX55" fmla="*/ 600045 w 9144000"/>
              <a:gd name="connsiteY55" fmla="*/ 4939738 h 5143500"/>
              <a:gd name="connsiteX56" fmla="*/ 600045 w 9144000"/>
              <a:gd name="connsiteY56" fmla="*/ 4966230 h 5143500"/>
              <a:gd name="connsiteX57" fmla="*/ 573602 w 9144000"/>
              <a:gd name="connsiteY57" fmla="*/ 4966230 h 5143500"/>
              <a:gd name="connsiteX58" fmla="*/ 737502 w 9144000"/>
              <a:gd name="connsiteY58" fmla="*/ 4930957 h 5143500"/>
              <a:gd name="connsiteX59" fmla="*/ 745556 w 9144000"/>
              <a:gd name="connsiteY59" fmla="*/ 4963271 h 5143500"/>
              <a:gd name="connsiteX60" fmla="*/ 757395 w 9144000"/>
              <a:gd name="connsiteY60" fmla="*/ 4975790 h 5143500"/>
              <a:gd name="connsiteX61" fmla="*/ 761713 w 9144000"/>
              <a:gd name="connsiteY61" fmla="*/ 4975790 h 5143500"/>
              <a:gd name="connsiteX62" fmla="*/ 761713 w 9144000"/>
              <a:gd name="connsiteY62" fmla="*/ 4985494 h 5143500"/>
              <a:gd name="connsiteX63" fmla="*/ 745556 w 9144000"/>
              <a:gd name="connsiteY63" fmla="*/ 4985494 h 5143500"/>
              <a:gd name="connsiteX64" fmla="*/ 745556 w 9144000"/>
              <a:gd name="connsiteY64" fmla="*/ 4994276 h 5143500"/>
              <a:gd name="connsiteX65" fmla="*/ 748516 w 9144000"/>
              <a:gd name="connsiteY65" fmla="*/ 4994276 h 5143500"/>
              <a:gd name="connsiteX66" fmla="*/ 770544 w 9144000"/>
              <a:gd name="connsiteY66" fmla="*/ 4978119 h 5143500"/>
              <a:gd name="connsiteX67" fmla="*/ 782286 w 9144000"/>
              <a:gd name="connsiteY67" fmla="*/ 4931103 h 5143500"/>
              <a:gd name="connsiteX68" fmla="*/ 771999 w 9144000"/>
              <a:gd name="connsiteY68" fmla="*/ 4930957 h 5143500"/>
              <a:gd name="connsiteX69" fmla="*/ 765401 w 9144000"/>
              <a:gd name="connsiteY69" fmla="*/ 4966231 h 5143500"/>
              <a:gd name="connsiteX70" fmla="*/ 754387 w 9144000"/>
              <a:gd name="connsiteY70" fmla="*/ 4966231 h 5143500"/>
              <a:gd name="connsiteX71" fmla="*/ 747788 w 9144000"/>
              <a:gd name="connsiteY71" fmla="*/ 4930957 h 5143500"/>
              <a:gd name="connsiteX72" fmla="*/ 730855 w 9144000"/>
              <a:gd name="connsiteY72" fmla="*/ 4930957 h 5143500"/>
              <a:gd name="connsiteX73" fmla="*/ 708885 w 9144000"/>
              <a:gd name="connsiteY73" fmla="*/ 4949820 h 5143500"/>
              <a:gd name="connsiteX74" fmla="*/ 708827 w 9144000"/>
              <a:gd name="connsiteY74" fmla="*/ 4951530 h 5143500"/>
              <a:gd name="connsiteX75" fmla="*/ 708827 w 9144000"/>
              <a:gd name="connsiteY75" fmla="*/ 4966086 h 5143500"/>
              <a:gd name="connsiteX76" fmla="*/ 702956 w 9144000"/>
              <a:gd name="connsiteY76" fmla="*/ 4966086 h 5143500"/>
              <a:gd name="connsiteX77" fmla="*/ 702956 w 9144000"/>
              <a:gd name="connsiteY77" fmla="*/ 4974916 h 5143500"/>
              <a:gd name="connsiteX78" fmla="*/ 733814 w 9144000"/>
              <a:gd name="connsiteY78" fmla="*/ 4974916 h 5143500"/>
              <a:gd name="connsiteX79" fmla="*/ 733814 w 9144000"/>
              <a:gd name="connsiteY79" fmla="*/ 4966086 h 5143500"/>
              <a:gd name="connsiteX80" fmla="*/ 717657 w 9144000"/>
              <a:gd name="connsiteY80" fmla="*/ 4966086 h 5143500"/>
              <a:gd name="connsiteX81" fmla="*/ 717657 w 9144000"/>
              <a:gd name="connsiteY81" fmla="*/ 4939788 h 5143500"/>
              <a:gd name="connsiteX82" fmla="*/ 730855 w 9144000"/>
              <a:gd name="connsiteY82" fmla="*/ 4939788 h 5143500"/>
              <a:gd name="connsiteX83" fmla="*/ 661180 w 9144000"/>
              <a:gd name="connsiteY83" fmla="*/ 4930957 h 5143500"/>
              <a:gd name="connsiteX84" fmla="*/ 670010 w 9144000"/>
              <a:gd name="connsiteY84" fmla="*/ 4964921 h 5143500"/>
              <a:gd name="connsiteX85" fmla="*/ 683256 w 9144000"/>
              <a:gd name="connsiteY85" fmla="*/ 4975984 h 5143500"/>
              <a:gd name="connsiteX86" fmla="*/ 696454 w 9144000"/>
              <a:gd name="connsiteY86" fmla="*/ 4964921 h 5143500"/>
              <a:gd name="connsiteX87" fmla="*/ 705284 w 9144000"/>
              <a:gd name="connsiteY87" fmla="*/ 4930957 h 5143500"/>
              <a:gd name="connsiteX88" fmla="*/ 694853 w 9144000"/>
              <a:gd name="connsiteY88" fmla="*/ 4930957 h 5143500"/>
              <a:gd name="connsiteX89" fmla="*/ 687526 w 9144000"/>
              <a:gd name="connsiteY89" fmla="*/ 4966231 h 5143500"/>
              <a:gd name="connsiteX90" fmla="*/ 678695 w 9144000"/>
              <a:gd name="connsiteY90" fmla="*/ 4966231 h 5143500"/>
              <a:gd name="connsiteX91" fmla="*/ 671466 w 9144000"/>
              <a:gd name="connsiteY91" fmla="*/ 4930957 h 5143500"/>
              <a:gd name="connsiteX92" fmla="*/ 445655 w 9144000"/>
              <a:gd name="connsiteY92" fmla="*/ 4930957 h 5143500"/>
              <a:gd name="connsiteX93" fmla="*/ 445655 w 9144000"/>
              <a:gd name="connsiteY93" fmla="*/ 4939739 h 5143500"/>
              <a:gd name="connsiteX94" fmla="*/ 458852 w 9144000"/>
              <a:gd name="connsiteY94" fmla="*/ 4939739 h 5143500"/>
              <a:gd name="connsiteX95" fmla="*/ 458852 w 9144000"/>
              <a:gd name="connsiteY95" fmla="*/ 4966231 h 5143500"/>
              <a:gd name="connsiteX96" fmla="*/ 450070 w 9144000"/>
              <a:gd name="connsiteY96" fmla="*/ 4966231 h 5143500"/>
              <a:gd name="connsiteX97" fmla="*/ 450070 w 9144000"/>
              <a:gd name="connsiteY97" fmla="*/ 4975013 h 5143500"/>
              <a:gd name="connsiteX98" fmla="*/ 476513 w 9144000"/>
              <a:gd name="connsiteY98" fmla="*/ 4975013 h 5143500"/>
              <a:gd name="connsiteX99" fmla="*/ 476513 w 9144000"/>
              <a:gd name="connsiteY99" fmla="*/ 4966231 h 5143500"/>
              <a:gd name="connsiteX100" fmla="*/ 467683 w 9144000"/>
              <a:gd name="connsiteY100" fmla="*/ 4966231 h 5143500"/>
              <a:gd name="connsiteX101" fmla="*/ 467683 w 9144000"/>
              <a:gd name="connsiteY101" fmla="*/ 4952257 h 5143500"/>
              <a:gd name="connsiteX102" fmla="*/ 445655 w 9144000"/>
              <a:gd name="connsiteY102" fmla="*/ 4930957 h 5143500"/>
              <a:gd name="connsiteX103" fmla="*/ 586848 w 9144000"/>
              <a:gd name="connsiteY103" fmla="*/ 4930228 h 5143500"/>
              <a:gd name="connsiteX104" fmla="*/ 563995 w 9144000"/>
              <a:gd name="connsiteY104" fmla="*/ 4952984 h 5143500"/>
              <a:gd name="connsiteX105" fmla="*/ 586751 w 9144000"/>
              <a:gd name="connsiteY105" fmla="*/ 4975837 h 5143500"/>
              <a:gd name="connsiteX106" fmla="*/ 609603 w 9144000"/>
              <a:gd name="connsiteY106" fmla="*/ 4953081 h 5143500"/>
              <a:gd name="connsiteX107" fmla="*/ 609603 w 9144000"/>
              <a:gd name="connsiteY107" fmla="*/ 4952984 h 5143500"/>
              <a:gd name="connsiteX108" fmla="*/ 587829 w 9144000"/>
              <a:gd name="connsiteY108" fmla="*/ 4930228 h 5143500"/>
              <a:gd name="connsiteX109" fmla="*/ 586848 w 9144000"/>
              <a:gd name="connsiteY109" fmla="*/ 4930228 h 5143500"/>
              <a:gd name="connsiteX110" fmla="*/ 500054 w 9144000"/>
              <a:gd name="connsiteY110" fmla="*/ 4930221 h 5143500"/>
              <a:gd name="connsiteX111" fmla="*/ 499560 w 9144000"/>
              <a:gd name="connsiteY111" fmla="*/ 4930229 h 5143500"/>
              <a:gd name="connsiteX112" fmla="*/ 499366 w 9144000"/>
              <a:gd name="connsiteY112" fmla="*/ 4930229 h 5143500"/>
              <a:gd name="connsiteX113" fmla="*/ 476619 w 9144000"/>
              <a:gd name="connsiteY113" fmla="*/ 4951714 h 5143500"/>
              <a:gd name="connsiteX114" fmla="*/ 476610 w 9144000"/>
              <a:gd name="connsiteY114" fmla="*/ 4952257 h 5143500"/>
              <a:gd name="connsiteX115" fmla="*/ 498638 w 9144000"/>
              <a:gd name="connsiteY115" fmla="*/ 4975013 h 5143500"/>
              <a:gd name="connsiteX116" fmla="*/ 517755 w 9144000"/>
              <a:gd name="connsiteY116" fmla="*/ 4975013 h 5143500"/>
              <a:gd name="connsiteX117" fmla="*/ 517755 w 9144000"/>
              <a:gd name="connsiteY117" fmla="*/ 4966231 h 5143500"/>
              <a:gd name="connsiteX118" fmla="*/ 487090 w 9144000"/>
              <a:gd name="connsiteY118" fmla="*/ 4966231 h 5143500"/>
              <a:gd name="connsiteX119" fmla="*/ 487090 w 9144000"/>
              <a:gd name="connsiteY119" fmla="*/ 4957400 h 5143500"/>
              <a:gd name="connsiteX120" fmla="*/ 522364 w 9144000"/>
              <a:gd name="connsiteY120" fmla="*/ 4957400 h 5143500"/>
              <a:gd name="connsiteX121" fmla="*/ 522364 w 9144000"/>
              <a:gd name="connsiteY121" fmla="*/ 4952257 h 5143500"/>
              <a:gd name="connsiteX122" fmla="*/ 500054 w 9144000"/>
              <a:gd name="connsiteY122" fmla="*/ 4930221 h 5143500"/>
              <a:gd name="connsiteX123" fmla="*/ 638045 w 9144000"/>
              <a:gd name="connsiteY123" fmla="*/ 4930220 h 5143500"/>
              <a:gd name="connsiteX124" fmla="*/ 637502 w 9144000"/>
              <a:gd name="connsiteY124" fmla="*/ 4930229 h 5143500"/>
              <a:gd name="connsiteX125" fmla="*/ 614706 w 9144000"/>
              <a:gd name="connsiteY125" fmla="*/ 4951763 h 5143500"/>
              <a:gd name="connsiteX126" fmla="*/ 614698 w 9144000"/>
              <a:gd name="connsiteY126" fmla="*/ 4952257 h 5143500"/>
              <a:gd name="connsiteX127" fmla="*/ 636774 w 9144000"/>
              <a:gd name="connsiteY127" fmla="*/ 4975013 h 5143500"/>
              <a:gd name="connsiteX128" fmla="*/ 655843 w 9144000"/>
              <a:gd name="connsiteY128" fmla="*/ 4975013 h 5143500"/>
              <a:gd name="connsiteX129" fmla="*/ 655843 w 9144000"/>
              <a:gd name="connsiteY129" fmla="*/ 4966231 h 5143500"/>
              <a:gd name="connsiteX130" fmla="*/ 624984 w 9144000"/>
              <a:gd name="connsiteY130" fmla="*/ 4966231 h 5143500"/>
              <a:gd name="connsiteX131" fmla="*/ 624984 w 9144000"/>
              <a:gd name="connsiteY131" fmla="*/ 4957400 h 5143500"/>
              <a:gd name="connsiteX132" fmla="*/ 660258 w 9144000"/>
              <a:gd name="connsiteY132" fmla="*/ 4957400 h 5143500"/>
              <a:gd name="connsiteX133" fmla="*/ 660258 w 9144000"/>
              <a:gd name="connsiteY133" fmla="*/ 4952257 h 5143500"/>
              <a:gd name="connsiteX134" fmla="*/ 638045 w 9144000"/>
              <a:gd name="connsiteY134" fmla="*/ 4930220 h 5143500"/>
              <a:gd name="connsiteX135" fmla="*/ 459046 w 9144000"/>
              <a:gd name="connsiteY135" fmla="*/ 4915139 h 5143500"/>
              <a:gd name="connsiteX136" fmla="*/ 452739 w 9144000"/>
              <a:gd name="connsiteY136" fmla="*/ 4921350 h 5143500"/>
              <a:gd name="connsiteX137" fmla="*/ 452739 w 9144000"/>
              <a:gd name="connsiteY137" fmla="*/ 4921398 h 5143500"/>
              <a:gd name="connsiteX138" fmla="*/ 458949 w 9144000"/>
              <a:gd name="connsiteY138" fmla="*/ 4927657 h 5143500"/>
              <a:gd name="connsiteX139" fmla="*/ 465257 w 9144000"/>
              <a:gd name="connsiteY139" fmla="*/ 4921447 h 5143500"/>
              <a:gd name="connsiteX140" fmla="*/ 459046 w 9144000"/>
              <a:gd name="connsiteY140" fmla="*/ 4915139 h 5143500"/>
              <a:gd name="connsiteX141" fmla="*/ 318127 w 9144000"/>
              <a:gd name="connsiteY141" fmla="*/ 4913726 h 5143500"/>
              <a:gd name="connsiteX142" fmla="*/ 318127 w 9144000"/>
              <a:gd name="connsiteY142" fmla="*/ 4925468 h 5143500"/>
              <a:gd name="connsiteX143" fmla="*/ 306337 w 9144000"/>
              <a:gd name="connsiteY143" fmla="*/ 4925468 h 5143500"/>
              <a:gd name="connsiteX144" fmla="*/ 306337 w 9144000"/>
              <a:gd name="connsiteY144" fmla="*/ 4937258 h 5143500"/>
              <a:gd name="connsiteX145" fmla="*/ 294595 w 9144000"/>
              <a:gd name="connsiteY145" fmla="*/ 4937258 h 5143500"/>
              <a:gd name="connsiteX146" fmla="*/ 294595 w 9144000"/>
              <a:gd name="connsiteY146" fmla="*/ 4949000 h 5143500"/>
              <a:gd name="connsiteX147" fmla="*/ 294595 w 9144000"/>
              <a:gd name="connsiteY147" fmla="*/ 4960742 h 5143500"/>
              <a:gd name="connsiteX148" fmla="*/ 306337 w 9144000"/>
              <a:gd name="connsiteY148" fmla="*/ 4960742 h 5143500"/>
              <a:gd name="connsiteX149" fmla="*/ 318127 w 9144000"/>
              <a:gd name="connsiteY149" fmla="*/ 4960742 h 5143500"/>
              <a:gd name="connsiteX150" fmla="*/ 318127 w 9144000"/>
              <a:gd name="connsiteY150" fmla="*/ 4949000 h 5143500"/>
              <a:gd name="connsiteX151" fmla="*/ 318127 w 9144000"/>
              <a:gd name="connsiteY151" fmla="*/ 4937258 h 5143500"/>
              <a:gd name="connsiteX152" fmla="*/ 329869 w 9144000"/>
              <a:gd name="connsiteY152" fmla="*/ 4937258 h 5143500"/>
              <a:gd name="connsiteX153" fmla="*/ 341611 w 9144000"/>
              <a:gd name="connsiteY153" fmla="*/ 4937258 h 5143500"/>
              <a:gd name="connsiteX154" fmla="*/ 341611 w 9144000"/>
              <a:gd name="connsiteY154" fmla="*/ 4925468 h 5143500"/>
              <a:gd name="connsiteX155" fmla="*/ 341611 w 9144000"/>
              <a:gd name="connsiteY155" fmla="*/ 4913726 h 5143500"/>
              <a:gd name="connsiteX156" fmla="*/ 329869 w 9144000"/>
              <a:gd name="connsiteY156" fmla="*/ 4913726 h 5143500"/>
              <a:gd name="connsiteX157" fmla="*/ 533912 w 9144000"/>
              <a:gd name="connsiteY157" fmla="*/ 4913441 h 5143500"/>
              <a:gd name="connsiteX158" fmla="*/ 533912 w 9144000"/>
              <a:gd name="connsiteY158" fmla="*/ 4931102 h 5143500"/>
              <a:gd name="connsiteX159" fmla="*/ 523626 w 9144000"/>
              <a:gd name="connsiteY159" fmla="*/ 4931102 h 5143500"/>
              <a:gd name="connsiteX160" fmla="*/ 523626 w 9144000"/>
              <a:gd name="connsiteY160" fmla="*/ 4939933 h 5143500"/>
              <a:gd name="connsiteX161" fmla="*/ 533912 w 9144000"/>
              <a:gd name="connsiteY161" fmla="*/ 4939933 h 5143500"/>
              <a:gd name="connsiteX162" fmla="*/ 533912 w 9144000"/>
              <a:gd name="connsiteY162" fmla="*/ 4953858 h 5143500"/>
              <a:gd name="connsiteX163" fmla="*/ 555212 w 9144000"/>
              <a:gd name="connsiteY163" fmla="*/ 4975207 h 5143500"/>
              <a:gd name="connsiteX164" fmla="*/ 561859 w 9144000"/>
              <a:gd name="connsiteY164" fmla="*/ 4975207 h 5143500"/>
              <a:gd name="connsiteX165" fmla="*/ 561859 w 9144000"/>
              <a:gd name="connsiteY165" fmla="*/ 4966376 h 5143500"/>
              <a:gd name="connsiteX166" fmla="*/ 542743 w 9144000"/>
              <a:gd name="connsiteY166" fmla="*/ 4966376 h 5143500"/>
              <a:gd name="connsiteX167" fmla="*/ 542743 w 9144000"/>
              <a:gd name="connsiteY167" fmla="*/ 4939787 h 5143500"/>
              <a:gd name="connsiteX168" fmla="*/ 557299 w 9144000"/>
              <a:gd name="connsiteY168" fmla="*/ 4939787 h 5143500"/>
              <a:gd name="connsiteX169" fmla="*/ 557299 w 9144000"/>
              <a:gd name="connsiteY169" fmla="*/ 4930957 h 5143500"/>
              <a:gd name="connsiteX170" fmla="*/ 542743 w 9144000"/>
              <a:gd name="connsiteY170" fmla="*/ 4930957 h 5143500"/>
              <a:gd name="connsiteX171" fmla="*/ 542743 w 9144000"/>
              <a:gd name="connsiteY171" fmla="*/ 4913441 h 5143500"/>
              <a:gd name="connsiteX172" fmla="*/ 416348 w 9144000"/>
              <a:gd name="connsiteY172" fmla="*/ 4913441 h 5143500"/>
              <a:gd name="connsiteX173" fmla="*/ 416348 w 9144000"/>
              <a:gd name="connsiteY173" fmla="*/ 4931102 h 5143500"/>
              <a:gd name="connsiteX174" fmla="*/ 406062 w 9144000"/>
              <a:gd name="connsiteY174" fmla="*/ 4931102 h 5143500"/>
              <a:gd name="connsiteX175" fmla="*/ 406062 w 9144000"/>
              <a:gd name="connsiteY175" fmla="*/ 4939933 h 5143500"/>
              <a:gd name="connsiteX176" fmla="*/ 416348 w 9144000"/>
              <a:gd name="connsiteY176" fmla="*/ 4939933 h 5143500"/>
              <a:gd name="connsiteX177" fmla="*/ 416348 w 9144000"/>
              <a:gd name="connsiteY177" fmla="*/ 4953130 h 5143500"/>
              <a:gd name="connsiteX178" fmla="*/ 437648 w 9144000"/>
              <a:gd name="connsiteY178" fmla="*/ 4975207 h 5143500"/>
              <a:gd name="connsiteX179" fmla="*/ 441336 w 9144000"/>
              <a:gd name="connsiteY179" fmla="*/ 4975207 h 5143500"/>
              <a:gd name="connsiteX180" fmla="*/ 441336 w 9144000"/>
              <a:gd name="connsiteY180" fmla="*/ 4966376 h 5143500"/>
              <a:gd name="connsiteX181" fmla="*/ 425179 w 9144000"/>
              <a:gd name="connsiteY181" fmla="*/ 4966376 h 5143500"/>
              <a:gd name="connsiteX182" fmla="*/ 425179 w 9144000"/>
              <a:gd name="connsiteY182" fmla="*/ 4939787 h 5143500"/>
              <a:gd name="connsiteX183" fmla="*/ 436920 w 9144000"/>
              <a:gd name="connsiteY183" fmla="*/ 4939787 h 5143500"/>
              <a:gd name="connsiteX184" fmla="*/ 436920 w 9144000"/>
              <a:gd name="connsiteY184" fmla="*/ 4930957 h 5143500"/>
              <a:gd name="connsiteX185" fmla="*/ 425179 w 9144000"/>
              <a:gd name="connsiteY185" fmla="*/ 4930957 h 5143500"/>
              <a:gd name="connsiteX186" fmla="*/ 425179 w 9144000"/>
              <a:gd name="connsiteY186" fmla="*/ 4913441 h 5143500"/>
              <a:gd name="connsiteX187" fmla="*/ 0 w 9144000"/>
              <a:gd name="connsiteY187" fmla="*/ 0 h 5143500"/>
              <a:gd name="connsiteX188" fmla="*/ 9144000 w 9144000"/>
              <a:gd name="connsiteY188" fmla="*/ 0 h 5143500"/>
              <a:gd name="connsiteX189" fmla="*/ 9144000 w 9144000"/>
              <a:gd name="connsiteY189" fmla="*/ 5143500 h 5143500"/>
              <a:gd name="connsiteX190" fmla="*/ 0 w 9144000"/>
              <a:gd name="connsiteY190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9144000" h="5143500">
                <a:moveTo>
                  <a:pt x="347256" y="4985347"/>
                </a:moveTo>
                <a:cubicBezTo>
                  <a:pt x="344817" y="4985347"/>
                  <a:pt x="342841" y="4987324"/>
                  <a:pt x="342841" y="4989763"/>
                </a:cubicBezTo>
                <a:cubicBezTo>
                  <a:pt x="342841" y="4992202"/>
                  <a:pt x="344818" y="4994178"/>
                  <a:pt x="347256" y="4994178"/>
                </a:cubicBezTo>
                <a:cubicBezTo>
                  <a:pt x="349695" y="4994178"/>
                  <a:pt x="351671" y="4992201"/>
                  <a:pt x="351671" y="4989762"/>
                </a:cubicBezTo>
                <a:cubicBezTo>
                  <a:pt x="351671" y="4989746"/>
                  <a:pt x="351671" y="4989730"/>
                  <a:pt x="351671" y="4989714"/>
                </a:cubicBezTo>
                <a:cubicBezTo>
                  <a:pt x="351671" y="4987302"/>
                  <a:pt x="349716" y="4985347"/>
                  <a:pt x="347304" y="4985347"/>
                </a:cubicBezTo>
                <a:cubicBezTo>
                  <a:pt x="347288" y="4985347"/>
                  <a:pt x="347272" y="4985347"/>
                  <a:pt x="347256" y="4985347"/>
                </a:cubicBezTo>
                <a:close/>
                <a:moveTo>
                  <a:pt x="335514" y="4984571"/>
                </a:moveTo>
                <a:cubicBezTo>
                  <a:pt x="332673" y="4984571"/>
                  <a:pt x="330371" y="4986874"/>
                  <a:pt x="330371" y="4989714"/>
                </a:cubicBezTo>
                <a:cubicBezTo>
                  <a:pt x="330371" y="4992555"/>
                  <a:pt x="332673" y="4994857"/>
                  <a:pt x="335514" y="4994857"/>
                </a:cubicBezTo>
                <a:cubicBezTo>
                  <a:pt x="338354" y="4994857"/>
                  <a:pt x="340657" y="4992555"/>
                  <a:pt x="340657" y="4989714"/>
                </a:cubicBezTo>
                <a:cubicBezTo>
                  <a:pt x="340657" y="4986874"/>
                  <a:pt x="338354" y="4984571"/>
                  <a:pt x="335514" y="4984571"/>
                </a:cubicBezTo>
                <a:close/>
                <a:moveTo>
                  <a:pt x="358998" y="4972829"/>
                </a:moveTo>
                <a:cubicBezTo>
                  <a:pt x="356157" y="4972829"/>
                  <a:pt x="353855" y="4975132"/>
                  <a:pt x="353855" y="4977972"/>
                </a:cubicBezTo>
                <a:cubicBezTo>
                  <a:pt x="353855" y="4980813"/>
                  <a:pt x="356157" y="4983115"/>
                  <a:pt x="358998" y="4983115"/>
                </a:cubicBezTo>
                <a:cubicBezTo>
                  <a:pt x="361838" y="4983115"/>
                  <a:pt x="364141" y="4980813"/>
                  <a:pt x="364141" y="4977972"/>
                </a:cubicBezTo>
                <a:cubicBezTo>
                  <a:pt x="364141" y="4975132"/>
                  <a:pt x="361838" y="4972829"/>
                  <a:pt x="358998" y="4972829"/>
                </a:cubicBezTo>
                <a:close/>
                <a:moveTo>
                  <a:pt x="335514" y="4972102"/>
                </a:moveTo>
                <a:cubicBezTo>
                  <a:pt x="332273" y="4972182"/>
                  <a:pt x="329710" y="4974875"/>
                  <a:pt x="329791" y="4978117"/>
                </a:cubicBezTo>
                <a:cubicBezTo>
                  <a:pt x="329871" y="4981358"/>
                  <a:pt x="332564" y="4983921"/>
                  <a:pt x="335805" y="4983840"/>
                </a:cubicBezTo>
                <a:lnTo>
                  <a:pt x="341459" y="4978047"/>
                </a:lnTo>
                <a:lnTo>
                  <a:pt x="347256" y="4983844"/>
                </a:lnTo>
                <a:cubicBezTo>
                  <a:pt x="350498" y="4983844"/>
                  <a:pt x="353127" y="4981215"/>
                  <a:pt x="353127" y="4977973"/>
                </a:cubicBezTo>
                <a:cubicBezTo>
                  <a:pt x="353127" y="4974730"/>
                  <a:pt x="350498" y="4972102"/>
                  <a:pt x="347256" y="4972102"/>
                </a:cubicBezTo>
                <a:lnTo>
                  <a:pt x="341458" y="4977900"/>
                </a:lnTo>
                <a:lnTo>
                  <a:pt x="335660" y="4972102"/>
                </a:lnTo>
                <a:close/>
                <a:moveTo>
                  <a:pt x="370642" y="4961961"/>
                </a:moveTo>
                <a:cubicBezTo>
                  <a:pt x="368204" y="4961961"/>
                  <a:pt x="366227" y="4963938"/>
                  <a:pt x="366227" y="4966376"/>
                </a:cubicBezTo>
                <a:cubicBezTo>
                  <a:pt x="366227" y="4968815"/>
                  <a:pt x="368204" y="4970792"/>
                  <a:pt x="370642" y="4970792"/>
                </a:cubicBezTo>
                <a:cubicBezTo>
                  <a:pt x="373081" y="4970792"/>
                  <a:pt x="375057" y="4968815"/>
                  <a:pt x="375057" y="4966376"/>
                </a:cubicBezTo>
                <a:cubicBezTo>
                  <a:pt x="375057" y="4963938"/>
                  <a:pt x="373081" y="4961961"/>
                  <a:pt x="370642" y="4961961"/>
                </a:cubicBezTo>
                <a:close/>
                <a:moveTo>
                  <a:pt x="370643" y="4949297"/>
                </a:moveTo>
                <a:cubicBezTo>
                  <a:pt x="367802" y="4949297"/>
                  <a:pt x="365500" y="4951600"/>
                  <a:pt x="365500" y="4954440"/>
                </a:cubicBezTo>
                <a:cubicBezTo>
                  <a:pt x="365500" y="4957281"/>
                  <a:pt x="367802" y="4959583"/>
                  <a:pt x="370643" y="4959583"/>
                </a:cubicBezTo>
                <a:cubicBezTo>
                  <a:pt x="373483" y="4959583"/>
                  <a:pt x="375786" y="4957281"/>
                  <a:pt x="375786" y="4954440"/>
                </a:cubicBezTo>
                <a:cubicBezTo>
                  <a:pt x="375786" y="4951600"/>
                  <a:pt x="373483" y="4949297"/>
                  <a:pt x="370643" y="4949297"/>
                </a:cubicBezTo>
                <a:close/>
                <a:moveTo>
                  <a:pt x="358998" y="4948521"/>
                </a:moveTo>
                <a:cubicBezTo>
                  <a:pt x="355729" y="4948521"/>
                  <a:pt x="353079" y="4951171"/>
                  <a:pt x="353079" y="4954440"/>
                </a:cubicBezTo>
                <a:cubicBezTo>
                  <a:pt x="353079" y="4957710"/>
                  <a:pt x="355729" y="4960360"/>
                  <a:pt x="358998" y="4960360"/>
                </a:cubicBezTo>
                <a:cubicBezTo>
                  <a:pt x="355755" y="4960360"/>
                  <a:pt x="353127" y="4962989"/>
                  <a:pt x="353127" y="4966231"/>
                </a:cubicBezTo>
                <a:cubicBezTo>
                  <a:pt x="353100" y="4969500"/>
                  <a:pt x="355729" y="4972172"/>
                  <a:pt x="358998" y="4972199"/>
                </a:cubicBezTo>
                <a:cubicBezTo>
                  <a:pt x="362267" y="4972225"/>
                  <a:pt x="364939" y="4969597"/>
                  <a:pt x="364965" y="4966328"/>
                </a:cubicBezTo>
                <a:cubicBezTo>
                  <a:pt x="364992" y="4963059"/>
                  <a:pt x="362364" y="4960387"/>
                  <a:pt x="359094" y="4960360"/>
                </a:cubicBezTo>
                <a:cubicBezTo>
                  <a:pt x="359062" y="4960360"/>
                  <a:pt x="359030" y="4960360"/>
                  <a:pt x="358998" y="4960360"/>
                </a:cubicBezTo>
                <a:cubicBezTo>
                  <a:pt x="362267" y="4960360"/>
                  <a:pt x="364918" y="4957710"/>
                  <a:pt x="364918" y="4954440"/>
                </a:cubicBezTo>
                <a:cubicBezTo>
                  <a:pt x="364918" y="4951171"/>
                  <a:pt x="362267" y="4948521"/>
                  <a:pt x="358998" y="4948521"/>
                </a:cubicBezTo>
                <a:close/>
                <a:moveTo>
                  <a:pt x="625032" y="4939788"/>
                </a:moveTo>
                <a:lnTo>
                  <a:pt x="650020" y="4939788"/>
                </a:lnTo>
                <a:lnTo>
                  <a:pt x="650020" y="4948570"/>
                </a:lnTo>
                <a:lnTo>
                  <a:pt x="625032" y="4948570"/>
                </a:lnTo>
                <a:close/>
                <a:moveTo>
                  <a:pt x="487090" y="4939788"/>
                </a:moveTo>
                <a:lnTo>
                  <a:pt x="512078" y="4939788"/>
                </a:lnTo>
                <a:lnTo>
                  <a:pt x="511884" y="4948570"/>
                </a:lnTo>
                <a:lnTo>
                  <a:pt x="487090" y="4948570"/>
                </a:lnTo>
                <a:close/>
                <a:moveTo>
                  <a:pt x="573602" y="4939738"/>
                </a:moveTo>
                <a:lnTo>
                  <a:pt x="600045" y="4939738"/>
                </a:lnTo>
                <a:lnTo>
                  <a:pt x="600045" y="4966230"/>
                </a:lnTo>
                <a:lnTo>
                  <a:pt x="573602" y="4966230"/>
                </a:lnTo>
                <a:close/>
                <a:moveTo>
                  <a:pt x="737502" y="4930957"/>
                </a:moveTo>
                <a:cubicBezTo>
                  <a:pt x="737502" y="4930957"/>
                  <a:pt x="744197" y="4957740"/>
                  <a:pt x="745556" y="4963271"/>
                </a:cubicBezTo>
                <a:cubicBezTo>
                  <a:pt x="746915" y="4968803"/>
                  <a:pt x="750020" y="4975790"/>
                  <a:pt x="757395" y="4975790"/>
                </a:cubicBezTo>
                <a:lnTo>
                  <a:pt x="761713" y="4975790"/>
                </a:lnTo>
                <a:lnTo>
                  <a:pt x="761713" y="4985494"/>
                </a:lnTo>
                <a:lnTo>
                  <a:pt x="745556" y="4985494"/>
                </a:lnTo>
                <a:lnTo>
                  <a:pt x="745556" y="4994276"/>
                </a:lnTo>
                <a:lnTo>
                  <a:pt x="748516" y="4994276"/>
                </a:lnTo>
                <a:cubicBezTo>
                  <a:pt x="758603" y="4994291"/>
                  <a:pt x="767528" y="4987745"/>
                  <a:pt x="770544" y="4978119"/>
                </a:cubicBezTo>
                <a:cubicBezTo>
                  <a:pt x="772630" y="4969822"/>
                  <a:pt x="782286" y="4931103"/>
                  <a:pt x="782286" y="4931103"/>
                </a:cubicBezTo>
                <a:lnTo>
                  <a:pt x="771999" y="4930957"/>
                </a:lnTo>
                <a:lnTo>
                  <a:pt x="765401" y="4966231"/>
                </a:lnTo>
                <a:lnTo>
                  <a:pt x="754387" y="4966231"/>
                </a:lnTo>
                <a:lnTo>
                  <a:pt x="747788" y="4930957"/>
                </a:lnTo>
                <a:close/>
                <a:moveTo>
                  <a:pt x="730855" y="4930957"/>
                </a:moveTo>
                <a:cubicBezTo>
                  <a:pt x="719579" y="4930099"/>
                  <a:pt x="709743" y="4938544"/>
                  <a:pt x="708885" y="4949820"/>
                </a:cubicBezTo>
                <a:cubicBezTo>
                  <a:pt x="708842" y="4950389"/>
                  <a:pt x="708822" y="4950959"/>
                  <a:pt x="708827" y="4951530"/>
                </a:cubicBezTo>
                <a:lnTo>
                  <a:pt x="708827" y="4966086"/>
                </a:lnTo>
                <a:lnTo>
                  <a:pt x="702956" y="4966086"/>
                </a:lnTo>
                <a:lnTo>
                  <a:pt x="702956" y="4974916"/>
                </a:lnTo>
                <a:lnTo>
                  <a:pt x="733814" y="4974916"/>
                </a:lnTo>
                <a:lnTo>
                  <a:pt x="733814" y="4966086"/>
                </a:lnTo>
                <a:lnTo>
                  <a:pt x="717657" y="4966086"/>
                </a:lnTo>
                <a:lnTo>
                  <a:pt x="717657" y="4939788"/>
                </a:lnTo>
                <a:lnTo>
                  <a:pt x="730855" y="4939788"/>
                </a:lnTo>
                <a:close/>
                <a:moveTo>
                  <a:pt x="661180" y="4930957"/>
                </a:moveTo>
                <a:cubicBezTo>
                  <a:pt x="661180" y="4930957"/>
                  <a:pt x="667681" y="4955945"/>
                  <a:pt x="670010" y="4964921"/>
                </a:cubicBezTo>
                <a:cubicBezTo>
                  <a:pt x="670841" y="4971512"/>
                  <a:pt x="676623" y="4976341"/>
                  <a:pt x="683256" y="4975984"/>
                </a:cubicBezTo>
                <a:cubicBezTo>
                  <a:pt x="690534" y="4975984"/>
                  <a:pt x="694270" y="4973752"/>
                  <a:pt x="696454" y="4964921"/>
                </a:cubicBezTo>
                <a:cubicBezTo>
                  <a:pt x="698637" y="4956091"/>
                  <a:pt x="705284" y="4930957"/>
                  <a:pt x="705284" y="4930957"/>
                </a:cubicBezTo>
                <a:lnTo>
                  <a:pt x="694853" y="4930957"/>
                </a:lnTo>
                <a:lnTo>
                  <a:pt x="687526" y="4966231"/>
                </a:lnTo>
                <a:lnTo>
                  <a:pt x="678695" y="4966231"/>
                </a:lnTo>
                <a:lnTo>
                  <a:pt x="671466" y="4930957"/>
                </a:lnTo>
                <a:close/>
                <a:moveTo>
                  <a:pt x="445655" y="4930957"/>
                </a:moveTo>
                <a:lnTo>
                  <a:pt x="445655" y="4939739"/>
                </a:lnTo>
                <a:lnTo>
                  <a:pt x="458852" y="4939739"/>
                </a:lnTo>
                <a:lnTo>
                  <a:pt x="458852" y="4966231"/>
                </a:lnTo>
                <a:lnTo>
                  <a:pt x="450070" y="4966231"/>
                </a:lnTo>
                <a:lnTo>
                  <a:pt x="450070" y="4975013"/>
                </a:lnTo>
                <a:lnTo>
                  <a:pt x="476513" y="4975013"/>
                </a:lnTo>
                <a:lnTo>
                  <a:pt x="476513" y="4966231"/>
                </a:lnTo>
                <a:lnTo>
                  <a:pt x="467683" y="4966231"/>
                </a:lnTo>
                <a:lnTo>
                  <a:pt x="467683" y="4952257"/>
                </a:lnTo>
                <a:cubicBezTo>
                  <a:pt x="467683" y="4938672"/>
                  <a:pt x="458852" y="4930957"/>
                  <a:pt x="445655" y="4930957"/>
                </a:cubicBezTo>
                <a:close/>
                <a:moveTo>
                  <a:pt x="586848" y="4930228"/>
                </a:moveTo>
                <a:cubicBezTo>
                  <a:pt x="574253" y="4930202"/>
                  <a:pt x="564022" y="4940390"/>
                  <a:pt x="563995" y="4952984"/>
                </a:cubicBezTo>
                <a:cubicBezTo>
                  <a:pt x="563968" y="4965579"/>
                  <a:pt x="574156" y="4975810"/>
                  <a:pt x="586751" y="4975837"/>
                </a:cubicBezTo>
                <a:cubicBezTo>
                  <a:pt x="599345" y="4975864"/>
                  <a:pt x="609577" y="4965676"/>
                  <a:pt x="609603" y="4953081"/>
                </a:cubicBezTo>
                <a:cubicBezTo>
                  <a:pt x="609603" y="4953049"/>
                  <a:pt x="609603" y="4953017"/>
                  <a:pt x="609603" y="4952984"/>
                </a:cubicBezTo>
                <a:cubicBezTo>
                  <a:pt x="609874" y="4940688"/>
                  <a:pt x="600126" y="4930499"/>
                  <a:pt x="587829" y="4930228"/>
                </a:cubicBezTo>
                <a:cubicBezTo>
                  <a:pt x="587502" y="4930221"/>
                  <a:pt x="587175" y="4930221"/>
                  <a:pt x="586848" y="4930228"/>
                </a:cubicBezTo>
                <a:close/>
                <a:moveTo>
                  <a:pt x="500054" y="4930221"/>
                </a:moveTo>
                <a:cubicBezTo>
                  <a:pt x="499889" y="4930222"/>
                  <a:pt x="499724" y="4930224"/>
                  <a:pt x="499560" y="4930229"/>
                </a:cubicBezTo>
                <a:lnTo>
                  <a:pt x="499366" y="4930229"/>
                </a:lnTo>
                <a:cubicBezTo>
                  <a:pt x="487151" y="4929881"/>
                  <a:pt x="476967" y="4939500"/>
                  <a:pt x="476619" y="4951714"/>
                </a:cubicBezTo>
                <a:cubicBezTo>
                  <a:pt x="476613" y="4951895"/>
                  <a:pt x="476610" y="4952076"/>
                  <a:pt x="476610" y="4952257"/>
                </a:cubicBezTo>
                <a:cubicBezTo>
                  <a:pt x="476604" y="4964546"/>
                  <a:pt x="486355" y="4974620"/>
                  <a:pt x="498638" y="4975013"/>
                </a:cubicBezTo>
                <a:lnTo>
                  <a:pt x="517755" y="4975013"/>
                </a:lnTo>
                <a:lnTo>
                  <a:pt x="517755" y="4966231"/>
                </a:lnTo>
                <a:lnTo>
                  <a:pt x="487090" y="4966231"/>
                </a:lnTo>
                <a:lnTo>
                  <a:pt x="487090" y="4957400"/>
                </a:lnTo>
                <a:lnTo>
                  <a:pt x="522364" y="4957400"/>
                </a:lnTo>
                <a:lnTo>
                  <a:pt x="522364" y="4952257"/>
                </a:lnTo>
                <a:cubicBezTo>
                  <a:pt x="522289" y="4940011"/>
                  <a:pt x="512300" y="4930145"/>
                  <a:pt x="500054" y="4930221"/>
                </a:cubicBezTo>
                <a:close/>
                <a:moveTo>
                  <a:pt x="638045" y="4930220"/>
                </a:moveTo>
                <a:cubicBezTo>
                  <a:pt x="637864" y="4930221"/>
                  <a:pt x="637683" y="4930224"/>
                  <a:pt x="637502" y="4930229"/>
                </a:cubicBezTo>
                <a:cubicBezTo>
                  <a:pt x="625261" y="4929881"/>
                  <a:pt x="615055" y="4939521"/>
                  <a:pt x="614706" y="4951763"/>
                </a:cubicBezTo>
                <a:cubicBezTo>
                  <a:pt x="614702" y="4951927"/>
                  <a:pt x="614699" y="4952092"/>
                  <a:pt x="614698" y="4952257"/>
                </a:cubicBezTo>
                <a:cubicBezTo>
                  <a:pt x="614692" y="4964564"/>
                  <a:pt x="624473" y="4974646"/>
                  <a:pt x="636774" y="4975013"/>
                </a:cubicBezTo>
                <a:lnTo>
                  <a:pt x="655843" y="4975013"/>
                </a:lnTo>
                <a:lnTo>
                  <a:pt x="655843" y="4966231"/>
                </a:lnTo>
                <a:lnTo>
                  <a:pt x="624984" y="4966231"/>
                </a:lnTo>
                <a:lnTo>
                  <a:pt x="624984" y="4957400"/>
                </a:lnTo>
                <a:lnTo>
                  <a:pt x="660258" y="4957400"/>
                </a:lnTo>
                <a:lnTo>
                  <a:pt x="660258" y="4952257"/>
                </a:lnTo>
                <a:cubicBezTo>
                  <a:pt x="660209" y="4940038"/>
                  <a:pt x="650264" y="4930172"/>
                  <a:pt x="638045" y="4930220"/>
                </a:cubicBezTo>
                <a:close/>
                <a:moveTo>
                  <a:pt x="459046" y="4915139"/>
                </a:moveTo>
                <a:cubicBezTo>
                  <a:pt x="455590" y="4915112"/>
                  <a:pt x="452766" y="4917893"/>
                  <a:pt x="452739" y="4921350"/>
                </a:cubicBezTo>
                <a:cubicBezTo>
                  <a:pt x="452739" y="4921366"/>
                  <a:pt x="452739" y="4921382"/>
                  <a:pt x="452739" y="4921398"/>
                </a:cubicBezTo>
                <a:cubicBezTo>
                  <a:pt x="452739" y="4924836"/>
                  <a:pt x="455511" y="4927630"/>
                  <a:pt x="458949" y="4927657"/>
                </a:cubicBezTo>
                <a:cubicBezTo>
                  <a:pt x="462406" y="4927684"/>
                  <a:pt x="465230" y="4924903"/>
                  <a:pt x="465257" y="4921447"/>
                </a:cubicBezTo>
                <a:cubicBezTo>
                  <a:pt x="465283" y="4917990"/>
                  <a:pt x="462503" y="4915166"/>
                  <a:pt x="459046" y="4915139"/>
                </a:cubicBezTo>
                <a:close/>
                <a:moveTo>
                  <a:pt x="318127" y="4913726"/>
                </a:moveTo>
                <a:lnTo>
                  <a:pt x="318127" y="4925468"/>
                </a:lnTo>
                <a:lnTo>
                  <a:pt x="306337" y="4925468"/>
                </a:lnTo>
                <a:lnTo>
                  <a:pt x="306337" y="4937258"/>
                </a:lnTo>
                <a:lnTo>
                  <a:pt x="294595" y="4937258"/>
                </a:lnTo>
                <a:lnTo>
                  <a:pt x="294595" y="4949000"/>
                </a:lnTo>
                <a:lnTo>
                  <a:pt x="294595" y="4960742"/>
                </a:lnTo>
                <a:lnTo>
                  <a:pt x="306337" y="4960742"/>
                </a:lnTo>
                <a:lnTo>
                  <a:pt x="318127" y="4960742"/>
                </a:lnTo>
                <a:lnTo>
                  <a:pt x="318127" y="4949000"/>
                </a:lnTo>
                <a:lnTo>
                  <a:pt x="318127" y="4937258"/>
                </a:lnTo>
                <a:lnTo>
                  <a:pt x="329869" y="4937258"/>
                </a:lnTo>
                <a:lnTo>
                  <a:pt x="341611" y="4937258"/>
                </a:lnTo>
                <a:lnTo>
                  <a:pt x="341611" y="4925468"/>
                </a:lnTo>
                <a:lnTo>
                  <a:pt x="341611" y="4913726"/>
                </a:lnTo>
                <a:lnTo>
                  <a:pt x="329869" y="4913726"/>
                </a:lnTo>
                <a:close/>
                <a:moveTo>
                  <a:pt x="533912" y="4913441"/>
                </a:moveTo>
                <a:lnTo>
                  <a:pt x="533912" y="4931102"/>
                </a:lnTo>
                <a:lnTo>
                  <a:pt x="523626" y="4931102"/>
                </a:lnTo>
                <a:lnTo>
                  <a:pt x="523626" y="4939933"/>
                </a:lnTo>
                <a:lnTo>
                  <a:pt x="533912" y="4939933"/>
                </a:lnTo>
                <a:lnTo>
                  <a:pt x="533912" y="4953858"/>
                </a:lnTo>
                <a:cubicBezTo>
                  <a:pt x="533912" y="4967104"/>
                  <a:pt x="540511" y="4975207"/>
                  <a:pt x="555212" y="4975207"/>
                </a:cubicBezTo>
                <a:lnTo>
                  <a:pt x="561859" y="4975207"/>
                </a:lnTo>
                <a:lnTo>
                  <a:pt x="561859" y="4966376"/>
                </a:lnTo>
                <a:lnTo>
                  <a:pt x="542743" y="4966376"/>
                </a:lnTo>
                <a:lnTo>
                  <a:pt x="542743" y="4939787"/>
                </a:lnTo>
                <a:lnTo>
                  <a:pt x="557299" y="4939787"/>
                </a:lnTo>
                <a:lnTo>
                  <a:pt x="557299" y="4930957"/>
                </a:lnTo>
                <a:lnTo>
                  <a:pt x="542743" y="4930957"/>
                </a:lnTo>
                <a:lnTo>
                  <a:pt x="542743" y="4913441"/>
                </a:lnTo>
                <a:close/>
                <a:moveTo>
                  <a:pt x="416348" y="4913441"/>
                </a:moveTo>
                <a:lnTo>
                  <a:pt x="416348" y="4931102"/>
                </a:lnTo>
                <a:lnTo>
                  <a:pt x="406062" y="4931102"/>
                </a:lnTo>
                <a:lnTo>
                  <a:pt x="406062" y="4939933"/>
                </a:lnTo>
                <a:lnTo>
                  <a:pt x="416348" y="4939933"/>
                </a:lnTo>
                <a:lnTo>
                  <a:pt x="416348" y="4953130"/>
                </a:lnTo>
                <a:cubicBezTo>
                  <a:pt x="416348" y="4966376"/>
                  <a:pt x="422947" y="4975207"/>
                  <a:pt x="437648" y="4975207"/>
                </a:cubicBezTo>
                <a:lnTo>
                  <a:pt x="441336" y="4975207"/>
                </a:lnTo>
                <a:lnTo>
                  <a:pt x="441336" y="4966376"/>
                </a:lnTo>
                <a:lnTo>
                  <a:pt x="425179" y="4966376"/>
                </a:lnTo>
                <a:lnTo>
                  <a:pt x="425179" y="4939787"/>
                </a:lnTo>
                <a:lnTo>
                  <a:pt x="436920" y="4939787"/>
                </a:lnTo>
                <a:lnTo>
                  <a:pt x="436920" y="4930957"/>
                </a:lnTo>
                <a:lnTo>
                  <a:pt x="425179" y="4930957"/>
                </a:lnTo>
                <a:lnTo>
                  <a:pt x="425179" y="4913441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picture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87338" y="735013"/>
            <a:ext cx="3273091" cy="17931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Add your quote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93DDC7-6347-4E7C-80D6-CA23706A068E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83829" y="231775"/>
            <a:ext cx="3276600" cy="365208"/>
          </a:xfrm>
        </p:spPr>
        <p:txBody>
          <a:bodyPr tIns="36000">
            <a:normAutofit/>
          </a:bodyPr>
          <a:lstStyle>
            <a:lvl1pPr marL="0" indent="0">
              <a:spcBef>
                <a:spcPts val="0"/>
              </a:spcBef>
              <a:buClr>
                <a:schemeClr val="accent6"/>
              </a:buClr>
              <a:buFont typeface="+mj-lt"/>
              <a:buNone/>
              <a:defRPr sz="1200">
                <a:solidFill>
                  <a:srgbClr val="E9EC6B"/>
                </a:solidFill>
              </a:defRPr>
            </a:lvl1pPr>
            <a:lvl2pPr marL="234950" indent="0">
              <a:buClr>
                <a:schemeClr val="accent6"/>
              </a:buClr>
              <a:buFont typeface="+mj-lt"/>
              <a:buNone/>
              <a:defRPr>
                <a:solidFill>
                  <a:schemeClr val="bg1"/>
                </a:solidFill>
              </a:defRPr>
            </a:lvl2pPr>
            <a:lvl3pPr marL="587375" indent="-174625">
              <a:buClr>
                <a:schemeClr val="accent6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3pPr>
            <a:lvl4pPr marL="768350" indent="-188913">
              <a:buClr>
                <a:schemeClr val="accent6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4pPr>
            <a:lvl5pPr marL="946150" indent="-177800">
              <a:buClr>
                <a:schemeClr val="accent6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Add intro text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C43ACE-919E-4F14-B57A-476B078BDADC}"/>
              </a:ext>
            </a:extLst>
          </p:cNvPr>
          <p:cNvSpPr>
            <a:spLocks noGrp="1"/>
          </p:cNvSpPr>
          <p:nvPr userDrawn="1"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C85202-0B59-48F2-8674-991A71F862D0}"/>
              </a:ext>
            </a:extLst>
          </p:cNvPr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77536-C884-4A81-AE68-002872FF9735}"/>
              </a:ext>
            </a:extLst>
          </p:cNvPr>
          <p:cNvSpPr>
            <a:spLocks noGrp="1"/>
          </p:cNvSpPr>
          <p:nvPr userDrawn="1"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319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3" pos="4513">
          <p15:clr>
            <a:srgbClr val="FBAE40"/>
          </p15:clr>
        </p15:guide>
        <p15:guide id="4" pos="2245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1">
    <p:bg>
      <p:bgPr>
        <a:solidFill>
          <a:schemeClr val="accent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CBC1972-8065-4A53-B307-68AB4006EBA4}"/>
              </a:ext>
            </a:extLst>
          </p:cNvPr>
          <p:cNvSpPr/>
          <p:nvPr userDrawn="1"/>
        </p:nvSpPr>
        <p:spPr>
          <a:xfrm>
            <a:off x="4604362" y="0"/>
            <a:ext cx="453963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91380D2C-E53A-487E-B484-96C822075E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137498 w 4572000"/>
              <a:gd name="connsiteY0" fmla="*/ 2070213 h 5143500"/>
              <a:gd name="connsiteX1" fmla="*/ 124631 w 4572000"/>
              <a:gd name="connsiteY1" fmla="*/ 2081770 h 5143500"/>
              <a:gd name="connsiteX2" fmla="*/ 124631 w 4572000"/>
              <a:gd name="connsiteY2" fmla="*/ 2081817 h 5143500"/>
              <a:gd name="connsiteX3" fmla="*/ 137158 w 4572000"/>
              <a:gd name="connsiteY3" fmla="*/ 2093986 h 5143500"/>
              <a:gd name="connsiteX4" fmla="*/ 149674 w 4572000"/>
              <a:gd name="connsiteY4" fmla="*/ 2082425 h 5143500"/>
              <a:gd name="connsiteX5" fmla="*/ 137498 w 4572000"/>
              <a:gd name="connsiteY5" fmla="*/ 2070213 h 5143500"/>
              <a:gd name="connsiteX6" fmla="*/ 137789 w 4572000"/>
              <a:gd name="connsiteY6" fmla="*/ 1765449 h 5143500"/>
              <a:gd name="connsiteX7" fmla="*/ 112056 w 4572000"/>
              <a:gd name="connsiteY7" fmla="*/ 1788657 h 5143500"/>
              <a:gd name="connsiteX8" fmla="*/ 112056 w 4572000"/>
              <a:gd name="connsiteY8" fmla="*/ 1788707 h 5143500"/>
              <a:gd name="connsiteX9" fmla="*/ 137157 w 4572000"/>
              <a:gd name="connsiteY9" fmla="*/ 1813090 h 5143500"/>
              <a:gd name="connsiteX10" fmla="*/ 162245 w 4572000"/>
              <a:gd name="connsiteY10" fmla="*/ 1789873 h 5143500"/>
              <a:gd name="connsiteX11" fmla="*/ 137789 w 4572000"/>
              <a:gd name="connsiteY11" fmla="*/ 1765449 h 5143500"/>
              <a:gd name="connsiteX12" fmla="*/ 137498 w 4572000"/>
              <a:gd name="connsiteY12" fmla="*/ 1484172 h 5143500"/>
              <a:gd name="connsiteX13" fmla="*/ 124631 w 4572000"/>
              <a:gd name="connsiteY13" fmla="*/ 1495729 h 5143500"/>
              <a:gd name="connsiteX14" fmla="*/ 124631 w 4572000"/>
              <a:gd name="connsiteY14" fmla="*/ 1495874 h 5143500"/>
              <a:gd name="connsiteX15" fmla="*/ 137157 w 4572000"/>
              <a:gd name="connsiteY15" fmla="*/ 1507945 h 5143500"/>
              <a:gd name="connsiteX16" fmla="*/ 149674 w 4572000"/>
              <a:gd name="connsiteY16" fmla="*/ 1496384 h 5143500"/>
              <a:gd name="connsiteX17" fmla="*/ 137498 w 4572000"/>
              <a:gd name="connsiteY17" fmla="*/ 1484172 h 5143500"/>
              <a:gd name="connsiteX18" fmla="*/ 137498 w 4572000"/>
              <a:gd name="connsiteY18" fmla="*/ 1191246 h 5143500"/>
              <a:gd name="connsiteX19" fmla="*/ 124631 w 4572000"/>
              <a:gd name="connsiteY19" fmla="*/ 1202803 h 5143500"/>
              <a:gd name="connsiteX20" fmla="*/ 124631 w 4572000"/>
              <a:gd name="connsiteY20" fmla="*/ 1202948 h 5143500"/>
              <a:gd name="connsiteX21" fmla="*/ 137157 w 4572000"/>
              <a:gd name="connsiteY21" fmla="*/ 1215019 h 5143500"/>
              <a:gd name="connsiteX22" fmla="*/ 149674 w 4572000"/>
              <a:gd name="connsiteY22" fmla="*/ 1203458 h 5143500"/>
              <a:gd name="connsiteX23" fmla="*/ 137498 w 4572000"/>
              <a:gd name="connsiteY23" fmla="*/ 1191246 h 5143500"/>
              <a:gd name="connsiteX24" fmla="*/ 137449 w 4572000"/>
              <a:gd name="connsiteY24" fmla="*/ 898320 h 5143500"/>
              <a:gd name="connsiteX25" fmla="*/ 124631 w 4572000"/>
              <a:gd name="connsiteY25" fmla="*/ 909924 h 5143500"/>
              <a:gd name="connsiteX26" fmla="*/ 137158 w 4572000"/>
              <a:gd name="connsiteY26" fmla="*/ 922093 h 5143500"/>
              <a:gd name="connsiteX27" fmla="*/ 149679 w 4572000"/>
              <a:gd name="connsiteY27" fmla="*/ 910486 h 5143500"/>
              <a:gd name="connsiteX28" fmla="*/ 137449 w 4572000"/>
              <a:gd name="connsiteY28" fmla="*/ 898320 h 5143500"/>
              <a:gd name="connsiteX29" fmla="*/ 137744 w 4572000"/>
              <a:gd name="connsiteY29" fmla="*/ 593738 h 5143500"/>
              <a:gd name="connsiteX30" fmla="*/ 112056 w 4572000"/>
              <a:gd name="connsiteY30" fmla="*/ 616998 h 5143500"/>
              <a:gd name="connsiteX31" fmla="*/ 137158 w 4572000"/>
              <a:gd name="connsiteY31" fmla="*/ 641384 h 5143500"/>
              <a:gd name="connsiteX32" fmla="*/ 162244 w 4572000"/>
              <a:gd name="connsiteY32" fmla="*/ 618121 h 5143500"/>
              <a:gd name="connsiteX33" fmla="*/ 137744 w 4572000"/>
              <a:gd name="connsiteY33" fmla="*/ 593738 h 5143500"/>
              <a:gd name="connsiteX34" fmla="*/ 137449 w 4572000"/>
              <a:gd name="connsiteY34" fmla="*/ 312467 h 5143500"/>
              <a:gd name="connsiteX35" fmla="*/ 124631 w 4572000"/>
              <a:gd name="connsiteY35" fmla="*/ 324071 h 5143500"/>
              <a:gd name="connsiteX36" fmla="*/ 137158 w 4572000"/>
              <a:gd name="connsiteY36" fmla="*/ 336240 h 5143500"/>
              <a:gd name="connsiteX37" fmla="*/ 149679 w 4572000"/>
              <a:gd name="connsiteY37" fmla="*/ 324633 h 5143500"/>
              <a:gd name="connsiteX38" fmla="*/ 137449 w 4572000"/>
              <a:gd name="connsiteY38" fmla="*/ 312467 h 5143500"/>
              <a:gd name="connsiteX39" fmla="*/ 0 w 4572000"/>
              <a:gd name="connsiteY39" fmla="*/ 0 h 5143500"/>
              <a:gd name="connsiteX40" fmla="*/ 4572000 w 4572000"/>
              <a:gd name="connsiteY40" fmla="*/ 0 h 5143500"/>
              <a:gd name="connsiteX41" fmla="*/ 4572000 w 4572000"/>
              <a:gd name="connsiteY41" fmla="*/ 5143500 h 5143500"/>
              <a:gd name="connsiteX42" fmla="*/ 0 w 4572000"/>
              <a:gd name="connsiteY4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572000" h="5143500">
                <a:moveTo>
                  <a:pt x="137498" y="2070213"/>
                </a:moveTo>
                <a:cubicBezTo>
                  <a:pt x="130585" y="2070030"/>
                  <a:pt x="124824" y="2075207"/>
                  <a:pt x="124631" y="2081770"/>
                </a:cubicBezTo>
                <a:cubicBezTo>
                  <a:pt x="124631" y="2081784"/>
                  <a:pt x="124631" y="2081802"/>
                  <a:pt x="124631" y="2081817"/>
                </a:cubicBezTo>
                <a:cubicBezTo>
                  <a:pt x="124547" y="2088463"/>
                  <a:pt x="130161" y="2093912"/>
                  <a:pt x="137158" y="2093986"/>
                </a:cubicBezTo>
                <a:cubicBezTo>
                  <a:pt x="143939" y="2093982"/>
                  <a:pt x="149486" y="2088862"/>
                  <a:pt x="149674" y="2082425"/>
                </a:cubicBezTo>
                <a:cubicBezTo>
                  <a:pt x="149866" y="2075863"/>
                  <a:pt x="144413" y="2070395"/>
                  <a:pt x="137498" y="2070213"/>
                </a:cubicBezTo>
                <a:close/>
                <a:moveTo>
                  <a:pt x="137789" y="1765449"/>
                </a:moveTo>
                <a:cubicBezTo>
                  <a:pt x="123931" y="1765111"/>
                  <a:pt x="112411" y="1775503"/>
                  <a:pt x="112056" y="1788657"/>
                </a:cubicBezTo>
                <a:cubicBezTo>
                  <a:pt x="112056" y="1788675"/>
                  <a:pt x="112056" y="1788689"/>
                  <a:pt x="112056" y="1788707"/>
                </a:cubicBezTo>
                <a:cubicBezTo>
                  <a:pt x="111893" y="1802020"/>
                  <a:pt x="123132" y="1812936"/>
                  <a:pt x="137157" y="1813090"/>
                </a:cubicBezTo>
                <a:cubicBezTo>
                  <a:pt x="150769" y="1813086"/>
                  <a:pt x="161893" y="1802788"/>
                  <a:pt x="162245" y="1789873"/>
                </a:cubicBezTo>
                <a:cubicBezTo>
                  <a:pt x="162595" y="1776720"/>
                  <a:pt x="151651" y="1765781"/>
                  <a:pt x="137789" y="1765449"/>
                </a:cubicBezTo>
                <a:close/>
                <a:moveTo>
                  <a:pt x="137498" y="1484172"/>
                </a:moveTo>
                <a:cubicBezTo>
                  <a:pt x="130584" y="1483989"/>
                  <a:pt x="124823" y="1489166"/>
                  <a:pt x="124631" y="1495729"/>
                </a:cubicBezTo>
                <a:cubicBezTo>
                  <a:pt x="124631" y="1495776"/>
                  <a:pt x="124631" y="1495823"/>
                  <a:pt x="124631" y="1495874"/>
                </a:cubicBezTo>
                <a:cubicBezTo>
                  <a:pt x="124577" y="1502488"/>
                  <a:pt x="130184" y="1507895"/>
                  <a:pt x="137157" y="1507945"/>
                </a:cubicBezTo>
                <a:cubicBezTo>
                  <a:pt x="143938" y="1507941"/>
                  <a:pt x="149486" y="1502821"/>
                  <a:pt x="149674" y="1496384"/>
                </a:cubicBezTo>
                <a:cubicBezTo>
                  <a:pt x="149866" y="1489822"/>
                  <a:pt x="144412" y="1484354"/>
                  <a:pt x="137498" y="1484172"/>
                </a:cubicBezTo>
                <a:close/>
                <a:moveTo>
                  <a:pt x="137498" y="1191246"/>
                </a:moveTo>
                <a:cubicBezTo>
                  <a:pt x="130584" y="1191064"/>
                  <a:pt x="124823" y="1196240"/>
                  <a:pt x="124631" y="1202803"/>
                </a:cubicBezTo>
                <a:cubicBezTo>
                  <a:pt x="124631" y="1202850"/>
                  <a:pt x="124631" y="1202897"/>
                  <a:pt x="124631" y="1202948"/>
                </a:cubicBezTo>
                <a:cubicBezTo>
                  <a:pt x="124577" y="1209562"/>
                  <a:pt x="130184" y="1214969"/>
                  <a:pt x="137157" y="1215019"/>
                </a:cubicBezTo>
                <a:cubicBezTo>
                  <a:pt x="143938" y="1215015"/>
                  <a:pt x="149486" y="1209895"/>
                  <a:pt x="149674" y="1203458"/>
                </a:cubicBezTo>
                <a:cubicBezTo>
                  <a:pt x="149866" y="1196896"/>
                  <a:pt x="144412" y="1191428"/>
                  <a:pt x="137498" y="1191246"/>
                </a:cubicBezTo>
                <a:close/>
                <a:moveTo>
                  <a:pt x="137449" y="898320"/>
                </a:moveTo>
                <a:cubicBezTo>
                  <a:pt x="130535" y="898165"/>
                  <a:pt x="124795" y="903361"/>
                  <a:pt x="124631" y="909924"/>
                </a:cubicBezTo>
                <a:cubicBezTo>
                  <a:pt x="124552" y="916570"/>
                  <a:pt x="130161" y="922019"/>
                  <a:pt x="137158" y="922093"/>
                </a:cubicBezTo>
                <a:cubicBezTo>
                  <a:pt x="143959" y="922093"/>
                  <a:pt x="149516" y="916941"/>
                  <a:pt x="149679" y="910486"/>
                </a:cubicBezTo>
                <a:cubicBezTo>
                  <a:pt x="149841" y="903923"/>
                  <a:pt x="144367" y="898474"/>
                  <a:pt x="137449" y="898320"/>
                </a:cubicBezTo>
                <a:close/>
                <a:moveTo>
                  <a:pt x="137744" y="593738"/>
                </a:moveTo>
                <a:cubicBezTo>
                  <a:pt x="123881" y="593429"/>
                  <a:pt x="112381" y="603844"/>
                  <a:pt x="112056" y="616998"/>
                </a:cubicBezTo>
                <a:cubicBezTo>
                  <a:pt x="111918" y="630301"/>
                  <a:pt x="123142" y="641207"/>
                  <a:pt x="137158" y="641384"/>
                </a:cubicBezTo>
                <a:cubicBezTo>
                  <a:pt x="150789" y="641381"/>
                  <a:pt x="161924" y="631054"/>
                  <a:pt x="162244" y="618121"/>
                </a:cubicBezTo>
                <a:cubicBezTo>
                  <a:pt x="162570" y="604968"/>
                  <a:pt x="151602" y="594052"/>
                  <a:pt x="137744" y="593738"/>
                </a:cubicBezTo>
                <a:close/>
                <a:moveTo>
                  <a:pt x="137449" y="312467"/>
                </a:moveTo>
                <a:cubicBezTo>
                  <a:pt x="130535" y="312312"/>
                  <a:pt x="124795" y="317508"/>
                  <a:pt x="124631" y="324071"/>
                </a:cubicBezTo>
                <a:cubicBezTo>
                  <a:pt x="124552" y="330717"/>
                  <a:pt x="130161" y="336166"/>
                  <a:pt x="137158" y="336240"/>
                </a:cubicBezTo>
                <a:cubicBezTo>
                  <a:pt x="143959" y="336240"/>
                  <a:pt x="149516" y="331088"/>
                  <a:pt x="149679" y="324633"/>
                </a:cubicBezTo>
                <a:cubicBezTo>
                  <a:pt x="149841" y="318071"/>
                  <a:pt x="144367" y="312621"/>
                  <a:pt x="137449" y="312467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7" name="Dots">
            <a:extLst>
              <a:ext uri="{FF2B5EF4-FFF2-40B4-BE49-F238E27FC236}">
                <a16:creationId xmlns:a16="http://schemas.microsoft.com/office/drawing/2014/main" id="{EE9EFEE1-081D-43C2-B79D-9A03DAD01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916303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2824965" cy="2583344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 for example Thank you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890836"/>
            <a:ext cx="2705129" cy="36512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808080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0360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629A0C0-C4FA-4BD5-B2B6-6748A116A518}"/>
              </a:ext>
            </a:extLst>
          </p:cNvPr>
          <p:cNvSpPr/>
          <p:nvPr userDrawn="1"/>
        </p:nvSpPr>
        <p:spPr>
          <a:xfrm>
            <a:off x="4604362" y="0"/>
            <a:ext cx="453963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91380D2C-E53A-487E-B484-96C822075E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137498 w 4572000"/>
              <a:gd name="connsiteY0" fmla="*/ 2070213 h 5143500"/>
              <a:gd name="connsiteX1" fmla="*/ 124631 w 4572000"/>
              <a:gd name="connsiteY1" fmla="*/ 2081770 h 5143500"/>
              <a:gd name="connsiteX2" fmla="*/ 124631 w 4572000"/>
              <a:gd name="connsiteY2" fmla="*/ 2081817 h 5143500"/>
              <a:gd name="connsiteX3" fmla="*/ 137158 w 4572000"/>
              <a:gd name="connsiteY3" fmla="*/ 2093986 h 5143500"/>
              <a:gd name="connsiteX4" fmla="*/ 149674 w 4572000"/>
              <a:gd name="connsiteY4" fmla="*/ 2082425 h 5143500"/>
              <a:gd name="connsiteX5" fmla="*/ 137498 w 4572000"/>
              <a:gd name="connsiteY5" fmla="*/ 2070213 h 5143500"/>
              <a:gd name="connsiteX6" fmla="*/ 137789 w 4572000"/>
              <a:gd name="connsiteY6" fmla="*/ 1765449 h 5143500"/>
              <a:gd name="connsiteX7" fmla="*/ 112056 w 4572000"/>
              <a:gd name="connsiteY7" fmla="*/ 1788657 h 5143500"/>
              <a:gd name="connsiteX8" fmla="*/ 112056 w 4572000"/>
              <a:gd name="connsiteY8" fmla="*/ 1788707 h 5143500"/>
              <a:gd name="connsiteX9" fmla="*/ 137157 w 4572000"/>
              <a:gd name="connsiteY9" fmla="*/ 1813090 h 5143500"/>
              <a:gd name="connsiteX10" fmla="*/ 162245 w 4572000"/>
              <a:gd name="connsiteY10" fmla="*/ 1789873 h 5143500"/>
              <a:gd name="connsiteX11" fmla="*/ 137789 w 4572000"/>
              <a:gd name="connsiteY11" fmla="*/ 1765449 h 5143500"/>
              <a:gd name="connsiteX12" fmla="*/ 137498 w 4572000"/>
              <a:gd name="connsiteY12" fmla="*/ 1484172 h 5143500"/>
              <a:gd name="connsiteX13" fmla="*/ 124631 w 4572000"/>
              <a:gd name="connsiteY13" fmla="*/ 1495729 h 5143500"/>
              <a:gd name="connsiteX14" fmla="*/ 124631 w 4572000"/>
              <a:gd name="connsiteY14" fmla="*/ 1495874 h 5143500"/>
              <a:gd name="connsiteX15" fmla="*/ 137157 w 4572000"/>
              <a:gd name="connsiteY15" fmla="*/ 1507945 h 5143500"/>
              <a:gd name="connsiteX16" fmla="*/ 149674 w 4572000"/>
              <a:gd name="connsiteY16" fmla="*/ 1496384 h 5143500"/>
              <a:gd name="connsiteX17" fmla="*/ 137498 w 4572000"/>
              <a:gd name="connsiteY17" fmla="*/ 1484172 h 5143500"/>
              <a:gd name="connsiteX18" fmla="*/ 137498 w 4572000"/>
              <a:gd name="connsiteY18" fmla="*/ 1191246 h 5143500"/>
              <a:gd name="connsiteX19" fmla="*/ 124631 w 4572000"/>
              <a:gd name="connsiteY19" fmla="*/ 1202803 h 5143500"/>
              <a:gd name="connsiteX20" fmla="*/ 124631 w 4572000"/>
              <a:gd name="connsiteY20" fmla="*/ 1202948 h 5143500"/>
              <a:gd name="connsiteX21" fmla="*/ 137157 w 4572000"/>
              <a:gd name="connsiteY21" fmla="*/ 1215019 h 5143500"/>
              <a:gd name="connsiteX22" fmla="*/ 149674 w 4572000"/>
              <a:gd name="connsiteY22" fmla="*/ 1203458 h 5143500"/>
              <a:gd name="connsiteX23" fmla="*/ 137498 w 4572000"/>
              <a:gd name="connsiteY23" fmla="*/ 1191246 h 5143500"/>
              <a:gd name="connsiteX24" fmla="*/ 137449 w 4572000"/>
              <a:gd name="connsiteY24" fmla="*/ 898320 h 5143500"/>
              <a:gd name="connsiteX25" fmla="*/ 124631 w 4572000"/>
              <a:gd name="connsiteY25" fmla="*/ 909924 h 5143500"/>
              <a:gd name="connsiteX26" fmla="*/ 137158 w 4572000"/>
              <a:gd name="connsiteY26" fmla="*/ 922093 h 5143500"/>
              <a:gd name="connsiteX27" fmla="*/ 149679 w 4572000"/>
              <a:gd name="connsiteY27" fmla="*/ 910486 h 5143500"/>
              <a:gd name="connsiteX28" fmla="*/ 137449 w 4572000"/>
              <a:gd name="connsiteY28" fmla="*/ 898320 h 5143500"/>
              <a:gd name="connsiteX29" fmla="*/ 137744 w 4572000"/>
              <a:gd name="connsiteY29" fmla="*/ 593738 h 5143500"/>
              <a:gd name="connsiteX30" fmla="*/ 112056 w 4572000"/>
              <a:gd name="connsiteY30" fmla="*/ 616998 h 5143500"/>
              <a:gd name="connsiteX31" fmla="*/ 137158 w 4572000"/>
              <a:gd name="connsiteY31" fmla="*/ 641384 h 5143500"/>
              <a:gd name="connsiteX32" fmla="*/ 162244 w 4572000"/>
              <a:gd name="connsiteY32" fmla="*/ 618121 h 5143500"/>
              <a:gd name="connsiteX33" fmla="*/ 137744 w 4572000"/>
              <a:gd name="connsiteY33" fmla="*/ 593738 h 5143500"/>
              <a:gd name="connsiteX34" fmla="*/ 137449 w 4572000"/>
              <a:gd name="connsiteY34" fmla="*/ 312467 h 5143500"/>
              <a:gd name="connsiteX35" fmla="*/ 124631 w 4572000"/>
              <a:gd name="connsiteY35" fmla="*/ 324071 h 5143500"/>
              <a:gd name="connsiteX36" fmla="*/ 137158 w 4572000"/>
              <a:gd name="connsiteY36" fmla="*/ 336240 h 5143500"/>
              <a:gd name="connsiteX37" fmla="*/ 149679 w 4572000"/>
              <a:gd name="connsiteY37" fmla="*/ 324633 h 5143500"/>
              <a:gd name="connsiteX38" fmla="*/ 137449 w 4572000"/>
              <a:gd name="connsiteY38" fmla="*/ 312467 h 5143500"/>
              <a:gd name="connsiteX39" fmla="*/ 0 w 4572000"/>
              <a:gd name="connsiteY39" fmla="*/ 0 h 5143500"/>
              <a:gd name="connsiteX40" fmla="*/ 4572000 w 4572000"/>
              <a:gd name="connsiteY40" fmla="*/ 0 h 5143500"/>
              <a:gd name="connsiteX41" fmla="*/ 4572000 w 4572000"/>
              <a:gd name="connsiteY41" fmla="*/ 5143500 h 5143500"/>
              <a:gd name="connsiteX42" fmla="*/ 0 w 4572000"/>
              <a:gd name="connsiteY4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572000" h="5143500">
                <a:moveTo>
                  <a:pt x="137498" y="2070213"/>
                </a:moveTo>
                <a:cubicBezTo>
                  <a:pt x="130585" y="2070030"/>
                  <a:pt x="124824" y="2075207"/>
                  <a:pt x="124631" y="2081770"/>
                </a:cubicBezTo>
                <a:cubicBezTo>
                  <a:pt x="124631" y="2081784"/>
                  <a:pt x="124631" y="2081802"/>
                  <a:pt x="124631" y="2081817"/>
                </a:cubicBezTo>
                <a:cubicBezTo>
                  <a:pt x="124547" y="2088463"/>
                  <a:pt x="130161" y="2093912"/>
                  <a:pt x="137158" y="2093986"/>
                </a:cubicBezTo>
                <a:cubicBezTo>
                  <a:pt x="143939" y="2093982"/>
                  <a:pt x="149486" y="2088862"/>
                  <a:pt x="149674" y="2082425"/>
                </a:cubicBezTo>
                <a:cubicBezTo>
                  <a:pt x="149866" y="2075863"/>
                  <a:pt x="144413" y="2070395"/>
                  <a:pt x="137498" y="2070213"/>
                </a:cubicBezTo>
                <a:close/>
                <a:moveTo>
                  <a:pt x="137789" y="1765449"/>
                </a:moveTo>
                <a:cubicBezTo>
                  <a:pt x="123931" y="1765111"/>
                  <a:pt x="112411" y="1775503"/>
                  <a:pt x="112056" y="1788657"/>
                </a:cubicBezTo>
                <a:cubicBezTo>
                  <a:pt x="112056" y="1788675"/>
                  <a:pt x="112056" y="1788689"/>
                  <a:pt x="112056" y="1788707"/>
                </a:cubicBezTo>
                <a:cubicBezTo>
                  <a:pt x="111893" y="1802020"/>
                  <a:pt x="123132" y="1812936"/>
                  <a:pt x="137157" y="1813090"/>
                </a:cubicBezTo>
                <a:cubicBezTo>
                  <a:pt x="150769" y="1813086"/>
                  <a:pt x="161893" y="1802788"/>
                  <a:pt x="162245" y="1789873"/>
                </a:cubicBezTo>
                <a:cubicBezTo>
                  <a:pt x="162595" y="1776720"/>
                  <a:pt x="151651" y="1765781"/>
                  <a:pt x="137789" y="1765449"/>
                </a:cubicBezTo>
                <a:close/>
                <a:moveTo>
                  <a:pt x="137498" y="1484172"/>
                </a:moveTo>
                <a:cubicBezTo>
                  <a:pt x="130584" y="1483989"/>
                  <a:pt x="124823" y="1489166"/>
                  <a:pt x="124631" y="1495729"/>
                </a:cubicBezTo>
                <a:cubicBezTo>
                  <a:pt x="124631" y="1495776"/>
                  <a:pt x="124631" y="1495823"/>
                  <a:pt x="124631" y="1495874"/>
                </a:cubicBezTo>
                <a:cubicBezTo>
                  <a:pt x="124577" y="1502488"/>
                  <a:pt x="130184" y="1507895"/>
                  <a:pt x="137157" y="1507945"/>
                </a:cubicBezTo>
                <a:cubicBezTo>
                  <a:pt x="143938" y="1507941"/>
                  <a:pt x="149486" y="1502821"/>
                  <a:pt x="149674" y="1496384"/>
                </a:cubicBezTo>
                <a:cubicBezTo>
                  <a:pt x="149866" y="1489822"/>
                  <a:pt x="144412" y="1484354"/>
                  <a:pt x="137498" y="1484172"/>
                </a:cubicBezTo>
                <a:close/>
                <a:moveTo>
                  <a:pt x="137498" y="1191246"/>
                </a:moveTo>
                <a:cubicBezTo>
                  <a:pt x="130584" y="1191064"/>
                  <a:pt x="124823" y="1196240"/>
                  <a:pt x="124631" y="1202803"/>
                </a:cubicBezTo>
                <a:cubicBezTo>
                  <a:pt x="124631" y="1202850"/>
                  <a:pt x="124631" y="1202897"/>
                  <a:pt x="124631" y="1202948"/>
                </a:cubicBezTo>
                <a:cubicBezTo>
                  <a:pt x="124577" y="1209562"/>
                  <a:pt x="130184" y="1214969"/>
                  <a:pt x="137157" y="1215019"/>
                </a:cubicBezTo>
                <a:cubicBezTo>
                  <a:pt x="143938" y="1215015"/>
                  <a:pt x="149486" y="1209895"/>
                  <a:pt x="149674" y="1203458"/>
                </a:cubicBezTo>
                <a:cubicBezTo>
                  <a:pt x="149866" y="1196896"/>
                  <a:pt x="144412" y="1191428"/>
                  <a:pt x="137498" y="1191246"/>
                </a:cubicBezTo>
                <a:close/>
                <a:moveTo>
                  <a:pt x="137449" y="898320"/>
                </a:moveTo>
                <a:cubicBezTo>
                  <a:pt x="130535" y="898165"/>
                  <a:pt x="124795" y="903361"/>
                  <a:pt x="124631" y="909924"/>
                </a:cubicBezTo>
                <a:cubicBezTo>
                  <a:pt x="124552" y="916570"/>
                  <a:pt x="130161" y="922019"/>
                  <a:pt x="137158" y="922093"/>
                </a:cubicBezTo>
                <a:cubicBezTo>
                  <a:pt x="143959" y="922093"/>
                  <a:pt x="149516" y="916941"/>
                  <a:pt x="149679" y="910486"/>
                </a:cubicBezTo>
                <a:cubicBezTo>
                  <a:pt x="149841" y="903923"/>
                  <a:pt x="144367" y="898474"/>
                  <a:pt x="137449" y="898320"/>
                </a:cubicBezTo>
                <a:close/>
                <a:moveTo>
                  <a:pt x="137744" y="593738"/>
                </a:moveTo>
                <a:cubicBezTo>
                  <a:pt x="123881" y="593429"/>
                  <a:pt x="112381" y="603844"/>
                  <a:pt x="112056" y="616998"/>
                </a:cubicBezTo>
                <a:cubicBezTo>
                  <a:pt x="111918" y="630301"/>
                  <a:pt x="123142" y="641207"/>
                  <a:pt x="137158" y="641384"/>
                </a:cubicBezTo>
                <a:cubicBezTo>
                  <a:pt x="150789" y="641381"/>
                  <a:pt x="161924" y="631054"/>
                  <a:pt x="162244" y="618121"/>
                </a:cubicBezTo>
                <a:cubicBezTo>
                  <a:pt x="162570" y="604968"/>
                  <a:pt x="151602" y="594052"/>
                  <a:pt x="137744" y="593738"/>
                </a:cubicBezTo>
                <a:close/>
                <a:moveTo>
                  <a:pt x="137449" y="312467"/>
                </a:moveTo>
                <a:cubicBezTo>
                  <a:pt x="130535" y="312312"/>
                  <a:pt x="124795" y="317508"/>
                  <a:pt x="124631" y="324071"/>
                </a:cubicBezTo>
                <a:cubicBezTo>
                  <a:pt x="124552" y="330717"/>
                  <a:pt x="130161" y="336166"/>
                  <a:pt x="137158" y="336240"/>
                </a:cubicBezTo>
                <a:cubicBezTo>
                  <a:pt x="143959" y="336240"/>
                  <a:pt x="149516" y="331088"/>
                  <a:pt x="149679" y="324633"/>
                </a:cubicBezTo>
                <a:cubicBezTo>
                  <a:pt x="149841" y="318071"/>
                  <a:pt x="144367" y="312621"/>
                  <a:pt x="137449" y="312467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7" name="Dots">
            <a:extLst>
              <a:ext uri="{FF2B5EF4-FFF2-40B4-BE49-F238E27FC236}">
                <a16:creationId xmlns:a16="http://schemas.microsoft.com/office/drawing/2014/main" id="{EE9EFEE1-081D-43C2-B79D-9A03DAD01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916303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2824965" cy="2583344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Add text for example Thank you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890836"/>
            <a:ext cx="2705129" cy="36512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DEB59F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315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3">
    <p:bg>
      <p:bgPr>
        <a:solidFill>
          <a:schemeClr val="accent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2824965" cy="2583344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 for example Thank you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890836"/>
            <a:ext cx="2705129" cy="36512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808080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  <p:sp>
        <p:nvSpPr>
          <p:cNvPr id="35" name="Dots">
            <a:extLst>
              <a:ext uri="{FF2B5EF4-FFF2-40B4-BE49-F238E27FC236}">
                <a16:creationId xmlns:a16="http://schemas.microsoft.com/office/drawing/2014/main" id="{4C816F69-5068-4908-9804-E11DD367E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945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2824965" cy="2583344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Add text for example Thank you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890836"/>
            <a:ext cx="2705129" cy="36512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DEB59F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  <p:sp>
        <p:nvSpPr>
          <p:cNvPr id="35" name="Dots">
            <a:extLst>
              <a:ext uri="{FF2B5EF4-FFF2-40B4-BE49-F238E27FC236}">
                <a16:creationId xmlns:a16="http://schemas.microsoft.com/office/drawing/2014/main" id="{D001CC6F-BFCA-4280-BE24-68BE1C518787}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476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3273091" cy="14398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 for example Agenda</a:t>
            </a:r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Dots">
            <a:extLst>
              <a:ext uri="{FF2B5EF4-FFF2-40B4-BE49-F238E27FC236}">
                <a16:creationId xmlns:a16="http://schemas.microsoft.com/office/drawing/2014/main" id="{7EB53862-94DA-442E-9BA3-F56AE0855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93DDC7-6347-4E7C-80D6-CA23706A06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7788" y="231774"/>
            <a:ext cx="3276600" cy="4680000"/>
          </a:xfrm>
        </p:spPr>
        <p:txBody>
          <a:bodyPr anchor="ctr"/>
          <a:lstStyle>
            <a:lvl1pPr marL="239713" indent="-239713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407988" indent="-173038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2pPr>
            <a:lvl3pPr marL="587375" indent="-174625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3pPr>
            <a:lvl4pPr marL="768350" indent="-188913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4pPr>
            <a:lvl5pPr marL="946150" indent="-177800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C43ACE-919E-4F14-B57A-476B078BDA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C85202-0B59-48F2-8674-991A71F862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77536-C884-4A81-AE68-002872FF97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7289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3" pos="4513">
          <p15:clr>
            <a:srgbClr val="FBAE40"/>
          </p15:clr>
        </p15:guide>
        <p15:guide id="4" pos="224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bg>
      <p:bgPr>
        <a:solidFill>
          <a:schemeClr val="accent6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3273091" cy="14398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 for example Agenda</a:t>
            </a:r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C4C1BE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Dots">
            <a:extLst>
              <a:ext uri="{FF2B5EF4-FFF2-40B4-BE49-F238E27FC236}">
                <a16:creationId xmlns:a16="http://schemas.microsoft.com/office/drawing/2014/main" id="{7EB53862-94DA-442E-9BA3-F56AE0855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rgbClr val="E9EC6B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93DDC7-6347-4E7C-80D6-CA23706A06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7788" y="231774"/>
            <a:ext cx="3276600" cy="4680000"/>
          </a:xfrm>
        </p:spPr>
        <p:txBody>
          <a:bodyPr anchor="ctr"/>
          <a:lstStyle>
            <a:lvl1pPr marL="239713" indent="-239713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407988" indent="-173038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2pPr>
            <a:lvl3pPr marL="587375" indent="-174625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3pPr>
            <a:lvl4pPr marL="768350" indent="-188913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4pPr>
            <a:lvl5pPr marL="946150" indent="-177800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C43ACE-919E-4F14-B57A-476B078BDA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C4C1BE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C85202-0B59-48F2-8674-991A71F862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C4C1BE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77536-C884-4A81-AE68-002872FF97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C4C1BE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498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3" pos="4513">
          <p15:clr>
            <a:srgbClr val="FBAE40"/>
          </p15:clr>
        </p15:guide>
        <p15:guide id="4" pos="22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s slide 1">
    <p:bg>
      <p:bgPr>
        <a:solidFill>
          <a:schemeClr val="accent5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A2EB4F0-1242-4B37-82D8-85D39CC7DC7D}"/>
              </a:ext>
            </a:extLst>
          </p:cNvPr>
          <p:cNvSpPr/>
          <p:nvPr userDrawn="1"/>
        </p:nvSpPr>
        <p:spPr>
          <a:xfrm>
            <a:off x="5943600" y="1078086"/>
            <a:ext cx="2462674" cy="3267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Picture Placeholder 58">
            <a:extLst>
              <a:ext uri="{FF2B5EF4-FFF2-40B4-BE49-F238E27FC236}">
                <a16:creationId xmlns:a16="http://schemas.microsoft.com/office/drawing/2014/main" id="{1CA0517D-045A-4564-9B4D-F22051D254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15025" y="1050925"/>
            <a:ext cx="2524125" cy="3338513"/>
          </a:xfrm>
          <a:custGeom>
            <a:avLst/>
            <a:gdLst>
              <a:gd name="connsiteX0" fmla="*/ 2313456 w 2524125"/>
              <a:gd name="connsiteY0" fmla="*/ 433154 h 3338513"/>
              <a:gd name="connsiteX1" fmla="*/ 2300590 w 2524125"/>
              <a:gd name="connsiteY1" fmla="*/ 444804 h 3338513"/>
              <a:gd name="connsiteX2" fmla="*/ 2300590 w 2524125"/>
              <a:gd name="connsiteY2" fmla="*/ 444851 h 3338513"/>
              <a:gd name="connsiteX3" fmla="*/ 2313116 w 2524125"/>
              <a:gd name="connsiteY3" fmla="*/ 457021 h 3338513"/>
              <a:gd name="connsiteX4" fmla="*/ 2325735 w 2524125"/>
              <a:gd name="connsiteY4" fmla="*/ 445366 h 3338513"/>
              <a:gd name="connsiteX5" fmla="*/ 2313456 w 2524125"/>
              <a:gd name="connsiteY5" fmla="*/ 433154 h 3338513"/>
              <a:gd name="connsiteX6" fmla="*/ 2012929 w 2524125"/>
              <a:gd name="connsiteY6" fmla="*/ 421597 h 3338513"/>
              <a:gd name="connsiteX7" fmla="*/ 1987197 w 2524125"/>
              <a:gd name="connsiteY7" fmla="*/ 444805 h 3338513"/>
              <a:gd name="connsiteX8" fmla="*/ 1987197 w 2524125"/>
              <a:gd name="connsiteY8" fmla="*/ 444855 h 3338513"/>
              <a:gd name="connsiteX9" fmla="*/ 2012299 w 2524125"/>
              <a:gd name="connsiteY9" fmla="*/ 469238 h 3338513"/>
              <a:gd name="connsiteX10" fmla="*/ 2037385 w 2524125"/>
              <a:gd name="connsiteY10" fmla="*/ 446021 h 3338513"/>
              <a:gd name="connsiteX11" fmla="*/ 2012929 w 2524125"/>
              <a:gd name="connsiteY11" fmla="*/ 421597 h 3338513"/>
              <a:gd name="connsiteX12" fmla="*/ 2313795 w 2524125"/>
              <a:gd name="connsiteY12" fmla="*/ 128671 h 3338513"/>
              <a:gd name="connsiteX13" fmla="*/ 2288063 w 2524125"/>
              <a:gd name="connsiteY13" fmla="*/ 151879 h 3338513"/>
              <a:gd name="connsiteX14" fmla="*/ 2288063 w 2524125"/>
              <a:gd name="connsiteY14" fmla="*/ 151882 h 3338513"/>
              <a:gd name="connsiteX15" fmla="*/ 2313114 w 2524125"/>
              <a:gd name="connsiteY15" fmla="*/ 176312 h 3338513"/>
              <a:gd name="connsiteX16" fmla="*/ 2338250 w 2524125"/>
              <a:gd name="connsiteY16" fmla="*/ 153095 h 3338513"/>
              <a:gd name="connsiteX17" fmla="*/ 2313795 w 2524125"/>
              <a:gd name="connsiteY17" fmla="*/ 128671 h 3338513"/>
              <a:gd name="connsiteX18" fmla="*/ 1712068 w 2524125"/>
              <a:gd name="connsiteY18" fmla="*/ 128107 h 3338513"/>
              <a:gd name="connsiteX19" fmla="*/ 1686381 w 2524125"/>
              <a:gd name="connsiteY19" fmla="*/ 151367 h 3338513"/>
              <a:gd name="connsiteX20" fmla="*/ 1711481 w 2524125"/>
              <a:gd name="connsiteY20" fmla="*/ 175753 h 3338513"/>
              <a:gd name="connsiteX21" fmla="*/ 1736567 w 2524125"/>
              <a:gd name="connsiteY21" fmla="*/ 152490 h 3338513"/>
              <a:gd name="connsiteX22" fmla="*/ 1712068 w 2524125"/>
              <a:gd name="connsiteY22" fmla="*/ 128107 h 3338513"/>
              <a:gd name="connsiteX23" fmla="*/ 2013270 w 2524125"/>
              <a:gd name="connsiteY23" fmla="*/ 117112 h 3338513"/>
              <a:gd name="connsiteX24" fmla="*/ 1974671 w 2524125"/>
              <a:gd name="connsiteY24" fmla="*/ 151878 h 3338513"/>
              <a:gd name="connsiteX25" fmla="*/ 1974671 w 2524125"/>
              <a:gd name="connsiteY25" fmla="*/ 151882 h 3338513"/>
              <a:gd name="connsiteX26" fmla="*/ 2012299 w 2524125"/>
              <a:gd name="connsiteY26" fmla="*/ 188528 h 3338513"/>
              <a:gd name="connsiteX27" fmla="*/ 2049901 w 2524125"/>
              <a:gd name="connsiteY27" fmla="*/ 153750 h 3338513"/>
              <a:gd name="connsiteX28" fmla="*/ 2013270 w 2524125"/>
              <a:gd name="connsiteY28" fmla="*/ 117112 h 3338513"/>
              <a:gd name="connsiteX29" fmla="*/ 0 w 2524125"/>
              <a:gd name="connsiteY29" fmla="*/ 0 h 3338513"/>
              <a:gd name="connsiteX30" fmla="*/ 2524125 w 2524125"/>
              <a:gd name="connsiteY30" fmla="*/ 0 h 3338513"/>
              <a:gd name="connsiteX31" fmla="*/ 2524125 w 2524125"/>
              <a:gd name="connsiteY31" fmla="*/ 3338513 h 3338513"/>
              <a:gd name="connsiteX32" fmla="*/ 0 w 2524125"/>
              <a:gd name="connsiteY32" fmla="*/ 3338513 h 333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524125" h="3338513">
                <a:moveTo>
                  <a:pt x="2313456" y="433154"/>
                </a:moveTo>
                <a:cubicBezTo>
                  <a:pt x="2306512" y="432999"/>
                  <a:pt x="2300753" y="438214"/>
                  <a:pt x="2300590" y="444804"/>
                </a:cubicBezTo>
                <a:cubicBezTo>
                  <a:pt x="2300590" y="444819"/>
                  <a:pt x="2300590" y="444837"/>
                  <a:pt x="2300590" y="444851"/>
                </a:cubicBezTo>
                <a:cubicBezTo>
                  <a:pt x="2300506" y="451498"/>
                  <a:pt x="2306118" y="456946"/>
                  <a:pt x="2313116" y="457021"/>
                </a:cubicBezTo>
                <a:cubicBezTo>
                  <a:pt x="2319966" y="457045"/>
                  <a:pt x="2325572" y="451863"/>
                  <a:pt x="2325735" y="445366"/>
                </a:cubicBezTo>
                <a:cubicBezTo>
                  <a:pt x="2325898" y="438776"/>
                  <a:pt x="2320399" y="433308"/>
                  <a:pt x="2313456" y="433154"/>
                </a:cubicBezTo>
                <a:close/>
                <a:moveTo>
                  <a:pt x="2012929" y="421597"/>
                </a:moveTo>
                <a:cubicBezTo>
                  <a:pt x="1999072" y="421259"/>
                  <a:pt x="1987552" y="431651"/>
                  <a:pt x="1987197" y="444805"/>
                </a:cubicBezTo>
                <a:cubicBezTo>
                  <a:pt x="1987197" y="444823"/>
                  <a:pt x="1987197" y="444837"/>
                  <a:pt x="1987197" y="444855"/>
                </a:cubicBezTo>
                <a:cubicBezTo>
                  <a:pt x="1987035" y="458168"/>
                  <a:pt x="1998273" y="469084"/>
                  <a:pt x="2012299" y="469238"/>
                </a:cubicBezTo>
                <a:cubicBezTo>
                  <a:pt x="2025909" y="469234"/>
                  <a:pt x="2037035" y="458936"/>
                  <a:pt x="2037385" y="446021"/>
                </a:cubicBezTo>
                <a:cubicBezTo>
                  <a:pt x="2037735" y="432868"/>
                  <a:pt x="2026791" y="421929"/>
                  <a:pt x="2012929" y="421597"/>
                </a:cubicBezTo>
                <a:close/>
                <a:moveTo>
                  <a:pt x="2313795" y="128671"/>
                </a:moveTo>
                <a:cubicBezTo>
                  <a:pt x="2299937" y="128333"/>
                  <a:pt x="2288417" y="138725"/>
                  <a:pt x="2288063" y="151879"/>
                </a:cubicBezTo>
                <a:cubicBezTo>
                  <a:pt x="2288063" y="151879"/>
                  <a:pt x="2288063" y="151882"/>
                  <a:pt x="2288063" y="151882"/>
                </a:cubicBezTo>
                <a:cubicBezTo>
                  <a:pt x="2287875" y="165195"/>
                  <a:pt x="2299089" y="176134"/>
                  <a:pt x="2313114" y="176312"/>
                </a:cubicBezTo>
                <a:cubicBezTo>
                  <a:pt x="2326745" y="176335"/>
                  <a:pt x="2337900" y="166028"/>
                  <a:pt x="2338250" y="153095"/>
                </a:cubicBezTo>
                <a:cubicBezTo>
                  <a:pt x="2338600" y="139942"/>
                  <a:pt x="2327657" y="129003"/>
                  <a:pt x="2313795" y="128671"/>
                </a:cubicBezTo>
                <a:close/>
                <a:moveTo>
                  <a:pt x="1712068" y="128107"/>
                </a:moveTo>
                <a:cubicBezTo>
                  <a:pt x="1698205" y="127798"/>
                  <a:pt x="1686706" y="138213"/>
                  <a:pt x="1686381" y="151367"/>
                </a:cubicBezTo>
                <a:cubicBezTo>
                  <a:pt x="1686242" y="164670"/>
                  <a:pt x="1697466" y="175576"/>
                  <a:pt x="1711481" y="175753"/>
                </a:cubicBezTo>
                <a:cubicBezTo>
                  <a:pt x="1725112" y="175749"/>
                  <a:pt x="1736247" y="165423"/>
                  <a:pt x="1736567" y="152490"/>
                </a:cubicBezTo>
                <a:cubicBezTo>
                  <a:pt x="1736893" y="139337"/>
                  <a:pt x="1725925" y="128421"/>
                  <a:pt x="1712068" y="128107"/>
                </a:cubicBezTo>
                <a:close/>
                <a:moveTo>
                  <a:pt x="2013270" y="117112"/>
                </a:moveTo>
                <a:cubicBezTo>
                  <a:pt x="1992499" y="116593"/>
                  <a:pt x="1975214" y="132162"/>
                  <a:pt x="1974671" y="151878"/>
                </a:cubicBezTo>
                <a:cubicBezTo>
                  <a:pt x="1974671" y="151878"/>
                  <a:pt x="1974671" y="151882"/>
                  <a:pt x="1974671" y="151882"/>
                </a:cubicBezTo>
                <a:cubicBezTo>
                  <a:pt x="1974400" y="171864"/>
                  <a:pt x="1991246" y="188270"/>
                  <a:pt x="2012299" y="188528"/>
                </a:cubicBezTo>
                <a:cubicBezTo>
                  <a:pt x="2032690" y="188524"/>
                  <a:pt x="2049364" y="173100"/>
                  <a:pt x="2049901" y="153750"/>
                </a:cubicBezTo>
                <a:cubicBezTo>
                  <a:pt x="2050443" y="134034"/>
                  <a:pt x="2034046" y="117628"/>
                  <a:pt x="2013270" y="117112"/>
                </a:cubicBezTo>
                <a:close/>
                <a:moveTo>
                  <a:pt x="0" y="0"/>
                </a:moveTo>
                <a:lnTo>
                  <a:pt x="2524125" y="0"/>
                </a:lnTo>
                <a:lnTo>
                  <a:pt x="2524125" y="3338513"/>
                </a:lnTo>
                <a:lnTo>
                  <a:pt x="0" y="33385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8" y="231776"/>
            <a:ext cx="4392923" cy="1882203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Speakers name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8" y="2130373"/>
            <a:ext cx="4392923" cy="1008000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rgbClr val="655B54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add role title</a:t>
            </a:r>
          </a:p>
        </p:txBody>
      </p:sp>
      <p:grpSp>
        <p:nvGrpSpPr>
          <p:cNvPr id="34" name="Graphic 19">
            <a:extLst>
              <a:ext uri="{FF2B5EF4-FFF2-40B4-BE49-F238E27FC236}">
                <a16:creationId xmlns:a16="http://schemas.microsoft.com/office/drawing/2014/main" id="{30CCF508-8A96-414E-9404-07DB1BC1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F07F829-F6FC-4DF2-90CA-7E0E05E129F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99CDAA-6B26-4696-95A7-75B99CF0A8D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9E2DEE-F59C-4F32-839F-23EF943860C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4FECE93-C406-440F-B693-95442BB2B39D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779207-3649-4476-B022-010AD1C8527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519B0A-0299-483D-BAFF-7DB63D01CAF8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CBB9F8-0686-4E84-A9E1-C36C0BFC789A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0F79D2-7F6D-4A6C-99C4-1197C1C96A4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25792C8-2B0A-4D38-8872-2BA9859CC20C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C6C7FB1-D6C2-4132-87FD-770849F63E7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A97DBC4-3087-4BF9-837F-611C44A4C98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90523E-2EEF-4C47-8A8E-75151ECB51E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F56317-AA4A-4D20-98E3-07A50B1DB9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E2A8E1-D8EA-4D9A-BF79-BBC3C8319030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9C028A-6019-4F31-98BF-64BCC56D005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E578A76-37FF-465B-A2F8-02231198231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3D30F8-66D8-42FE-A00A-CBC30A14DA9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7D2386-F1CE-4D5D-A178-537E05B7FAA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6E0BFB-980D-49F4-BE48-1D88A88AADB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7FACB1-263A-42DA-8964-252FBF1B714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B3A4-EC1D-48FE-AA9D-498A39D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D188-24CD-4318-B9F6-CDB0F6D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CF62-5A96-461B-B8BA-E249CAEF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1" name="Dots">
            <a:extLst>
              <a:ext uri="{FF2B5EF4-FFF2-40B4-BE49-F238E27FC236}">
                <a16:creationId xmlns:a16="http://schemas.microsoft.com/office/drawing/2014/main" id="{4DC8648D-B704-4A1B-92A8-2B5828CECBBD}"/>
              </a:ext>
            </a:extLst>
          </p:cNvPr>
          <p:cNvSpPr/>
          <p:nvPr userDrawn="1"/>
        </p:nvSpPr>
        <p:spPr>
          <a:xfrm rot="16200000">
            <a:off x="7037019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723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s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D2B8DDE-141E-47A1-827C-BEBE167408A8}"/>
              </a:ext>
            </a:extLst>
          </p:cNvPr>
          <p:cNvSpPr/>
          <p:nvPr userDrawn="1"/>
        </p:nvSpPr>
        <p:spPr>
          <a:xfrm>
            <a:off x="5943600" y="1078086"/>
            <a:ext cx="2462674" cy="3267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D1BA532-3110-40F8-A761-D6129FF3DF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15025" y="1050925"/>
            <a:ext cx="2524125" cy="3338513"/>
          </a:xfrm>
          <a:custGeom>
            <a:avLst/>
            <a:gdLst>
              <a:gd name="connsiteX0" fmla="*/ 2313456 w 2524125"/>
              <a:gd name="connsiteY0" fmla="*/ 433154 h 3338513"/>
              <a:gd name="connsiteX1" fmla="*/ 2300590 w 2524125"/>
              <a:gd name="connsiteY1" fmla="*/ 444804 h 3338513"/>
              <a:gd name="connsiteX2" fmla="*/ 2300590 w 2524125"/>
              <a:gd name="connsiteY2" fmla="*/ 444851 h 3338513"/>
              <a:gd name="connsiteX3" fmla="*/ 2313116 w 2524125"/>
              <a:gd name="connsiteY3" fmla="*/ 457021 h 3338513"/>
              <a:gd name="connsiteX4" fmla="*/ 2325735 w 2524125"/>
              <a:gd name="connsiteY4" fmla="*/ 445366 h 3338513"/>
              <a:gd name="connsiteX5" fmla="*/ 2313456 w 2524125"/>
              <a:gd name="connsiteY5" fmla="*/ 433154 h 3338513"/>
              <a:gd name="connsiteX6" fmla="*/ 2012929 w 2524125"/>
              <a:gd name="connsiteY6" fmla="*/ 421597 h 3338513"/>
              <a:gd name="connsiteX7" fmla="*/ 1987197 w 2524125"/>
              <a:gd name="connsiteY7" fmla="*/ 444805 h 3338513"/>
              <a:gd name="connsiteX8" fmla="*/ 1987197 w 2524125"/>
              <a:gd name="connsiteY8" fmla="*/ 444855 h 3338513"/>
              <a:gd name="connsiteX9" fmla="*/ 2012299 w 2524125"/>
              <a:gd name="connsiteY9" fmla="*/ 469238 h 3338513"/>
              <a:gd name="connsiteX10" fmla="*/ 2037385 w 2524125"/>
              <a:gd name="connsiteY10" fmla="*/ 446021 h 3338513"/>
              <a:gd name="connsiteX11" fmla="*/ 2012929 w 2524125"/>
              <a:gd name="connsiteY11" fmla="*/ 421597 h 3338513"/>
              <a:gd name="connsiteX12" fmla="*/ 2313795 w 2524125"/>
              <a:gd name="connsiteY12" fmla="*/ 128671 h 3338513"/>
              <a:gd name="connsiteX13" fmla="*/ 2288063 w 2524125"/>
              <a:gd name="connsiteY13" fmla="*/ 151879 h 3338513"/>
              <a:gd name="connsiteX14" fmla="*/ 2288063 w 2524125"/>
              <a:gd name="connsiteY14" fmla="*/ 151882 h 3338513"/>
              <a:gd name="connsiteX15" fmla="*/ 2313114 w 2524125"/>
              <a:gd name="connsiteY15" fmla="*/ 176312 h 3338513"/>
              <a:gd name="connsiteX16" fmla="*/ 2338250 w 2524125"/>
              <a:gd name="connsiteY16" fmla="*/ 153095 h 3338513"/>
              <a:gd name="connsiteX17" fmla="*/ 2313795 w 2524125"/>
              <a:gd name="connsiteY17" fmla="*/ 128671 h 3338513"/>
              <a:gd name="connsiteX18" fmla="*/ 1712068 w 2524125"/>
              <a:gd name="connsiteY18" fmla="*/ 128107 h 3338513"/>
              <a:gd name="connsiteX19" fmla="*/ 1686381 w 2524125"/>
              <a:gd name="connsiteY19" fmla="*/ 151367 h 3338513"/>
              <a:gd name="connsiteX20" fmla="*/ 1711481 w 2524125"/>
              <a:gd name="connsiteY20" fmla="*/ 175753 h 3338513"/>
              <a:gd name="connsiteX21" fmla="*/ 1736567 w 2524125"/>
              <a:gd name="connsiteY21" fmla="*/ 152490 h 3338513"/>
              <a:gd name="connsiteX22" fmla="*/ 1712068 w 2524125"/>
              <a:gd name="connsiteY22" fmla="*/ 128107 h 3338513"/>
              <a:gd name="connsiteX23" fmla="*/ 2013270 w 2524125"/>
              <a:gd name="connsiteY23" fmla="*/ 117112 h 3338513"/>
              <a:gd name="connsiteX24" fmla="*/ 1974671 w 2524125"/>
              <a:gd name="connsiteY24" fmla="*/ 151878 h 3338513"/>
              <a:gd name="connsiteX25" fmla="*/ 1974671 w 2524125"/>
              <a:gd name="connsiteY25" fmla="*/ 151882 h 3338513"/>
              <a:gd name="connsiteX26" fmla="*/ 2012299 w 2524125"/>
              <a:gd name="connsiteY26" fmla="*/ 188528 h 3338513"/>
              <a:gd name="connsiteX27" fmla="*/ 2049901 w 2524125"/>
              <a:gd name="connsiteY27" fmla="*/ 153750 h 3338513"/>
              <a:gd name="connsiteX28" fmla="*/ 2013270 w 2524125"/>
              <a:gd name="connsiteY28" fmla="*/ 117112 h 3338513"/>
              <a:gd name="connsiteX29" fmla="*/ 0 w 2524125"/>
              <a:gd name="connsiteY29" fmla="*/ 0 h 3338513"/>
              <a:gd name="connsiteX30" fmla="*/ 2524125 w 2524125"/>
              <a:gd name="connsiteY30" fmla="*/ 0 h 3338513"/>
              <a:gd name="connsiteX31" fmla="*/ 2524125 w 2524125"/>
              <a:gd name="connsiteY31" fmla="*/ 3338513 h 3338513"/>
              <a:gd name="connsiteX32" fmla="*/ 0 w 2524125"/>
              <a:gd name="connsiteY32" fmla="*/ 3338513 h 333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524125" h="3338513">
                <a:moveTo>
                  <a:pt x="2313456" y="433154"/>
                </a:moveTo>
                <a:cubicBezTo>
                  <a:pt x="2306512" y="432999"/>
                  <a:pt x="2300753" y="438214"/>
                  <a:pt x="2300590" y="444804"/>
                </a:cubicBezTo>
                <a:cubicBezTo>
                  <a:pt x="2300590" y="444819"/>
                  <a:pt x="2300590" y="444837"/>
                  <a:pt x="2300590" y="444851"/>
                </a:cubicBezTo>
                <a:cubicBezTo>
                  <a:pt x="2300506" y="451498"/>
                  <a:pt x="2306118" y="456946"/>
                  <a:pt x="2313116" y="457021"/>
                </a:cubicBezTo>
                <a:cubicBezTo>
                  <a:pt x="2319966" y="457045"/>
                  <a:pt x="2325572" y="451863"/>
                  <a:pt x="2325735" y="445366"/>
                </a:cubicBezTo>
                <a:cubicBezTo>
                  <a:pt x="2325898" y="438776"/>
                  <a:pt x="2320399" y="433308"/>
                  <a:pt x="2313456" y="433154"/>
                </a:cubicBezTo>
                <a:close/>
                <a:moveTo>
                  <a:pt x="2012929" y="421597"/>
                </a:moveTo>
                <a:cubicBezTo>
                  <a:pt x="1999072" y="421259"/>
                  <a:pt x="1987552" y="431651"/>
                  <a:pt x="1987197" y="444805"/>
                </a:cubicBezTo>
                <a:cubicBezTo>
                  <a:pt x="1987197" y="444823"/>
                  <a:pt x="1987197" y="444837"/>
                  <a:pt x="1987197" y="444855"/>
                </a:cubicBezTo>
                <a:cubicBezTo>
                  <a:pt x="1987035" y="458168"/>
                  <a:pt x="1998273" y="469084"/>
                  <a:pt x="2012299" y="469238"/>
                </a:cubicBezTo>
                <a:cubicBezTo>
                  <a:pt x="2025909" y="469234"/>
                  <a:pt x="2037035" y="458936"/>
                  <a:pt x="2037385" y="446021"/>
                </a:cubicBezTo>
                <a:cubicBezTo>
                  <a:pt x="2037735" y="432868"/>
                  <a:pt x="2026791" y="421929"/>
                  <a:pt x="2012929" y="421597"/>
                </a:cubicBezTo>
                <a:close/>
                <a:moveTo>
                  <a:pt x="2313795" y="128671"/>
                </a:moveTo>
                <a:cubicBezTo>
                  <a:pt x="2299937" y="128333"/>
                  <a:pt x="2288417" y="138725"/>
                  <a:pt x="2288063" y="151879"/>
                </a:cubicBezTo>
                <a:cubicBezTo>
                  <a:pt x="2288063" y="151879"/>
                  <a:pt x="2288063" y="151882"/>
                  <a:pt x="2288063" y="151882"/>
                </a:cubicBezTo>
                <a:cubicBezTo>
                  <a:pt x="2287875" y="165195"/>
                  <a:pt x="2299089" y="176134"/>
                  <a:pt x="2313114" y="176312"/>
                </a:cubicBezTo>
                <a:cubicBezTo>
                  <a:pt x="2326745" y="176335"/>
                  <a:pt x="2337900" y="166028"/>
                  <a:pt x="2338250" y="153095"/>
                </a:cubicBezTo>
                <a:cubicBezTo>
                  <a:pt x="2338600" y="139942"/>
                  <a:pt x="2327657" y="129003"/>
                  <a:pt x="2313795" y="128671"/>
                </a:cubicBezTo>
                <a:close/>
                <a:moveTo>
                  <a:pt x="1712068" y="128107"/>
                </a:moveTo>
                <a:cubicBezTo>
                  <a:pt x="1698205" y="127798"/>
                  <a:pt x="1686706" y="138213"/>
                  <a:pt x="1686381" y="151367"/>
                </a:cubicBezTo>
                <a:cubicBezTo>
                  <a:pt x="1686242" y="164670"/>
                  <a:pt x="1697466" y="175576"/>
                  <a:pt x="1711481" y="175753"/>
                </a:cubicBezTo>
                <a:cubicBezTo>
                  <a:pt x="1725112" y="175749"/>
                  <a:pt x="1736247" y="165423"/>
                  <a:pt x="1736567" y="152490"/>
                </a:cubicBezTo>
                <a:cubicBezTo>
                  <a:pt x="1736893" y="139337"/>
                  <a:pt x="1725925" y="128421"/>
                  <a:pt x="1712068" y="128107"/>
                </a:cubicBezTo>
                <a:close/>
                <a:moveTo>
                  <a:pt x="2013270" y="117112"/>
                </a:moveTo>
                <a:cubicBezTo>
                  <a:pt x="1992499" y="116593"/>
                  <a:pt x="1975214" y="132162"/>
                  <a:pt x="1974671" y="151878"/>
                </a:cubicBezTo>
                <a:cubicBezTo>
                  <a:pt x="1974671" y="151878"/>
                  <a:pt x="1974671" y="151882"/>
                  <a:pt x="1974671" y="151882"/>
                </a:cubicBezTo>
                <a:cubicBezTo>
                  <a:pt x="1974400" y="171864"/>
                  <a:pt x="1991246" y="188270"/>
                  <a:pt x="2012299" y="188528"/>
                </a:cubicBezTo>
                <a:cubicBezTo>
                  <a:pt x="2032690" y="188524"/>
                  <a:pt x="2049364" y="173100"/>
                  <a:pt x="2049901" y="153750"/>
                </a:cubicBezTo>
                <a:cubicBezTo>
                  <a:pt x="2050443" y="134034"/>
                  <a:pt x="2034046" y="117628"/>
                  <a:pt x="2013270" y="117112"/>
                </a:cubicBezTo>
                <a:close/>
                <a:moveTo>
                  <a:pt x="0" y="0"/>
                </a:moveTo>
                <a:lnTo>
                  <a:pt x="2524125" y="0"/>
                </a:lnTo>
                <a:lnTo>
                  <a:pt x="2524125" y="3338513"/>
                </a:lnTo>
                <a:lnTo>
                  <a:pt x="0" y="33385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8" y="231776"/>
            <a:ext cx="4392923" cy="1882203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Speakers name</a:t>
            </a:r>
            <a:endParaRPr lang="en-GB" dirty="0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8" y="2130373"/>
            <a:ext cx="4392923" cy="1008000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rgbClr val="EACBBB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role title</a:t>
            </a:r>
            <a:endParaRPr lang="en-GB" dirty="0"/>
          </a:p>
        </p:txBody>
      </p:sp>
      <p:grpSp>
        <p:nvGrpSpPr>
          <p:cNvPr id="34" name="Graphic 19">
            <a:extLst>
              <a:ext uri="{FF2B5EF4-FFF2-40B4-BE49-F238E27FC236}">
                <a16:creationId xmlns:a16="http://schemas.microsoft.com/office/drawing/2014/main" id="{30CCF508-8A96-414E-9404-07DB1BC1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F07F829-F6FC-4DF2-90CA-7E0E05E129F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99CDAA-6B26-4696-95A7-75B99CF0A8D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9E2DEE-F59C-4F32-839F-23EF943860C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4FECE93-C406-440F-B693-95442BB2B39D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779207-3649-4476-B022-010AD1C8527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519B0A-0299-483D-BAFF-7DB63D01CAF8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CBB9F8-0686-4E84-A9E1-C36C0BFC789A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0F79D2-7F6D-4A6C-99C4-1197C1C96A4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25792C8-2B0A-4D38-8872-2BA9859CC20C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C6C7FB1-D6C2-4132-87FD-770849F63E7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A97DBC4-3087-4BF9-837F-611C44A4C98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90523E-2EEF-4C47-8A8E-75151ECB51E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F56317-AA4A-4D20-98E3-07A50B1DB9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E2A8E1-D8EA-4D9A-BF79-BBC3C8319030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9C028A-6019-4F31-98BF-64BCC56D005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E578A76-37FF-465B-A2F8-02231198231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3D30F8-66D8-42FE-A00A-CBC30A14DA9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7D2386-F1CE-4D5D-A178-537E05B7FAA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6E0BFB-980D-49F4-BE48-1D88A88AADB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7FACB1-263A-42DA-8964-252FBF1B714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B3A4-EC1D-48FE-AA9D-498A39D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D188-24CD-4318-B9F6-CDB0F6D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CF62-5A96-461B-B8BA-E249CAEF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4" name="Dots">
            <a:extLst>
              <a:ext uri="{FF2B5EF4-FFF2-40B4-BE49-F238E27FC236}">
                <a16:creationId xmlns:a16="http://schemas.microsoft.com/office/drawing/2014/main" id="{6756FC10-BA1F-4145-A18C-32CA39246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9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073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ags" Target="../tags/tag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7338" y="231774"/>
            <a:ext cx="8569325" cy="100806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338" y="1384301"/>
            <a:ext cx="8569324" cy="3240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054" y="4889414"/>
            <a:ext cx="2057400" cy="1293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BEBEBE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0621" y="4889414"/>
            <a:ext cx="513396" cy="12938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rgbClr val="BEBEBE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687" y="4889414"/>
            <a:ext cx="316567" cy="1293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BEBEBE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1" name="Graphic 19">
            <a:extLst>
              <a:ext uri="{FF2B5EF4-FFF2-40B4-BE49-F238E27FC236}">
                <a16:creationId xmlns:a16="http://schemas.microsoft.com/office/drawing/2014/main" id="{25FB6CBA-568C-4561-9F8B-63353D60C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BEBEBE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D5553F2-FBCD-4BC0-89B1-C3C6B071A465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6E97CA0-2B3D-4EC7-8814-4B1885DAA8A1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436BE29-9A5E-4924-96C1-C8FD6399636D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302BD2-1721-4C2B-918F-37EDB2DA213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AA81E65-F43B-4507-962E-4E125887B53C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8C82DF7-08D7-4B3C-A2EE-3F151BD3E0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E78D303-7B1B-4CA5-98B1-5150A7C5556C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45B777B-422A-42E1-9FEF-493C5441CEB7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0D0337E-6257-43B6-8A33-5D5B00F11F62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BCDA05F-0DFB-434E-8D63-F21AC9981CFC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1AAF30-1E5F-4CD3-9063-4CD80BA1F755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A0A60F8-03A2-4F61-B78E-3B95B56313E6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BAFDD46-3F79-4ABA-99B9-5B4F6A10C616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61AE0C9-4144-43F9-A524-8675A64D4BEF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CCFBA73-1C05-4642-8FD7-EC0C2827D718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B432E7C-57D1-4945-8842-A6509C2261F7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36BA895-901A-4EA1-839D-68CDC919D650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773566D-F5D6-45EA-8088-C1671AE93497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3E19993-6F5D-408F-A761-CFB189BD3ED2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609AB2E-EE1C-4E2C-93C7-D22EF0230ADD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xxLanguageTextBox">
            <a:extLst>
              <a:ext uri="{FF2B5EF4-FFF2-40B4-BE49-F238E27FC236}">
                <a16:creationId xmlns:a16="http://schemas.microsoft.com/office/drawing/2014/main" id="{58F81A98-8A90-4939-8305-1BD77D15340D}"/>
              </a:ext>
            </a:extLst>
          </p:cNvPr>
          <p:cNvSpPr/>
          <p:nvPr userDrawn="1">
            <p:custDataLst>
              <p:tags r:id="rId60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xxLanguageTextBox">
            <a:extLst>
              <a:ext uri="{FF2B5EF4-FFF2-40B4-BE49-F238E27FC236}">
                <a16:creationId xmlns:a16="http://schemas.microsoft.com/office/drawing/2014/main" id="{0BA9C109-60A0-4CD7-8604-CA1350B8399E}"/>
              </a:ext>
            </a:extLst>
          </p:cNvPr>
          <p:cNvSpPr/>
          <p:nvPr userDrawn="1">
            <p:custDataLst>
              <p:tags r:id="rId61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xxLanguageTextBox">
            <a:extLst>
              <a:ext uri="{FF2B5EF4-FFF2-40B4-BE49-F238E27FC236}">
                <a16:creationId xmlns:a16="http://schemas.microsoft.com/office/drawing/2014/main" id="{E3424136-D07B-4809-A0D0-DF64A4998C65}"/>
              </a:ext>
            </a:extLst>
          </p:cNvPr>
          <p:cNvSpPr/>
          <p:nvPr userDrawn="1">
            <p:custDataLst>
              <p:tags r:id="rId62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xxLanguageTextBox">
            <a:extLst>
              <a:ext uri="{FF2B5EF4-FFF2-40B4-BE49-F238E27FC236}">
                <a16:creationId xmlns:a16="http://schemas.microsoft.com/office/drawing/2014/main" id="{44890CA2-8BA5-4DAF-A661-773C108C9506}"/>
              </a:ext>
            </a:extLst>
          </p:cNvPr>
          <p:cNvSpPr/>
          <p:nvPr userDrawn="1">
            <p:custDataLst>
              <p:tags r:id="rId63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xxLanguageTextBox">
            <a:extLst>
              <a:ext uri="{FF2B5EF4-FFF2-40B4-BE49-F238E27FC236}">
                <a16:creationId xmlns:a16="http://schemas.microsoft.com/office/drawing/2014/main" id="{E61FCD24-C515-4CE0-8F76-ED33AB0DF48C}"/>
              </a:ext>
            </a:extLst>
          </p:cNvPr>
          <p:cNvSpPr/>
          <p:nvPr userDrawn="1">
            <p:custDataLst>
              <p:tags r:id="rId64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89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9" r:id="rId3"/>
    <p:sldLayoutId id="2147483678" r:id="rId4"/>
    <p:sldLayoutId id="2147483700" r:id="rId5"/>
    <p:sldLayoutId id="2147483701" r:id="rId6"/>
    <p:sldLayoutId id="2147483702" r:id="rId7"/>
    <p:sldLayoutId id="2147483682" r:id="rId8"/>
    <p:sldLayoutId id="2147483680" r:id="rId9"/>
    <p:sldLayoutId id="2147483683" r:id="rId10"/>
    <p:sldLayoutId id="2147483684" r:id="rId11"/>
    <p:sldLayoutId id="2147483686" r:id="rId12"/>
    <p:sldLayoutId id="2147483685" r:id="rId13"/>
    <p:sldLayoutId id="2147483687" r:id="rId14"/>
    <p:sldLayoutId id="2147483688" r:id="rId15"/>
    <p:sldLayoutId id="2147483724" r:id="rId16"/>
    <p:sldLayoutId id="2147483725" r:id="rId17"/>
    <p:sldLayoutId id="2147483691" r:id="rId18"/>
    <p:sldLayoutId id="2147483727" r:id="rId19"/>
    <p:sldLayoutId id="2147483730" r:id="rId20"/>
    <p:sldLayoutId id="2147483692" r:id="rId21"/>
    <p:sldLayoutId id="2147483721" r:id="rId22"/>
    <p:sldLayoutId id="2147483731" r:id="rId23"/>
    <p:sldLayoutId id="2147483717" r:id="rId24"/>
    <p:sldLayoutId id="2147483732" r:id="rId25"/>
    <p:sldLayoutId id="2147483733" r:id="rId26"/>
    <p:sldLayoutId id="2147483734" r:id="rId27"/>
    <p:sldLayoutId id="2147483735" r:id="rId28"/>
    <p:sldLayoutId id="2147483722" r:id="rId29"/>
    <p:sldLayoutId id="2147483723" r:id="rId30"/>
    <p:sldLayoutId id="2147483737" r:id="rId31"/>
    <p:sldLayoutId id="2147483738" r:id="rId32"/>
    <p:sldLayoutId id="2147483672" r:id="rId33"/>
    <p:sldLayoutId id="2147483726" r:id="rId34"/>
    <p:sldLayoutId id="2147483708" r:id="rId35"/>
    <p:sldLayoutId id="2147483719" r:id="rId36"/>
    <p:sldLayoutId id="2147483736" r:id="rId37"/>
    <p:sldLayoutId id="2147483673" r:id="rId38"/>
    <p:sldLayoutId id="2147483674" r:id="rId39"/>
    <p:sldLayoutId id="2147483675" r:id="rId40"/>
    <p:sldLayoutId id="2147483676" r:id="rId41"/>
    <p:sldLayoutId id="2147483711" r:id="rId42"/>
    <p:sldLayoutId id="2147483710" r:id="rId43"/>
    <p:sldLayoutId id="2147483712" r:id="rId44"/>
    <p:sldLayoutId id="2147483713" r:id="rId45"/>
    <p:sldLayoutId id="2147483714" r:id="rId46"/>
    <p:sldLayoutId id="2147483694" r:id="rId47"/>
    <p:sldLayoutId id="2147483697" r:id="rId48"/>
    <p:sldLayoutId id="2147483695" r:id="rId49"/>
    <p:sldLayoutId id="2147483709" r:id="rId50"/>
    <p:sldLayoutId id="2147483698" r:id="rId51"/>
    <p:sldLayoutId id="2147483699" r:id="rId52"/>
    <p:sldLayoutId id="2147483706" r:id="rId53"/>
    <p:sldLayoutId id="2147483703" r:id="rId54"/>
    <p:sldLayoutId id="2147483704" r:id="rId55"/>
    <p:sldLayoutId id="2147483705" r:id="rId56"/>
    <p:sldLayoutId id="2147483728" r:id="rId57"/>
    <p:sldLayoutId id="2147483729" r:id="rId5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579" userDrawn="1">
          <p15:clr>
            <a:srgbClr val="F26B43"/>
          </p15:clr>
        </p15:guide>
        <p15:guide id="2" orient="horz" pos="146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orient="horz" pos="872" userDrawn="1">
          <p15:clr>
            <a:srgbClr val="F26B43"/>
          </p15:clr>
        </p15:guide>
        <p15:guide id="5" orient="horz" pos="2913" userDrawn="1">
          <p15:clr>
            <a:srgbClr val="F26B43"/>
          </p15:clr>
        </p15:guide>
        <p15:guide id="7" orient="horz" pos="78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C9C9-02E4-467B-997E-6A2B7113B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Fine-tuning a BERT model based on a text corpus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73E63-1E0F-4C55-AA25-CD2D35AF1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AI Roundtable in Cooperation with INFORTE PhD Seminar on</a:t>
            </a:r>
          </a:p>
          <a:p>
            <a:r>
              <a:rPr lang="en-GB" dirty="0"/>
              <a:t>AI-Assisted Software Engineering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5ABC2-5E8B-4AB7-9682-A2D01F5595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Petteri Ranta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9D1ECF-4137-C6CD-EE1E-28700522A5DE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5" b="8895"/>
          <a:stretch>
            <a:fillRect/>
          </a:stretch>
        </p:blipFill>
        <p:spPr bwMode="auto">
          <a:xfrm>
            <a:off x="5432425" y="0"/>
            <a:ext cx="37115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097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AF55-9CC0-2797-FF8A-1F5F4A60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31774"/>
            <a:ext cx="2707861" cy="1439863"/>
          </a:xfrm>
        </p:spPr>
        <p:txBody>
          <a:bodyPr/>
          <a:lstStyle/>
          <a:p>
            <a:r>
              <a:rPr lang="en-GB" dirty="0"/>
              <a:t>Hands-on Instructions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5D1A1-86F2-7AC4-52B4-0B3DCEBAB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95199" y="231774"/>
            <a:ext cx="5118179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Go to Google </a:t>
            </a:r>
            <a:r>
              <a:rPr lang="en-GB" dirty="0" err="1">
                <a:latin typeface="Tietoevry Sans 1 Thin" pitchFamily="50" charset="0"/>
              </a:rPr>
              <a:t>Colaboratory</a:t>
            </a:r>
            <a:endParaRPr lang="en-GB" dirty="0">
              <a:latin typeface="Tietoevry Sans 1 Thin" pitchFamily="50" charset="0"/>
            </a:endParaRP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https://colab.research.google.com or search “</a:t>
            </a:r>
            <a:r>
              <a:rPr lang="en-GB" dirty="0" err="1">
                <a:latin typeface="Tietoevry Sans 1 Thin" pitchFamily="50" charset="0"/>
              </a:rPr>
              <a:t>colab</a:t>
            </a:r>
            <a:r>
              <a:rPr lang="en-GB" dirty="0">
                <a:latin typeface="Tietoevry Sans 1 Thin" pitchFamily="50" charset="0"/>
              </a:rPr>
              <a:t>”</a:t>
            </a:r>
          </a:p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Open a notebook from the designated </a:t>
            </a:r>
            <a:r>
              <a:rPr lang="en-GB" dirty="0" err="1">
                <a:latin typeface="Tietoevry Sans 1 Thin" pitchFamily="50" charset="0"/>
              </a:rPr>
              <a:t>Github</a:t>
            </a:r>
            <a:r>
              <a:rPr lang="en-GB" dirty="0">
                <a:latin typeface="Tietoevry Sans 1 Thin" pitchFamily="50" charset="0"/>
              </a:rPr>
              <a:t> repository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File &gt; Open Notebook &gt; </a:t>
            </a:r>
            <a:r>
              <a:rPr lang="en-GB" dirty="0" err="1">
                <a:latin typeface="Tietoevry Sans 1 Thin" pitchFamily="50" charset="0"/>
              </a:rPr>
              <a:t>Github</a:t>
            </a:r>
            <a:endParaRPr lang="en-GB" dirty="0">
              <a:latin typeface="Tietoevry Sans 1 Thin" pitchFamily="50" charset="0"/>
            </a:endParaRP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User: karmus89 (hit Enter to load)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Repo: transformers-seminar-workshop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Branch: google-</a:t>
            </a:r>
            <a:r>
              <a:rPr lang="en-GB" dirty="0" err="1">
                <a:latin typeface="Tietoevry Sans 1 Thin" pitchFamily="50" charset="0"/>
              </a:rPr>
              <a:t>colab</a:t>
            </a:r>
            <a:endParaRPr lang="en-GB" dirty="0">
              <a:latin typeface="Tietoevry Sans 1 Thin" pitchFamily="50" charset="0"/>
            </a:endParaRP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Notebook: workshop-1/01-data-preprocessing</a:t>
            </a:r>
          </a:p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Change notebook runtime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Runtime &gt; Change runtime type &gt; GPU</a:t>
            </a:r>
          </a:p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When done with the notebook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Runtime &gt; Disconnect and delete runtime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32E5-D5BB-A88F-FFDB-171271E260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AF523-B51E-AC4C-8F64-E179F29F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2548" y="1562400"/>
            <a:ext cx="3058268" cy="15058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857501-4661-9070-56E2-40578E9CF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90" y="3159360"/>
            <a:ext cx="2620350" cy="10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4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1485C48-2E14-23A8-7EDD-BE1EE4DE786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96" b="396"/>
          <a:stretch>
            <a:fillRect/>
          </a:stretch>
        </p:blipFill>
        <p:spPr>
          <a:xfrm>
            <a:off x="5444519" y="750385"/>
            <a:ext cx="2841068" cy="375771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B310F2A-F1F5-4E54-5E2B-CB671C9ED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Petteri Ranta</a:t>
            </a:r>
            <a:endParaRPr lang="en-FI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765B14E-CD49-2BF1-BBFA-3BC60F3AD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Dr.</a:t>
            </a:r>
            <a:r>
              <a:rPr lang="en-GB" dirty="0"/>
              <a:t> Tech.</a:t>
            </a:r>
          </a:p>
          <a:p>
            <a:r>
              <a:rPr lang="en-GB" dirty="0"/>
              <a:t>Senior Data Scientist</a:t>
            </a:r>
          </a:p>
          <a:p>
            <a:r>
              <a:rPr lang="en-GB" dirty="0" err="1"/>
              <a:t>Tietoevry</a:t>
            </a:r>
            <a:r>
              <a:rPr lang="en-GB" dirty="0"/>
              <a:t> Care</a:t>
            </a:r>
          </a:p>
          <a:p>
            <a:r>
              <a:rPr lang="en-GB" dirty="0">
                <a:latin typeface="Tietoevry Sans 1 Thin" pitchFamily="50" charset="0"/>
              </a:rPr>
              <a:t>linkedin.com/in/</a:t>
            </a:r>
            <a:r>
              <a:rPr lang="en-GB" dirty="0" err="1">
                <a:latin typeface="Tietoevry Sans 1 Thin" pitchFamily="50" charset="0"/>
              </a:rPr>
              <a:t>petteriranta</a:t>
            </a:r>
            <a:endParaRPr lang="en-FI" dirty="0">
              <a:latin typeface="Tietoevry Sans 1 Thin" pitchFamily="50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2860F-3BB2-6689-437D-DB3C7406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93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8BB8-2A5F-C8CE-9EB5-26352761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Get Up to Speed With a General Overview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CE010-D71B-AB61-1E93-DA353F6F4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Tietoevry Sans 1 Thin" pitchFamily="50" charset="0"/>
              </a:rPr>
              <a:t>What is NLP?</a:t>
            </a:r>
          </a:p>
          <a:p>
            <a:r>
              <a:rPr lang="en-GB" sz="2000" dirty="0">
                <a:latin typeface="Tietoevry Sans 1 Thin" pitchFamily="50" charset="0"/>
              </a:rPr>
              <a:t>Sequence-to-Sequence models</a:t>
            </a:r>
          </a:p>
          <a:p>
            <a:r>
              <a:rPr lang="en-GB" sz="2000" dirty="0">
                <a:latin typeface="Tietoevry Sans 1 Thin" pitchFamily="50" charset="0"/>
              </a:rPr>
              <a:t>The Transformer</a:t>
            </a:r>
          </a:p>
          <a:p>
            <a:r>
              <a:rPr lang="en-GB" sz="2000" dirty="0">
                <a:latin typeface="Tietoevry Sans 1 Thin" pitchFamily="50" charset="0"/>
              </a:rPr>
              <a:t>From Transformers to BERT</a:t>
            </a:r>
          </a:p>
          <a:p>
            <a:r>
              <a:rPr lang="en-GB" sz="2000" dirty="0">
                <a:latin typeface="Tietoevry Sans 1 Thin" pitchFamily="50" charset="0"/>
              </a:rPr>
              <a:t>Hugging Face</a:t>
            </a:r>
          </a:p>
          <a:p>
            <a:r>
              <a:rPr lang="en-GB" sz="2000" dirty="0">
                <a:latin typeface="Tietoevry Sans 1 Thin" pitchFamily="50" charset="0"/>
              </a:rPr>
              <a:t>Structure of the Workshop</a:t>
            </a:r>
          </a:p>
          <a:p>
            <a:r>
              <a:rPr lang="en-GB" sz="2000" dirty="0">
                <a:latin typeface="Tietoevry Sans 1 Thin" pitchFamily="50" charset="0"/>
              </a:rPr>
              <a:t>Hands-on Instructions</a:t>
            </a:r>
            <a:endParaRPr lang="en-FI" sz="2000" dirty="0">
              <a:latin typeface="Tietoevry Sans 1 Thin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9500D-6EF4-B946-33B6-7E9EA2F0CB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B34A5-9EB3-0484-6796-D9ED00EDF2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82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AF55-9CC0-2797-FF8A-1F5F4A60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31774"/>
            <a:ext cx="2707861" cy="1439863"/>
          </a:xfrm>
        </p:spPr>
        <p:txBody>
          <a:bodyPr/>
          <a:lstStyle/>
          <a:p>
            <a:r>
              <a:rPr lang="en-GB" dirty="0"/>
              <a:t>What is Natural Language Processing?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5D1A1-86F2-7AC4-52B4-0B3DCEBAB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95199" y="231774"/>
            <a:ext cx="5118179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NLP focuses on interactions between humans and computers using natural language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Speech recognition, language translation, sentiment analysis, and question-answering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Significant progress in recent years due to advancements in deep learning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Particularly with the development of transformer-based models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Key concepts 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Language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Context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Words-as-vectors  (embedding)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32E5-D5BB-A88F-FFDB-171271E260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297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AF55-9CC0-2797-FF8A-1F5F4A60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31774"/>
            <a:ext cx="2707861" cy="1439863"/>
          </a:xfrm>
        </p:spPr>
        <p:txBody>
          <a:bodyPr/>
          <a:lstStyle/>
          <a:p>
            <a:r>
              <a:rPr lang="en-GB" dirty="0"/>
              <a:t>Sequence-to-Sequence Models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5D1A1-86F2-7AC4-52B4-0B3DCEBAB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95199" y="231774"/>
            <a:ext cx="5118179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Type of neural network that can be used for a variety of tasks involving sequential data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Typically consist of an encoder and a decoder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Recurrent neural networks (RNNs) the go-to architectures before transformers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Particularly well-suited for processing sequential data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RNNs have notable shortcomings for NLP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Limitations in handling long sequences (vanishing gradient, memory)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Struggle with out-of-vocabulary words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Have difficulties in generating diverse outputs</a:t>
            </a:r>
          </a:p>
          <a:p>
            <a:pPr marL="168275" lvl="1" indent="0">
              <a:buNone/>
            </a:pPr>
            <a:endParaRPr lang="en-FI" sz="1600" dirty="0">
              <a:latin typeface="Tietoevry Sans 1 Thin" pitchFamily="50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32E5-D5BB-A88F-FFDB-171271E260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98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AF55-9CC0-2797-FF8A-1F5F4A60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31774"/>
            <a:ext cx="2707861" cy="1439863"/>
          </a:xfrm>
        </p:spPr>
        <p:txBody>
          <a:bodyPr/>
          <a:lstStyle/>
          <a:p>
            <a:r>
              <a:rPr lang="en-GB" dirty="0"/>
              <a:t>The Transformer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5D1A1-86F2-7AC4-52B4-0B3DCEBAB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95199" y="231774"/>
            <a:ext cx="5118179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A neural network architecture utilizing the attention mechanism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Sequence-to-sequence model that is designed to process input and output sequences in parallel (contra sequentially)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State-of-the-art results in a wide range of natural language processing tasks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The key innovation is the attention mechanism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Selectively focus on different parts of the input sequence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Advantages of Transformers over RNNs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Attention captures long-range dependencies more effectively than traditional RNNs (no vanishing gradient)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Can be trained more efficiently than RNNs, because they do not require backpropagation through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32E5-D5BB-A88F-FFDB-171271E260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73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AF55-9CC0-2797-FF8A-1F5F4A60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31774"/>
            <a:ext cx="2707861" cy="1439863"/>
          </a:xfrm>
        </p:spPr>
        <p:txBody>
          <a:bodyPr/>
          <a:lstStyle/>
          <a:p>
            <a:r>
              <a:rPr lang="en-GB" dirty="0"/>
              <a:t>From </a:t>
            </a:r>
            <a:r>
              <a:rPr lang="en-GB" dirty="0" err="1"/>
              <a:t>Transfomers</a:t>
            </a:r>
            <a:r>
              <a:rPr lang="en-GB" dirty="0"/>
              <a:t> to BERT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5D1A1-86F2-7AC4-52B4-0B3DCEBAB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95199" y="231774"/>
            <a:ext cx="5118179" cy="4680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Bidirectional Encoder Representations from Transformers (BERT)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A transformer model for natural language processing tasks pre-trained on a large corpus of </a:t>
            </a:r>
            <a:r>
              <a:rPr lang="en-GB" sz="1600" dirty="0" err="1">
                <a:latin typeface="Tietoevry Sans 1 Thin" pitchFamily="50" charset="0"/>
              </a:rPr>
              <a:t>unlabeled</a:t>
            </a:r>
            <a:r>
              <a:rPr lang="en-GB" sz="1600" dirty="0">
                <a:latin typeface="Tietoevry Sans 1 Thin" pitchFamily="50" charset="0"/>
              </a:rPr>
              <a:t> text data to learn general language representations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Developed by Google in 2018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After the initial training, the model has been fine-tuned and retrained for multiple NLP tasks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Enabled transfer learning in NLP, reducing need for task-specific models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Enabled researchers to achieve near-human-level performance on some tasks, such as question answering and sentiment analysis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BERT has also paved the way for a new era of pre-trained language models that have since surpassed its performance, such as GPT-3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32E5-D5BB-A88F-FFDB-171271E260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81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AF55-9CC0-2797-FF8A-1F5F4A60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31774"/>
            <a:ext cx="2707861" cy="1439863"/>
          </a:xfrm>
        </p:spPr>
        <p:txBody>
          <a:bodyPr/>
          <a:lstStyle/>
          <a:p>
            <a:r>
              <a:rPr lang="en-GB" dirty="0"/>
              <a:t>Hugging Face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5D1A1-86F2-7AC4-52B4-0B3DCEBAB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95199" y="231774"/>
            <a:ext cx="5118179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A company focused on NLP and building open-source tools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Hosts trained models and datasets for NLP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Provides Python libraries such as Transformers, Datasets, Tokenizers, and Trainer to fine-tune pre-trained models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huggingface.co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The most popular NLP library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Over 2,000 contributors on GitHub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Provides state-of-the-art pre-trained models such as BERT, GPT, and T5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Allows for easy fine-tuning and transfer learning on custom datasets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The Trainer module allows training custom models too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32E5-D5BB-A88F-FFDB-171271E260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428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AF55-9CC0-2797-FF8A-1F5F4A60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31774"/>
            <a:ext cx="2707861" cy="1439863"/>
          </a:xfrm>
        </p:spPr>
        <p:txBody>
          <a:bodyPr/>
          <a:lstStyle/>
          <a:p>
            <a:r>
              <a:rPr lang="en-GB" dirty="0"/>
              <a:t>Structure of the Workshop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5D1A1-86F2-7AC4-52B4-0B3DCEBAB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95199" y="231774"/>
            <a:ext cx="5118179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Today we’ll cover the following topics:</a:t>
            </a:r>
          </a:p>
          <a:p>
            <a:pPr marL="396875" lvl="1" indent="-228600"/>
            <a:r>
              <a:rPr lang="en-GB" sz="1600" dirty="0">
                <a:latin typeface="Tietoevry Sans 1 Thin" pitchFamily="50" charset="0"/>
              </a:rPr>
              <a:t>Preparing raw text data for NLP</a:t>
            </a:r>
          </a:p>
          <a:p>
            <a:pPr marL="396875" lvl="1" indent="-228600"/>
            <a:r>
              <a:rPr lang="en-GB" sz="1600" dirty="0">
                <a:latin typeface="Tietoevry Sans 1 Thin" pitchFamily="50" charset="0"/>
              </a:rPr>
              <a:t>Fine-tuning a pre-trained BERT model</a:t>
            </a:r>
          </a:p>
          <a:p>
            <a:pPr marL="396875" lvl="1" indent="-228600"/>
            <a:r>
              <a:rPr lang="en-GB" sz="1600" dirty="0">
                <a:latin typeface="Tietoevry Sans 1 Thin" pitchFamily="50" charset="0"/>
              </a:rPr>
              <a:t>Using the fine-tuned model with a custom classification head for document classification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All resources (notebooks, data, presentation) are available in </a:t>
            </a:r>
            <a:r>
              <a:rPr lang="en-GB" sz="2000" dirty="0" err="1">
                <a:latin typeface="Tietoevry Sans 1 Thin" pitchFamily="50" charset="0"/>
              </a:rPr>
              <a:t>Github</a:t>
            </a:r>
            <a:endParaRPr lang="en-GB" sz="2000" dirty="0">
              <a:latin typeface="Tietoevry Sans 1 Thin" pitchFamily="50" charset="0"/>
            </a:endParaRP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github.com/karmus89/transformers-seminar-workshop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Using Google </a:t>
            </a:r>
            <a:r>
              <a:rPr lang="en-GB" sz="2000" dirty="0" err="1">
                <a:latin typeface="Tietoevry Sans 1 Thin" pitchFamily="50" charset="0"/>
              </a:rPr>
              <a:t>Colab</a:t>
            </a:r>
            <a:r>
              <a:rPr lang="en-GB" sz="2000" dirty="0">
                <a:latin typeface="Tietoevry Sans 1 Thin" pitchFamily="50" charset="0"/>
              </a:rPr>
              <a:t> is highly advised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Local use is also OK, but not everything is provided as click-and-go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32E5-D5BB-A88F-FFDB-171271E260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75167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"/>
</p:tagLst>
</file>

<file path=ppt/theme/theme1.xml><?xml version="1.0" encoding="utf-8"?>
<a:theme xmlns:a="http://schemas.openxmlformats.org/drawingml/2006/main" name="Tietoevry">
  <a:themeElements>
    <a:clrScheme name="Titeto Every 220420">
      <a:dk1>
        <a:sysClr val="windowText" lastClr="000000"/>
      </a:dk1>
      <a:lt1>
        <a:sysClr val="window" lastClr="FFFFFF"/>
      </a:lt1>
      <a:dk2>
        <a:srgbClr val="F9423A"/>
      </a:dk2>
      <a:lt2>
        <a:srgbClr val="26D07C"/>
      </a:lt2>
      <a:accent1>
        <a:srgbClr val="280071"/>
      </a:accent1>
      <a:accent2>
        <a:srgbClr val="B1B5CE"/>
      </a:accent2>
      <a:accent3>
        <a:srgbClr val="E0E1EB"/>
      </a:accent3>
      <a:accent4>
        <a:srgbClr val="F7EAE4"/>
      </a:accent4>
      <a:accent5>
        <a:srgbClr val="EACBBB"/>
      </a:accent5>
      <a:accent6>
        <a:srgbClr val="6E6259"/>
      </a:accent6>
      <a:hlink>
        <a:srgbClr val="000000"/>
      </a:hlink>
      <a:folHlink>
        <a:srgbClr val="000000"/>
      </a:folHlink>
    </a:clrScheme>
    <a:fontScheme name="TietoEvry -TietoSans">
      <a:majorFont>
        <a:latin typeface="Tietoevry Sans 1 Light"/>
        <a:ea typeface=""/>
        <a:cs typeface=""/>
      </a:majorFont>
      <a:minorFont>
        <a:latin typeface="Tietoevry Sans 1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l">
          <a:defRPr dirty="0" err="1" smtClean="0"/>
        </a:defPPr>
      </a:lstStyle>
    </a:txDef>
  </a:objectDefaults>
  <a:extraClrSchemeLst/>
  <a:custClrLst>
    <a:custClr name="Warm Gray">
      <a:srgbClr val="6E6259"/>
    </a:custClr>
    <a:custClr name="Warm Gray 90%">
      <a:srgbClr val="7B7168"/>
    </a:custClr>
    <a:custClr name="Warm Gray 80%">
      <a:srgbClr val="8B807C"/>
    </a:custClr>
    <a:custClr name="Warm Gray 70%">
      <a:srgbClr val="9C918C"/>
    </a:custClr>
    <a:custClr name="Warm Gray 60%">
      <a:srgbClr val="A9A09B"/>
    </a:custClr>
    <a:custClr name="Warm Gray 50%">
      <a:srgbClr val="B6B1AE"/>
    </a:custClr>
    <a:custClr name="Warm Gray 40%">
      <a:srgbClr val="C5C0BD"/>
    </a:custClr>
    <a:custClr name="Warm Gray 30%">
      <a:srgbClr val="D4D0CD"/>
    </a:custClr>
    <a:custClr name="Warm Gray 20%">
      <a:srgbClr val="E2E0DE"/>
    </a:custClr>
    <a:custClr name="Warm Gray 10%">
      <a:srgbClr val="F1EFED"/>
    </a:custClr>
    <a:custClr name="Hero Red">
      <a:srgbClr val="F9423A"/>
    </a:custClr>
    <a:custClr name="Maroon">
      <a:srgbClr val="64302F"/>
    </a:custClr>
    <a:custClr name="Peach">
      <a:srgbClr val="EACBBB"/>
    </a:custClr>
    <a:custClr name="Peach 40%">
      <a:srgbClr val="F7EAE4"/>
    </a:custClr>
    <a:custClr name="Peach 30%">
      <a:srgbClr val="FAF5F1"/>
    </a:custClr>
    <a:custClr name="Peach 20%">
      <a:srgbClr val="FCF8F5"/>
    </a:custClr>
    <a:custClr name="Peach 10%">
      <a:srgbClr val="FEFAF9"/>
    </a:custClr>
    <a:custClr name="White">
      <a:srgbClr val="FFFFFF"/>
    </a:custClr>
    <a:custClr name="CTA Yellow">
      <a:srgbClr val="E9EC6B"/>
    </a:custClr>
    <a:custClr name="Warm Gray 5%">
      <a:srgbClr val="F9F6F8"/>
    </a:custClr>
    <a:custClr name="Cool Gray">
      <a:srgbClr val="52565A"/>
    </a:custClr>
    <a:custClr name="Cool Gray 90%">
      <a:srgbClr val="63676A"/>
    </a:custClr>
    <a:custClr name="Cool Gray 80%">
      <a:srgbClr val="74787B"/>
    </a:custClr>
    <a:custClr name="Cool Gray 70%">
      <a:srgbClr val="86888B"/>
    </a:custClr>
    <a:custClr name="Cool Gray 60%">
      <a:srgbClr val="989A9C"/>
    </a:custClr>
    <a:custClr name="Cool Gray 50%">
      <a:srgbClr val="A9AAAC"/>
    </a:custClr>
    <a:custClr name="Cool Gray 40%">
      <a:srgbClr val="CBCCCD"/>
    </a:custClr>
    <a:custClr name="Cool Gray 30%">
      <a:srgbClr val="D4D5D5"/>
    </a:custClr>
    <a:custClr name="Cool Gray 20%">
      <a:srgbClr val="DDDDDE"/>
    </a:custClr>
    <a:custClr name="Cool Gray 10%">
      <a:srgbClr val="EDEEEE"/>
    </a:custClr>
    <a:custClr name="Black">
      <a:srgbClr val="000000"/>
    </a:custClr>
    <a:custClr name="Dark Blue">
      <a:srgbClr val="0C1D48"/>
    </a:custClr>
    <a:custClr name="Hero Blue">
      <a:srgbClr val="280071"/>
    </a:custClr>
    <a:custClr name="Violet">
      <a:srgbClr val="B1B5CE"/>
    </a:custClr>
    <a:custClr name="Violet 40%">
      <a:srgbClr val="E0E1EB"/>
    </a:custClr>
    <a:custClr name="Violet 30%">
      <a:srgbClr val="E7E9F0"/>
    </a:custClr>
    <a:custClr name="Violet 20%">
      <a:srgbClr val="EFF1F5"/>
    </a:custClr>
    <a:custClr name="Violet 10%">
      <a:srgbClr val="F8F7FF"/>
    </a:custClr>
    <a:custClr name="CTA Green">
      <a:srgbClr val="26D07C"/>
    </a:custClr>
    <a:custClr name="Cool Gray 5%">
      <a:srgbClr val="F6F6F8"/>
    </a:custClr>
  </a:custClrLst>
  <a:extLst>
    <a:ext uri="{05A4C25C-085E-4340-85A3-A5531E510DB2}">
      <thm15:themeFamily xmlns:thm15="http://schemas.microsoft.com/office/thememl/2012/main" name="Tietoevry.potx" id="{DF39A397-2956-4AC2-8607-4E2FE8F29DA6}" vid="{7E78BABA-3C2C-454C-A981-B73D1D1EAA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Gray">
      <a:srgbClr val="6E6259"/>
    </a:custClr>
    <a:custClr name="Warm Gray 90%">
      <a:srgbClr val="7B7168"/>
    </a:custClr>
    <a:custClr name="Warm Gray 80%">
      <a:srgbClr val="8B807C"/>
    </a:custClr>
    <a:custClr name="Warm Gray 70%">
      <a:srgbClr val="9C918C"/>
    </a:custClr>
    <a:custClr name="Warm Gray 60%">
      <a:srgbClr val="A9A09B"/>
    </a:custClr>
    <a:custClr name="Warm Gray 50%">
      <a:srgbClr val="B6B1AE"/>
    </a:custClr>
    <a:custClr name="Warm Gray 40%">
      <a:srgbClr val="C5C0BD"/>
    </a:custClr>
    <a:custClr name="Warm Gray 30%">
      <a:srgbClr val="D4D0CD"/>
    </a:custClr>
    <a:custClr name="Warm Gray 20%">
      <a:srgbClr val="E2E0DE"/>
    </a:custClr>
    <a:custClr name="Warm Gray 10%">
      <a:srgbClr val="F1EFED"/>
    </a:custClr>
    <a:custClr name="Hero Red">
      <a:srgbClr val="F9423A"/>
    </a:custClr>
    <a:custClr name="Maroon">
      <a:srgbClr val="64302F"/>
    </a:custClr>
    <a:custClr name="Peach">
      <a:srgbClr val="EACBBB"/>
    </a:custClr>
    <a:custClr name="Peach 40%">
      <a:srgbClr val="F7EAE4"/>
    </a:custClr>
    <a:custClr name="Peach 30%">
      <a:srgbClr val="FAF5F1"/>
    </a:custClr>
    <a:custClr name="Peach 20%">
      <a:srgbClr val="FCF8F5"/>
    </a:custClr>
    <a:custClr name="Peach 10%">
      <a:srgbClr val="FEFAF9"/>
    </a:custClr>
    <a:custClr name="White">
      <a:srgbClr val="FFFFFF"/>
    </a:custClr>
    <a:custClr name="CTA Yellow">
      <a:srgbClr val="E9EC6B"/>
    </a:custClr>
    <a:custClr name="Warm Gray 5%">
      <a:srgbClr val="F9F6F8"/>
    </a:custClr>
    <a:custClr name="Cool Gray">
      <a:srgbClr val="52565A"/>
    </a:custClr>
    <a:custClr name="Cool Gray 90%">
      <a:srgbClr val="63676A"/>
    </a:custClr>
    <a:custClr name="Cool Gray 80%">
      <a:srgbClr val="74787B"/>
    </a:custClr>
    <a:custClr name="Cool Gray 70%">
      <a:srgbClr val="86888B"/>
    </a:custClr>
    <a:custClr name="Cool Gray 60%">
      <a:srgbClr val="989A9C"/>
    </a:custClr>
    <a:custClr name="Cool Gray 50%">
      <a:srgbClr val="A9AAAC"/>
    </a:custClr>
    <a:custClr name="Cool Gray 40%">
      <a:srgbClr val="CBCCCD"/>
    </a:custClr>
    <a:custClr name="Cool Gray 30%">
      <a:srgbClr val="D4D5D5"/>
    </a:custClr>
    <a:custClr name="Cool Gray 20%">
      <a:srgbClr val="DDDDDE"/>
    </a:custClr>
    <a:custClr name="Cool Gray 10%">
      <a:srgbClr val="EDEEEE"/>
    </a:custClr>
    <a:custClr name="Black">
      <a:srgbClr val="000000"/>
    </a:custClr>
    <a:custClr name="Dark Blue">
      <a:srgbClr val="0C1D48"/>
    </a:custClr>
    <a:custClr name="Hero Blue">
      <a:srgbClr val="280071"/>
    </a:custClr>
    <a:custClr name="Violet">
      <a:srgbClr val="B1B5CE"/>
    </a:custClr>
    <a:custClr name="Violet 40%">
      <a:srgbClr val="E0E1EB"/>
    </a:custClr>
    <a:custClr name="Violet 30%">
      <a:srgbClr val="E7E9F0"/>
    </a:custClr>
    <a:custClr name="Violet 20%">
      <a:srgbClr val="EFF1F5"/>
    </a:custClr>
    <a:custClr name="Violet 10%">
      <a:srgbClr val="F8F7FF"/>
    </a:custClr>
    <a:custClr name="CTA Green">
      <a:srgbClr val="26D07C"/>
    </a:custClr>
    <a:custClr name="Cool Gray 5%">
      <a:srgbClr val="F6F6F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Gray">
      <a:srgbClr val="6E6259"/>
    </a:custClr>
    <a:custClr name="Warm Gray 90%">
      <a:srgbClr val="7B7168"/>
    </a:custClr>
    <a:custClr name="Warm Gray 80%">
      <a:srgbClr val="8B807C"/>
    </a:custClr>
    <a:custClr name="Warm Gray 70%">
      <a:srgbClr val="9C918C"/>
    </a:custClr>
    <a:custClr name="Warm Gray 60%">
      <a:srgbClr val="A9A09B"/>
    </a:custClr>
    <a:custClr name="Warm Gray 50%">
      <a:srgbClr val="B6B1AE"/>
    </a:custClr>
    <a:custClr name="Warm Gray 40%">
      <a:srgbClr val="C5C0BD"/>
    </a:custClr>
    <a:custClr name="Warm Gray 30%">
      <a:srgbClr val="D4D0CD"/>
    </a:custClr>
    <a:custClr name="Warm Gray 20%">
      <a:srgbClr val="E2E0DE"/>
    </a:custClr>
    <a:custClr name="Warm Gray 10%">
      <a:srgbClr val="F1EFED"/>
    </a:custClr>
    <a:custClr name="Hero Red">
      <a:srgbClr val="F9423A"/>
    </a:custClr>
    <a:custClr name="Maroon">
      <a:srgbClr val="64302F"/>
    </a:custClr>
    <a:custClr name="Peach">
      <a:srgbClr val="EACBBB"/>
    </a:custClr>
    <a:custClr name="Peach 40%">
      <a:srgbClr val="F7EAE4"/>
    </a:custClr>
    <a:custClr name="Peach 30%">
      <a:srgbClr val="FAF5F1"/>
    </a:custClr>
    <a:custClr name="Peach 20%">
      <a:srgbClr val="FCF8F5"/>
    </a:custClr>
    <a:custClr name="Peach 10%">
      <a:srgbClr val="FEFAF9"/>
    </a:custClr>
    <a:custClr name="White">
      <a:srgbClr val="FFFFFF"/>
    </a:custClr>
    <a:custClr name="CTA Yellow">
      <a:srgbClr val="E9EC6B"/>
    </a:custClr>
    <a:custClr name="Warm Gray 5%">
      <a:srgbClr val="F9F6F8"/>
    </a:custClr>
    <a:custClr name="Cool Gray">
      <a:srgbClr val="52565A"/>
    </a:custClr>
    <a:custClr name="Cool Gray 90%">
      <a:srgbClr val="63676A"/>
    </a:custClr>
    <a:custClr name="Cool Gray 80%">
      <a:srgbClr val="74787B"/>
    </a:custClr>
    <a:custClr name="Cool Gray 70%">
      <a:srgbClr val="86888B"/>
    </a:custClr>
    <a:custClr name="Cool Gray 60%">
      <a:srgbClr val="989A9C"/>
    </a:custClr>
    <a:custClr name="Cool Gray 50%">
      <a:srgbClr val="A9AAAC"/>
    </a:custClr>
    <a:custClr name="Cool Gray 40%">
      <a:srgbClr val="CBCCCD"/>
    </a:custClr>
    <a:custClr name="Cool Gray 30%">
      <a:srgbClr val="D4D5D5"/>
    </a:custClr>
    <a:custClr name="Cool Gray 20%">
      <a:srgbClr val="DDDDDE"/>
    </a:custClr>
    <a:custClr name="Cool Gray 10%">
      <a:srgbClr val="EDEEEE"/>
    </a:custClr>
    <a:custClr name="Black">
      <a:srgbClr val="000000"/>
    </a:custClr>
    <a:custClr name="Dark Blue">
      <a:srgbClr val="0C1D48"/>
    </a:custClr>
    <a:custClr name="Hero Blue">
      <a:srgbClr val="280071"/>
    </a:custClr>
    <a:custClr name="Violet">
      <a:srgbClr val="B1B5CE"/>
    </a:custClr>
    <a:custClr name="Violet 40%">
      <a:srgbClr val="E0E1EB"/>
    </a:custClr>
    <a:custClr name="Violet 30%">
      <a:srgbClr val="E7E9F0"/>
    </a:custClr>
    <a:custClr name="Violet 20%">
      <a:srgbClr val="EFF1F5"/>
    </a:custClr>
    <a:custClr name="Violet 10%">
      <a:srgbClr val="F8F7FF"/>
    </a:custClr>
    <a:custClr name="CTA Green">
      <a:srgbClr val="26D07C"/>
    </a:custClr>
    <a:custClr name="Cool Gray 5%">
      <a:srgbClr val="F6F6F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4805B04F61F348BBF014322A2B023F" ma:contentTypeVersion="5" ma:contentTypeDescription="Create a new document." ma:contentTypeScope="" ma:versionID="3da2214f169ad9425a25900b418af2e1">
  <xsd:schema xmlns:xsd="http://www.w3.org/2001/XMLSchema" xmlns:xs="http://www.w3.org/2001/XMLSchema" xmlns:p="http://schemas.microsoft.com/office/2006/metadata/properties" xmlns:ns2="95cdf6e4-5eb7-4e5e-b8ef-b937733c5972" targetNamespace="http://schemas.microsoft.com/office/2006/metadata/properties" ma:root="true" ma:fieldsID="38c2f078e64bbbb9f85ff8a0550c79b5" ns2:_="">
    <xsd:import namespace="95cdf6e4-5eb7-4e5e-b8ef-b937733c59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df6e4-5eb7-4e5e-b8ef-b937733c59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6D186D-75F8-4B2E-AD39-92B6A8F55A3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9BB8A92-9FCD-4A3A-A6A5-3D32A2F4F9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9C4951-4240-4A26-8300-0E51648028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cdf6e4-5eb7-4e5e-b8ef-b937733c59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Tietoevry template</Template>
  <TotalTime>136</TotalTime>
  <Words>625</Words>
  <Application>Microsoft Office PowerPoint</Application>
  <PresentationFormat>On-screen Show (16:9)</PresentationFormat>
  <Paragraphs>95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Tietoevry Sans 1</vt:lpstr>
      <vt:lpstr>Tietoevry Sans 1 Light</vt:lpstr>
      <vt:lpstr>Tietoevry Sans 1 Thin</vt:lpstr>
      <vt:lpstr>Tietoevry</vt:lpstr>
      <vt:lpstr>Fine-tuning a BERT model based on a text corpus</vt:lpstr>
      <vt:lpstr>Petteri Ranta</vt:lpstr>
      <vt:lpstr>Let’s Get Up to Speed With a General Overview</vt:lpstr>
      <vt:lpstr>What is Natural Language Processing?</vt:lpstr>
      <vt:lpstr>Sequence-to-Sequence Models</vt:lpstr>
      <vt:lpstr>The Transformer</vt:lpstr>
      <vt:lpstr>From Transfomers to BERT</vt:lpstr>
      <vt:lpstr>Hugging Face</vt:lpstr>
      <vt:lpstr>Structure of the Workshop</vt:lpstr>
      <vt:lpstr>Hands-on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Fine-tuning a transformer model based on a text corpus</dc:title>
  <dc:creator>Petteri Ranta</dc:creator>
  <cp:lastModifiedBy>Petteri Ranta</cp:lastModifiedBy>
  <cp:revision>32</cp:revision>
  <dcterms:created xsi:type="dcterms:W3CDTF">2023-05-09T05:57:28Z</dcterms:created>
  <dcterms:modified xsi:type="dcterms:W3CDTF">2023-05-10T06:11:45Z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0x010100704805B04F61F348BBF014322A2B023F</vt:lpwstr>
  </property>
</Properties>
</file>