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83" r:id="rId7"/>
    <p:sldId id="281" r:id="rId8"/>
    <p:sldId id="28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5" d="100"/>
          <a:sy n="135" d="100"/>
        </p:scale>
        <p:origin x="379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FA273-E199-41C9-8095-7DD5CEBF5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B2809-BE04-47E1-9FDF-AC3BF785E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6376-53EC-491F-9D95-B02A0CFB2100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13D2-DC2E-487C-A484-C261C3B90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9E73-2B78-4777-85D8-D41CA3F3F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8EC5-5937-49D0-B205-3DB3AB058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2F8D-B116-4CD7-A757-FF786F89BACC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F984-95C0-4021-BEF5-D91CB9F5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F7EAE4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73" name="Dots">
            <a:extLst>
              <a:ext uri="{FF2B5EF4-FFF2-40B4-BE49-F238E27FC236}">
                <a16:creationId xmlns:a16="http://schemas.microsoft.com/office/drawing/2014/main" id="{B0423462-8FE2-4022-8D8D-6B7FE496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6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74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0FD9167-FF9F-4DD6-A2A0-1120C2D1A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404369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bg>
      <p:bgPr>
        <a:solidFill>
          <a:srgbClr val="EACBBB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E8E522A-0F73-469A-8FB8-09265CCA7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111463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732C4AB7-5FBA-4B29-9C56-34AAF7CA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356987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5">
    <p:bg>
      <p:bgPr>
        <a:solidFill>
          <a:srgbClr val="EACBB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1564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9077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920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36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2323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83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278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3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Picture Placeholder 62">
            <a:extLst>
              <a:ext uri="{FF2B5EF4-FFF2-40B4-BE49-F238E27FC236}">
                <a16:creationId xmlns:a16="http://schemas.microsoft.com/office/drawing/2014/main" id="{51DD727F-E43F-4B84-9AF0-3AE3A5A8C3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85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310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981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7D6CCA3-D98F-4E8C-B9B8-253423212E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66A57BE-C742-4942-BC2C-5CCB046B10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D784ED6D-55C4-43AE-897A-8020AD869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 dirty="0"/>
              <a:t>Click to add date and/or presenters name</a:t>
            </a:r>
          </a:p>
        </p:txBody>
      </p:sp>
      <p:sp>
        <p:nvSpPr>
          <p:cNvPr id="39" name="Dots">
            <a:extLst>
              <a:ext uri="{FF2B5EF4-FFF2-40B4-BE49-F238E27FC236}">
                <a16:creationId xmlns:a16="http://schemas.microsoft.com/office/drawing/2014/main" id="{7E284916-3830-4B2D-96DE-5DDABBF9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0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5"/>
            <a:ext cx="8569325" cy="396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8F3246DC-C5BF-4123-BA49-B14EF33A4FF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15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65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2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2EFC80-19D6-4D40-8BBD-10FBF9FB383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850DDEEC-1DA5-43EB-939E-82FF5ACCA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FBF61D-E439-4D28-8ECE-FDA47454CD5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645A-DC52-470C-8192-4ACC478B575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EE0C85-D248-4D0F-9C19-EF4B13DB7F9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BE9197-611F-475B-BD25-0EC8A86BCA6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A5CD69-A94D-4883-AC01-E6FF3F447E8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A951B3-CA7A-468B-B334-A2BFCA9B6D00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EE9E62-C5E7-42B5-BE8A-6275574A1393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911DB0-4A27-441B-A7B8-69B99118636B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65D296-D101-4F16-93E6-72BC9058405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9CB12-4993-4BFE-9F4D-18F8627B090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5F25D-2B27-450C-B8BD-71565C55980C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FB610-E3D3-4A7D-9898-BAAEE6E25E11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742BC4-19B8-47F0-ABB5-BEBAAD93856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35A104-5357-43BA-B08F-A722158449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40844B-29B5-4DCA-9975-95116E5F6DC7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FB4B08-799A-4724-AE06-B64F9A8D776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9E24C-A66D-459D-8473-482CB2591E2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8C41A1-AAC4-4958-9D85-8193A19FD590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7557AC-223E-4A56-9B79-4606698704B3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E06773-FAC4-4C97-8B36-F9AD4BA9B9D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70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8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aphic 19">
            <a:extLst>
              <a:ext uri="{FF2B5EF4-FFF2-40B4-BE49-F238E27FC236}">
                <a16:creationId xmlns:a16="http://schemas.microsoft.com/office/drawing/2014/main" id="{E1A420AD-4664-4967-8C23-CF0CBC05D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80439-DD54-4100-97F9-D7A4A327A0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2A83F7-90F7-43E5-B1EB-DC34201A486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3B0482-AECE-4C35-8403-9C3A9A9727E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6E2943-61E9-4217-B49B-01DB377841C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0E12CB-F1D3-4C07-8576-FD96F03B29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7C2BB1-7F13-42D0-8280-0C6AC5860E2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009E81-CF94-43ED-98F3-2EFC911AF96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EE56E-EDC8-4088-9D28-243DD5B5F811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4E1F6F-0C47-4DB2-BDA2-87F98787AC86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5BDFD2-3768-478E-BE3D-E9CEC458B0C4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EAAD69-61B3-486B-9520-565E1A1FA6CF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DE9FE4-1F26-41C9-9218-0F02A25B217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C12A81-E9E3-43DA-98A6-EA7FD8B4C6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8EE2C1-BC5A-40F1-A956-7DF9AE6EFB0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5E7BAE-2B0C-46BA-9533-F5339965A33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9E3C8D-4C3A-4035-88E3-97BAF26B4B3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98F041-905E-445F-AB40-A2186AE0ADB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028F34-0815-4940-B5A7-925D59B6E47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95A7C8-F27A-4E78-A9AD-E859CA15B2A4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A9AE59-A400-43E5-B137-92CBAC612BB7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9046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9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6B8BE9-BB36-4A36-9F26-11708C686D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0A648DE4-485C-4CD3-93CF-65AA4C1B3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39939B-8239-4A6B-AD9E-86EFD72E75B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BF09CE-3E09-48EE-ABF6-6B8EBC69E15F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C9FC79-1ED1-430F-9C5D-0F32619E7CF8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2B045-6E5F-4F4E-81AC-8EAA5436EA3C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155D9F-0B11-4A02-A5E8-25F83D6CA22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7BD3A5-C40E-4899-801C-AEDB5AB52ACC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32660-79BD-403C-B905-7FFEDDA88D7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BD8A76-1907-4EF6-AE1B-2310B82280D8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700A09-D5A1-42A8-BAE3-BBD0859BA2E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3D047-15E2-447B-8A0C-61C569F6CA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CF639E-3D76-41C1-8F31-832B794D1B76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F5EC6A-AB60-49AB-9EDE-A865DB7F42A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F469AC-EC76-49F5-95F1-FFB0C4387D0B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0BC3CC-6668-41BB-A498-D2F712002A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9C055A-7378-4DE3-872B-3039830C8DE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5CEBDB-01CC-4CAC-8BCF-2897B853BC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94D193-773A-4280-8CB8-26746A5FACCC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24820A-465D-4809-A8AC-2BC24AF07305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E60FA5-9969-4254-91CE-F67ABD83DF2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54149B-F0FA-412D-B1DA-7B349E3FC8E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9062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61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B9C4FDA-47FC-4EF4-87B8-F8831D0B6EFD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08C50D-C580-4576-ABA3-0C6EDE50A7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Dots">
            <a:extLst>
              <a:ext uri="{FF2B5EF4-FFF2-40B4-BE49-F238E27FC236}">
                <a16:creationId xmlns:a16="http://schemas.microsoft.com/office/drawing/2014/main" id="{73DE4581-E0EA-4A8F-A722-4EDE8349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0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2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9" name="Graphic 19">
            <a:extLst>
              <a:ext uri="{FF2B5EF4-FFF2-40B4-BE49-F238E27FC236}">
                <a16:creationId xmlns:a16="http://schemas.microsoft.com/office/drawing/2014/main" id="{90AA1AAD-FFB3-4E19-A08C-4948180A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746" y="4911726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2142AA-C1F2-413B-85F6-3193CBB40E9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F27B02-6CDC-490C-A736-9EFF0B5575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07A60D-7153-487D-BB58-E43E8C5640D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1C4398-6F90-4229-A156-B1CB1428607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4736A5-B5FE-4B22-AAB2-73D89487DB1B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C343E3-632F-45EB-90FA-20E5D0DE57D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2CE8D8-3DCB-4F73-8B14-D648E2FEF95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05E651-C109-4EC6-94C6-B183AC6A377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65EC35-08D3-4055-910E-14F56892EB7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DF54AC-659D-4590-B8E5-5B6CC10AF5C2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BD372C-BC49-4687-AB15-64E2019E02F4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E1B123-13B4-4DB4-9595-8599B6C7C4E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C7E98-F964-42DA-8A43-7F50DBF307D1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80C13B-FC9A-479B-9D84-35F26043306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7D6D95-E7D1-469E-8079-4C51D6826EF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2D4350-B766-4449-B7E7-B05968AF75CA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193F03-FEB8-4DFE-B297-1FAB6FF6F06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343257-2828-4B3B-8B03-B1BB5D7E9E11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D557D1-80E4-42E8-B630-2E08BCC999E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11B9F7-598C-47CF-A70C-CCCCC951CBD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09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AAFC091A-C10F-4DAF-BDD5-EB0BB4B55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953622-3C3B-4560-9C59-6AA1102754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6C57F1-2BD7-45F9-ABD5-9EDA701C34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E7D152-C560-464D-AC43-64BE3CCA2A3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3D9E2-848F-47A5-9982-DFCC84D7F155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BEA1DF-E688-477F-B842-A00D407F99E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3AF0E8-0B03-45B4-884A-E886460C7A7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2C990C-A968-4309-9494-1CD8DA2774E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A1DAF-84DA-400F-BAD5-CA40018EF9BC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E2AB5D-D6CF-46C0-BA61-B7FC5335E51D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EB92E3-A220-4F72-8C55-54AEFD7A33CB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2763B4-F834-4044-A6EA-F0D128C672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3A5D33-9EB5-4BD4-81EB-CBB37DEA103C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2DC0CD-16E9-441A-B783-3D021A4FE9C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137175-1B2E-432F-BB0E-A685819A0D2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7E9EE0-6905-403E-BB72-3DB1306B7C8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645C3F-6D4A-4439-BB2B-3FBCD0F846C4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28FDDE-DF17-4B7E-A7AD-A06AB7AB6151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D51B9D-6B6E-45B2-8B84-B1F0D55AFC1D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AC7D6B-FAA9-4E3E-9788-1736579236C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68916D-0498-4808-B8B1-B9EA58B58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8328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64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 userDrawn="1">
          <p15:clr>
            <a:srgbClr val="FBAE40"/>
          </p15:clr>
        </p15:guide>
        <p15:guide id="2" pos="2653" userDrawn="1">
          <p15:clr>
            <a:srgbClr val="FBAE40"/>
          </p15:clr>
        </p15:guide>
        <p15:guide id="3" pos="4921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045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18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9" name="Graphic 19">
            <a:extLst>
              <a:ext uri="{FF2B5EF4-FFF2-40B4-BE49-F238E27FC236}">
                <a16:creationId xmlns:a16="http://schemas.microsoft.com/office/drawing/2014/main" id="{02AF89FC-84AD-457F-A215-4C444DF5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05FC70-CE33-4A87-8449-E1B9B0F82DA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1FA43-2BC5-4E38-8E78-05643F05832B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AD1503-2D75-4882-BC73-CD43EC468BE0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88984F-6771-4FCE-9457-AEDF37C54B9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C64356-1910-427B-A1E3-9D582C7BCD66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1CB873-8E26-4127-B72A-4D1F50A56179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4DB33F-0727-4BEB-BB34-8FF56542E7B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3BE8DE-AF52-4D3C-8D26-A1E813CC020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ADAC4E-0025-49B5-9193-005805248D2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333341-EE7E-4B56-81B1-4C0E8BBAD5E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3801D4-9BF7-4700-8C32-D70AE36D4D0E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7C9AAB-BC0F-4F47-A45A-84F12265CEA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20A042-CFD3-4726-9871-95DF0A19200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C7DE60-D77E-45B1-BE9F-9C296A01202D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3AA0E-0F03-4C52-A670-2C43C1E3566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89DF5B-E575-4553-BAFF-6FDAE0A72D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4FB39-65D6-4F28-A8A6-B01F30986E14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FE6349-71D4-4AD6-A2B7-C630037B5D2A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A7A066-CC02-4961-A242-F2116F5A0EE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8E2CB-A539-45E9-9ECD-33FDF5F5436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45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EF457548-E4E9-48CF-BFEF-7FF4E830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CEEEC-B682-4914-BE51-06184C528EA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143F58-8F90-4981-B8A4-4E6E6DF78D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C1FDEC-F27B-4C2B-AEB6-D0B7092D119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030235-2089-43DC-ADCD-3FF7A7414822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7F594A-85A1-4433-B1D9-E883EAF719C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CC16F-38C5-43C7-A412-48658559145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DF0B0C-7ECA-4F7F-9BB7-770C74733725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AEA256-8AD9-4119-B258-E80EE082240D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28A0CD-1DCC-412A-A58A-2FE93CBDE8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A1FF9A-D8BF-4D62-91BA-6D3BAF18CA6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CF045C-C079-401C-8DA2-65A2281761F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E84ED9-F5B5-4394-8EA9-C9B9B9DCD07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CEA51E-D360-4270-9AC0-372799B4C15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269DD3-3494-4B2A-8557-9E29670A26A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6195827-9307-42F3-B1CE-7EEBB06F42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F2E896-0881-487C-BC9B-C6E50596C28E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EA62F6-6725-4395-A522-4C31C231437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B7EDF7-E564-4F84-897B-CA00DC07568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F84A02-AAEE-4CC5-B2E8-60EF1687433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B439FE-A7D2-4D82-B6BE-2D53B5DEFAB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755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6702BE-8DDA-4141-820E-8AEE85BB00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2736850" cy="3252702"/>
          </a:xfrm>
        </p:spPr>
        <p:txBody>
          <a:bodyPr>
            <a:normAutofit/>
          </a:bodyPr>
          <a:lstStyle>
            <a:lvl1pPr marL="0" indent="0">
              <a:lnSpc>
                <a:spcPct val="88000"/>
              </a:lnSpc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26E9252-67B5-44BC-914E-DC52F8465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3574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D028AD5-C27D-4A54-B587-543EDEDCE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9813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0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2018" userDrawn="1">
          <p15:clr>
            <a:srgbClr val="FBAE40"/>
          </p15:clr>
        </p15:guide>
        <p15:guide id="3" pos="3742" userDrawn="1">
          <p15:clr>
            <a:srgbClr val="FBAE40"/>
          </p15:clr>
        </p15:guide>
        <p15:guide id="4" pos="385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CFFCB23-D261-4EEF-AB85-1BD6EF09DF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C5C668-368E-4EE4-B072-C1F003E769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6500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6C8A71D-B40E-4849-81A7-D752EF5F8A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5662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3C3DE41-C5A2-47F0-8966-C5CF80B1A4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1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5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4320" userDrawn="1">
          <p15:clr>
            <a:srgbClr val="FBAE40"/>
          </p15:clr>
        </p15:guide>
        <p15:guide id="5" pos="1560" userDrawn="1">
          <p15:clr>
            <a:srgbClr val="FBAE40"/>
          </p15:clr>
        </p15:guide>
        <p15:guide id="6" pos="2822" userDrawn="1">
          <p15:clr>
            <a:srgbClr val="FBAE40"/>
          </p15:clr>
        </p15:guide>
        <p15:guide id="7" pos="2941" userDrawn="1">
          <p15:clr>
            <a:srgbClr val="FBAE40"/>
          </p15:clr>
        </p15:guide>
        <p15:guide id="8" pos="4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0CC86D-A9F1-4C7F-8A8B-0E2535F8A86C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D90AE0-1FCB-4D84-ABAD-75632D77D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75" name="Dots">
            <a:extLst>
              <a:ext uri="{FF2B5EF4-FFF2-40B4-BE49-F238E27FC236}">
                <a16:creationId xmlns:a16="http://schemas.microsoft.com/office/drawing/2014/main" id="{2E3B1537-5542-4DE2-9E35-373E9D811F5A}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4450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8999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441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9066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9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68" userDrawn="1">
          <p15:clr>
            <a:srgbClr val="FBAE40"/>
          </p15:clr>
        </p15:guide>
        <p15:guide id="4" pos="4479" userDrawn="1">
          <p15:clr>
            <a:srgbClr val="FBAE40"/>
          </p15:clr>
        </p15:guide>
        <p15:guide id="5" pos="1281" userDrawn="1">
          <p15:clr>
            <a:srgbClr val="FBAE40"/>
          </p15:clr>
        </p15:guide>
        <p15:guide id="6" pos="2268" userDrawn="1">
          <p15:clr>
            <a:srgbClr val="FBAE40"/>
          </p15:clr>
        </p15:guide>
        <p15:guide id="7" pos="2381" userDrawn="1">
          <p15:clr>
            <a:srgbClr val="FBAE40"/>
          </p15:clr>
        </p15:guide>
        <p15:guide id="8" pos="4589" userDrawn="1">
          <p15:clr>
            <a:srgbClr val="FBAE40"/>
          </p15:clr>
        </p15:guide>
        <p15:guide id="9" pos="3379" userDrawn="1">
          <p15:clr>
            <a:srgbClr val="FBAE40"/>
          </p15:clr>
        </p15:guide>
        <p15:guide id="10" pos="349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5014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2690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0366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8042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7190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8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7" userDrawn="1">
          <p15:clr>
            <a:srgbClr val="FBAE40"/>
          </p15:clr>
        </p15:guide>
        <p15:guide id="4" pos="3742" userDrawn="1">
          <p15:clr>
            <a:srgbClr val="FBAE40"/>
          </p15:clr>
        </p15:guide>
        <p15:guide id="5" pos="1097" userDrawn="1">
          <p15:clr>
            <a:srgbClr val="FBAE40"/>
          </p15:clr>
        </p15:guide>
        <p15:guide id="6" pos="1906" userDrawn="1">
          <p15:clr>
            <a:srgbClr val="FBAE40"/>
          </p15:clr>
        </p15:guide>
        <p15:guide id="7" pos="2016" userDrawn="1">
          <p15:clr>
            <a:srgbClr val="FBAE40"/>
          </p15:clr>
        </p15:guide>
        <p15:guide id="8" pos="4660" userDrawn="1">
          <p15:clr>
            <a:srgbClr val="FBAE40"/>
          </p15:clr>
        </p15:guide>
        <p15:guide id="9" pos="2825" userDrawn="1">
          <p15:clr>
            <a:srgbClr val="FBAE40"/>
          </p15:clr>
        </p15:guide>
        <p15:guide id="10" pos="2935" userDrawn="1">
          <p15:clr>
            <a:srgbClr val="FBAE40"/>
          </p15:clr>
        </p15:guide>
        <p15:guide id="11" pos="4770" userDrawn="1">
          <p15:clr>
            <a:srgbClr val="FBAE40"/>
          </p15:clr>
        </p15:guide>
        <p15:guide id="12" pos="385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3730497-CA66-4CCE-9128-3C544C7579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B535D04-089D-4C0C-B8F6-D5DF48A1F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1560" userDrawn="1">
          <p15:clr>
            <a:srgbClr val="FBAE40"/>
          </p15:clr>
        </p15:guide>
        <p15:guide id="5" pos="2822" userDrawn="1">
          <p15:clr>
            <a:srgbClr val="FBAE40"/>
          </p15:clr>
        </p15:guide>
        <p15:guide id="6" pos="2938" userDrawn="1">
          <p15:clr>
            <a:srgbClr val="FBAE40"/>
          </p15:clr>
        </p15:guide>
        <p15:guide id="7" pos="4200" userDrawn="1">
          <p15:clr>
            <a:srgbClr val="FBAE40"/>
          </p15:clr>
        </p15:guide>
        <p15:guide id="8" pos="432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0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5CC8B7A0-2360-4832-B9E7-49352F47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8F1401-E0F2-461D-85B4-02FDA74BB5D9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F35A7-8A2B-4FF2-A1E8-99D75F379886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5C9C0E-C64F-46A9-9415-8782E041020C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84713D-6A8A-4EAC-BAF4-83F70D66F4E1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5E89E9-6C1C-4EB7-9FED-1C1FD794E0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1A293C-5052-4D21-8F50-DA0D72838197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F4B9DB-A9E1-435B-878B-490E939360C1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6F0E2-4080-4D43-8644-401166DCDC5E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9BCF3C8-D2F8-438A-A873-DF0402FC896A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2139-8062-4FD9-9B40-4BCFDDD36DA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944A91-33C1-4ADE-8FB5-15D1FE8FA941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6DE010-8ADA-4F76-B38B-9E349C057147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56F72D-51AA-44C6-BC2E-5F4EE0D24A04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C1FA35-C8B3-4870-823A-0B90FAAB596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7354A1-63A3-4F27-920D-EFF00C17E53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C2FD7F-FBA5-43CC-A963-981788BB7623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588CA61-DEFD-4976-9996-87212E2661A2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4D684D-C933-48E6-9C41-60C5627A49B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3C24D9-5BCF-4584-BEB2-A5AEDCE20EF7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C4D663-7165-48F4-9686-91465E1A5CE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416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313A7A-AD91-4ED9-8CF5-6890BC33877C}"/>
              </a:ext>
            </a:extLst>
          </p:cNvPr>
          <p:cNvSpPr/>
          <p:nvPr userDrawn="1"/>
        </p:nvSpPr>
        <p:spPr>
          <a:xfrm>
            <a:off x="0" y="0"/>
            <a:ext cx="9144000" cy="1936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5" name="Graphic 19">
            <a:extLst>
              <a:ext uri="{FF2B5EF4-FFF2-40B4-BE49-F238E27FC236}">
                <a16:creationId xmlns:a16="http://schemas.microsoft.com/office/drawing/2014/main" id="{295ED415-EFF4-49B1-9B83-14D805C86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50E246-4B63-4151-BE8D-37165C5D6C5B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C1A517-F5DD-4D53-9724-AF544C275B5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A572DC-A561-496D-BC6D-E1FD6E3B68C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DBEAD8-7C52-4DCF-91A6-8BD34167D2DF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6BA790-BF39-451D-ABF3-5149EA9C15C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CA8B14-C4C6-49FC-A169-F6F49E589AEE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7ADB2A-C220-42C9-B79D-755B26C88FD8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96D9DE-7353-49B0-939B-5F018064D87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B56403-DA0E-4E01-B8B2-9CE1607ECD2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0E7DF6-8A2F-4690-AC60-54277374A7F1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D5CC34-1A70-4D34-8AF9-4ABDAC33F70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720656-C571-496B-97C6-B85DD315C9B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4AED83-2A56-42DB-A602-67E4950368F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BFC2F-3522-49EF-B4F8-85801E40F66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E6C9D9-3601-404B-9A91-ADD5A620910B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C5C52F-44CF-42AD-93CB-FC3FAA14197C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584459-6F57-4FD0-9280-FB9BFB754D77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E20A86-3A17-4A4E-B262-F113A5382072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1B58AE-7C60-4E75-830A-7712D027C91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E11415-60BF-44A6-8BEE-A0F971454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114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1A66733-51BD-4A1B-A1E1-2EA7AEFED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5580061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6C15EA9-6488-44FD-9697-87CBA3F189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9853EE3-B235-4C12-856E-DA5CA39C63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3575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82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8556-0AB6-4925-BC1F-6A8D224BE8A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03575" y="0"/>
            <a:ext cx="5940425" cy="51435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5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FC4084A-15B9-46BC-968F-A2F45E8851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4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1656" y="737389"/>
            <a:ext cx="3744264" cy="333368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728" b="72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03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A9A9A9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 userDrawn="1">
          <p15:clr>
            <a:srgbClr val="FBAE40"/>
          </p15:clr>
        </p15:guide>
        <p15:guide id="4" pos="224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/textbox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38046" y="1166759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91CD0FB5-E4FD-4E34-9502-77B6475DA3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38046" y="2120916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7DDAB31-986C-40A8-9C1D-E66196707E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8046" y="3075073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ED74DBC9-5F8C-482F-B8EC-528AE7B206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04211" y="1166759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4526E8DE-9F24-429B-97B3-00129BD207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4211" y="2120916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6980C8EB-C6DC-4B20-952E-C374410D1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4211" y="3075073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8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0CF30B-0460-4090-8253-4C0C66AF2BC8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2135EBB7-89A2-462D-8F90-9B79ED46D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CE5AD2-C0B6-4416-8377-C3F33413204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495CA5-5589-4B2B-98FB-D20F392F574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252530-7889-4BA8-831A-58B2276F173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FEE500-4CD8-40CF-AB55-7E7F80EC6513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17C36B-8CE7-4ECB-A0B5-E528AD02774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66A775-32E8-41CB-90F0-5C4576F39F1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8384A2-15B4-4BDE-8BE0-77541982E33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87B1E7-E372-44CB-973A-519D64CAD6F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3A118D-41E8-4B95-A78E-85F79ECB770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61566C-4B79-4974-A51E-FC5CCE1B625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D51D0D-C996-4EE9-B171-AD29F2DE7B9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FC1AA2-5191-46F5-AB4E-A9D20CD3857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6860F0-A49A-4285-B37A-503ECD985D00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11755-AF30-4D54-BF20-F853D417C57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9726A-4322-4ABC-A42A-685C0655ABD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06B221-15F6-479D-BFA6-3915FE60FFD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1E8CBF-44DC-42F6-8736-FF558A5B9D4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AC2BA-2471-4EDF-A746-20381B89DBE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BFA87CC-878C-4AF8-8560-B98D25B8FCB1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171221-5F88-475A-BA07-A22812E0588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9FDFBFB1-B9E7-4A32-A990-00F6849ACC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4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0955-4799-4906-A566-C24D9C3A04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55988" y="231775"/>
            <a:ext cx="5400675" cy="4392613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</a:lstStyle>
          <a:p>
            <a:pPr lvl="0"/>
            <a:r>
              <a:rPr lang="en-GB"/>
              <a:t>Click to add content for example chart or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0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  <p15:guide id="5" pos="2177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8569322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B9FC45D-54D5-4036-93FE-B8CC03146E4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203575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4712E5B9-D971-42A0-B7C2-EADDA62014A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156324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9" name="Chart Placeholder 5">
            <a:extLst>
              <a:ext uri="{FF2B5EF4-FFF2-40B4-BE49-F238E27FC236}">
                <a16:creationId xmlns:a16="http://schemas.microsoft.com/office/drawing/2014/main" id="{0512725E-F973-4E54-B29A-0CF2150058E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203575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0" name="Chart Placeholder 5">
            <a:extLst>
              <a:ext uri="{FF2B5EF4-FFF2-40B4-BE49-F238E27FC236}">
                <a16:creationId xmlns:a16="http://schemas.microsoft.com/office/drawing/2014/main" id="{BE898CDF-F524-424F-97F4-3286D721F31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156324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E401FDBC-1089-4486-B418-A836F55B65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719" userDrawn="1">
          <p15:clr>
            <a:srgbClr val="FBAE40"/>
          </p15:clr>
        </p15:guide>
        <p15:guide id="4" pos="3878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and text boxes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B9D176-43F4-4CF4-9D48-99DC583F1D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2664823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779776"/>
            <a:ext cx="2628899" cy="959674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Short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B38B19-CADF-4FC1-9242-DEBCD1E6C24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3817825"/>
            <a:ext cx="2628899" cy="80656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5775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2486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99197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85909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aphic 19">
            <a:extLst>
              <a:ext uri="{FF2B5EF4-FFF2-40B4-BE49-F238E27FC236}">
                <a16:creationId xmlns:a16="http://schemas.microsoft.com/office/drawing/2014/main" id="{691AC394-9248-4039-8E50-C101568C6709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3BDC3D-AD61-45CE-A8A1-490AAA5F00C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CAF52B-FEB5-4063-BF03-8DAB1A1DCD6E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E4EF46-7899-44A1-AD87-170E9FD242E1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B3F867-C063-43D5-B576-5CA8324899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15FA3C-528C-40E5-BEE3-CF931ADE651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4B0C5F-08F4-432F-A242-B454A9CC1C1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81C99C-C0CB-4857-A242-11A0F5F263F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C1FBA-8D6B-43B7-896B-18A9BD44314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E2845E-50B1-4929-8CCC-431CF1908DB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BCB425-0629-4FAE-892E-75DA29D6C70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2423C4-146D-4CD1-AC12-13A6E50CD20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204195-B8E8-4199-B513-4C624D7FF51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E16977-2DA8-4FB8-BDBC-CB82EB8BD35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BFEAA9-BFEC-4B3A-A94B-BD0A37BF1E4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90EE70-DDFA-4420-BFEC-9C360B6B5D14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831A3E-F74A-4F0B-AF34-7995508C9D8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B767E-7BC8-405B-921D-D31733AD40F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1A0B14-5829-43E9-8BDE-856A4C89923E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4B147-4296-4BE7-B95F-E88CD59482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069002-3AB5-43B9-9E09-76B857DC35E4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622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703" userDrawn="1">
          <p15:clr>
            <a:srgbClr val="FBAE40"/>
          </p15:clr>
        </p15:guide>
        <p15:guide id="6" pos="1906">
          <p15:clr>
            <a:srgbClr val="FBAE40"/>
          </p15:clr>
        </p15:guide>
        <p15:guide id="8" pos="4641" userDrawn="1">
          <p15:clr>
            <a:srgbClr val="FBAE40"/>
          </p15:clr>
        </p15:guide>
        <p15:guide id="9" pos="2765" userDrawn="1">
          <p15:clr>
            <a:srgbClr val="FBAE40"/>
          </p15:clr>
        </p15:guide>
        <p15:guide id="10" pos="2841" userDrawn="1">
          <p15:clr>
            <a:srgbClr val="FBAE40"/>
          </p15:clr>
        </p15:guide>
        <p15:guide id="11" pos="4713" userDrawn="1">
          <p15:clr>
            <a:srgbClr val="FBAE40"/>
          </p15:clr>
        </p15:guide>
        <p15:guide id="12" pos="3779" userDrawn="1">
          <p15:clr>
            <a:srgbClr val="FBAE40"/>
          </p15:clr>
        </p15:guide>
        <p15:guide id="13" pos="1837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9">
            <a:extLst>
              <a:ext uri="{FF2B5EF4-FFF2-40B4-BE49-F238E27FC236}">
                <a16:creationId xmlns:a16="http://schemas.microsoft.com/office/drawing/2014/main" id="{F9A4D9FD-CBA9-40AA-91C5-801F8F4B3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F8EEE-2027-46C3-82D5-D3E0B524B20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E5DA65-E88D-4B8F-BDD0-D371EBFBC062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BBA3BA-AF69-4109-AA0F-4A6BECA6C90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480C05-4466-41F2-B953-A8E8FB25A334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4D13C-4832-499F-8903-ABB1786FF8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9C48CD1-6002-431D-B38B-08CFDB1A89EA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BBB8E-0F04-4150-97B3-5404F99AFE7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9964C1-6BBC-4245-B301-D30808802003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D3991D-A712-44FA-89EB-7BDFB0DB4FE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6A05A4-5020-4952-82E3-51EC5D635195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C34952-04E0-420A-8BE3-831FB2616BFB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8EA399-3B88-4CA8-9D1A-293A2C3CD3B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2ED039-0F80-4B51-AC5E-256F8FA436D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667AFB-8508-4465-8CA5-6800BBB37E5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421509-60E5-4A51-A352-5F4A3F8613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21F839-D929-4109-AA3A-3155D7A176F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4D6F91-D12D-4D3E-812A-BEBB42E63C4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715EF96-BBC6-42A2-86B6-AC60005BD88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0032B-B9B7-4593-AF87-A68F29EB641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3F203-4F1E-4B31-AA26-28D0D288B046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5AB387F6-333B-46D5-8551-80AE0CFDA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47256 w 9144000"/>
              <a:gd name="connsiteY0" fmla="*/ 4985347 h 5143500"/>
              <a:gd name="connsiteX1" fmla="*/ 342841 w 9144000"/>
              <a:gd name="connsiteY1" fmla="*/ 4989763 h 5143500"/>
              <a:gd name="connsiteX2" fmla="*/ 347256 w 9144000"/>
              <a:gd name="connsiteY2" fmla="*/ 4994178 h 5143500"/>
              <a:gd name="connsiteX3" fmla="*/ 351671 w 9144000"/>
              <a:gd name="connsiteY3" fmla="*/ 4989762 h 5143500"/>
              <a:gd name="connsiteX4" fmla="*/ 351671 w 9144000"/>
              <a:gd name="connsiteY4" fmla="*/ 4989714 h 5143500"/>
              <a:gd name="connsiteX5" fmla="*/ 347304 w 9144000"/>
              <a:gd name="connsiteY5" fmla="*/ 4985347 h 5143500"/>
              <a:gd name="connsiteX6" fmla="*/ 347256 w 9144000"/>
              <a:gd name="connsiteY6" fmla="*/ 4985347 h 5143500"/>
              <a:gd name="connsiteX7" fmla="*/ 335514 w 9144000"/>
              <a:gd name="connsiteY7" fmla="*/ 4984571 h 5143500"/>
              <a:gd name="connsiteX8" fmla="*/ 330371 w 9144000"/>
              <a:gd name="connsiteY8" fmla="*/ 4989714 h 5143500"/>
              <a:gd name="connsiteX9" fmla="*/ 335514 w 9144000"/>
              <a:gd name="connsiteY9" fmla="*/ 4994857 h 5143500"/>
              <a:gd name="connsiteX10" fmla="*/ 340657 w 9144000"/>
              <a:gd name="connsiteY10" fmla="*/ 4989714 h 5143500"/>
              <a:gd name="connsiteX11" fmla="*/ 335514 w 9144000"/>
              <a:gd name="connsiteY11" fmla="*/ 4984571 h 5143500"/>
              <a:gd name="connsiteX12" fmla="*/ 358998 w 9144000"/>
              <a:gd name="connsiteY12" fmla="*/ 4972829 h 5143500"/>
              <a:gd name="connsiteX13" fmla="*/ 353855 w 9144000"/>
              <a:gd name="connsiteY13" fmla="*/ 4977972 h 5143500"/>
              <a:gd name="connsiteX14" fmla="*/ 358998 w 9144000"/>
              <a:gd name="connsiteY14" fmla="*/ 4983115 h 5143500"/>
              <a:gd name="connsiteX15" fmla="*/ 364141 w 9144000"/>
              <a:gd name="connsiteY15" fmla="*/ 4977972 h 5143500"/>
              <a:gd name="connsiteX16" fmla="*/ 358998 w 9144000"/>
              <a:gd name="connsiteY16" fmla="*/ 4972829 h 5143500"/>
              <a:gd name="connsiteX17" fmla="*/ 335514 w 9144000"/>
              <a:gd name="connsiteY17" fmla="*/ 4972102 h 5143500"/>
              <a:gd name="connsiteX18" fmla="*/ 329791 w 9144000"/>
              <a:gd name="connsiteY18" fmla="*/ 4978117 h 5143500"/>
              <a:gd name="connsiteX19" fmla="*/ 335805 w 9144000"/>
              <a:gd name="connsiteY19" fmla="*/ 4983840 h 5143500"/>
              <a:gd name="connsiteX20" fmla="*/ 341459 w 9144000"/>
              <a:gd name="connsiteY20" fmla="*/ 4978047 h 5143500"/>
              <a:gd name="connsiteX21" fmla="*/ 347256 w 9144000"/>
              <a:gd name="connsiteY21" fmla="*/ 4983844 h 5143500"/>
              <a:gd name="connsiteX22" fmla="*/ 353127 w 9144000"/>
              <a:gd name="connsiteY22" fmla="*/ 4977973 h 5143500"/>
              <a:gd name="connsiteX23" fmla="*/ 347256 w 9144000"/>
              <a:gd name="connsiteY23" fmla="*/ 4972102 h 5143500"/>
              <a:gd name="connsiteX24" fmla="*/ 341458 w 9144000"/>
              <a:gd name="connsiteY24" fmla="*/ 4977900 h 5143500"/>
              <a:gd name="connsiteX25" fmla="*/ 335660 w 9144000"/>
              <a:gd name="connsiteY25" fmla="*/ 4972102 h 5143500"/>
              <a:gd name="connsiteX26" fmla="*/ 370642 w 9144000"/>
              <a:gd name="connsiteY26" fmla="*/ 4961961 h 5143500"/>
              <a:gd name="connsiteX27" fmla="*/ 366227 w 9144000"/>
              <a:gd name="connsiteY27" fmla="*/ 4966376 h 5143500"/>
              <a:gd name="connsiteX28" fmla="*/ 370642 w 9144000"/>
              <a:gd name="connsiteY28" fmla="*/ 4970792 h 5143500"/>
              <a:gd name="connsiteX29" fmla="*/ 375057 w 9144000"/>
              <a:gd name="connsiteY29" fmla="*/ 4966376 h 5143500"/>
              <a:gd name="connsiteX30" fmla="*/ 370642 w 9144000"/>
              <a:gd name="connsiteY30" fmla="*/ 4961961 h 5143500"/>
              <a:gd name="connsiteX31" fmla="*/ 370643 w 9144000"/>
              <a:gd name="connsiteY31" fmla="*/ 4949297 h 5143500"/>
              <a:gd name="connsiteX32" fmla="*/ 365500 w 9144000"/>
              <a:gd name="connsiteY32" fmla="*/ 4954440 h 5143500"/>
              <a:gd name="connsiteX33" fmla="*/ 370643 w 9144000"/>
              <a:gd name="connsiteY33" fmla="*/ 4959583 h 5143500"/>
              <a:gd name="connsiteX34" fmla="*/ 375786 w 9144000"/>
              <a:gd name="connsiteY34" fmla="*/ 4954440 h 5143500"/>
              <a:gd name="connsiteX35" fmla="*/ 370643 w 9144000"/>
              <a:gd name="connsiteY35" fmla="*/ 4949297 h 5143500"/>
              <a:gd name="connsiteX36" fmla="*/ 358998 w 9144000"/>
              <a:gd name="connsiteY36" fmla="*/ 4948521 h 5143500"/>
              <a:gd name="connsiteX37" fmla="*/ 353079 w 9144000"/>
              <a:gd name="connsiteY37" fmla="*/ 4954440 h 5143500"/>
              <a:gd name="connsiteX38" fmla="*/ 358998 w 9144000"/>
              <a:gd name="connsiteY38" fmla="*/ 4960360 h 5143500"/>
              <a:gd name="connsiteX39" fmla="*/ 353127 w 9144000"/>
              <a:gd name="connsiteY39" fmla="*/ 4966231 h 5143500"/>
              <a:gd name="connsiteX40" fmla="*/ 358998 w 9144000"/>
              <a:gd name="connsiteY40" fmla="*/ 4972199 h 5143500"/>
              <a:gd name="connsiteX41" fmla="*/ 364965 w 9144000"/>
              <a:gd name="connsiteY41" fmla="*/ 4966328 h 5143500"/>
              <a:gd name="connsiteX42" fmla="*/ 359094 w 9144000"/>
              <a:gd name="connsiteY42" fmla="*/ 4960360 h 5143500"/>
              <a:gd name="connsiteX43" fmla="*/ 358998 w 9144000"/>
              <a:gd name="connsiteY43" fmla="*/ 4960360 h 5143500"/>
              <a:gd name="connsiteX44" fmla="*/ 364918 w 9144000"/>
              <a:gd name="connsiteY44" fmla="*/ 4954440 h 5143500"/>
              <a:gd name="connsiteX45" fmla="*/ 358998 w 9144000"/>
              <a:gd name="connsiteY45" fmla="*/ 4948521 h 5143500"/>
              <a:gd name="connsiteX46" fmla="*/ 625032 w 9144000"/>
              <a:gd name="connsiteY46" fmla="*/ 4939788 h 5143500"/>
              <a:gd name="connsiteX47" fmla="*/ 650020 w 9144000"/>
              <a:gd name="connsiteY47" fmla="*/ 4939788 h 5143500"/>
              <a:gd name="connsiteX48" fmla="*/ 650020 w 9144000"/>
              <a:gd name="connsiteY48" fmla="*/ 4948570 h 5143500"/>
              <a:gd name="connsiteX49" fmla="*/ 625032 w 9144000"/>
              <a:gd name="connsiteY49" fmla="*/ 4948570 h 5143500"/>
              <a:gd name="connsiteX50" fmla="*/ 487090 w 9144000"/>
              <a:gd name="connsiteY50" fmla="*/ 4939788 h 5143500"/>
              <a:gd name="connsiteX51" fmla="*/ 512078 w 9144000"/>
              <a:gd name="connsiteY51" fmla="*/ 4939788 h 5143500"/>
              <a:gd name="connsiteX52" fmla="*/ 511884 w 9144000"/>
              <a:gd name="connsiteY52" fmla="*/ 4948570 h 5143500"/>
              <a:gd name="connsiteX53" fmla="*/ 487090 w 9144000"/>
              <a:gd name="connsiteY53" fmla="*/ 4948570 h 5143500"/>
              <a:gd name="connsiteX54" fmla="*/ 573602 w 9144000"/>
              <a:gd name="connsiteY54" fmla="*/ 4939738 h 5143500"/>
              <a:gd name="connsiteX55" fmla="*/ 600045 w 9144000"/>
              <a:gd name="connsiteY55" fmla="*/ 4939738 h 5143500"/>
              <a:gd name="connsiteX56" fmla="*/ 600045 w 9144000"/>
              <a:gd name="connsiteY56" fmla="*/ 4966230 h 5143500"/>
              <a:gd name="connsiteX57" fmla="*/ 573602 w 9144000"/>
              <a:gd name="connsiteY57" fmla="*/ 4966230 h 5143500"/>
              <a:gd name="connsiteX58" fmla="*/ 737502 w 9144000"/>
              <a:gd name="connsiteY58" fmla="*/ 4930957 h 5143500"/>
              <a:gd name="connsiteX59" fmla="*/ 745556 w 9144000"/>
              <a:gd name="connsiteY59" fmla="*/ 4963271 h 5143500"/>
              <a:gd name="connsiteX60" fmla="*/ 757395 w 9144000"/>
              <a:gd name="connsiteY60" fmla="*/ 4975790 h 5143500"/>
              <a:gd name="connsiteX61" fmla="*/ 761713 w 9144000"/>
              <a:gd name="connsiteY61" fmla="*/ 4975790 h 5143500"/>
              <a:gd name="connsiteX62" fmla="*/ 761713 w 9144000"/>
              <a:gd name="connsiteY62" fmla="*/ 4985494 h 5143500"/>
              <a:gd name="connsiteX63" fmla="*/ 745556 w 9144000"/>
              <a:gd name="connsiteY63" fmla="*/ 4985494 h 5143500"/>
              <a:gd name="connsiteX64" fmla="*/ 745556 w 9144000"/>
              <a:gd name="connsiteY64" fmla="*/ 4994276 h 5143500"/>
              <a:gd name="connsiteX65" fmla="*/ 748516 w 9144000"/>
              <a:gd name="connsiteY65" fmla="*/ 4994276 h 5143500"/>
              <a:gd name="connsiteX66" fmla="*/ 770544 w 9144000"/>
              <a:gd name="connsiteY66" fmla="*/ 4978119 h 5143500"/>
              <a:gd name="connsiteX67" fmla="*/ 782286 w 9144000"/>
              <a:gd name="connsiteY67" fmla="*/ 4931103 h 5143500"/>
              <a:gd name="connsiteX68" fmla="*/ 771999 w 9144000"/>
              <a:gd name="connsiteY68" fmla="*/ 4930957 h 5143500"/>
              <a:gd name="connsiteX69" fmla="*/ 765401 w 9144000"/>
              <a:gd name="connsiteY69" fmla="*/ 4966231 h 5143500"/>
              <a:gd name="connsiteX70" fmla="*/ 754387 w 9144000"/>
              <a:gd name="connsiteY70" fmla="*/ 4966231 h 5143500"/>
              <a:gd name="connsiteX71" fmla="*/ 747788 w 9144000"/>
              <a:gd name="connsiteY71" fmla="*/ 4930957 h 5143500"/>
              <a:gd name="connsiteX72" fmla="*/ 730855 w 9144000"/>
              <a:gd name="connsiteY72" fmla="*/ 4930957 h 5143500"/>
              <a:gd name="connsiteX73" fmla="*/ 708885 w 9144000"/>
              <a:gd name="connsiteY73" fmla="*/ 4949820 h 5143500"/>
              <a:gd name="connsiteX74" fmla="*/ 708827 w 9144000"/>
              <a:gd name="connsiteY74" fmla="*/ 4951530 h 5143500"/>
              <a:gd name="connsiteX75" fmla="*/ 708827 w 9144000"/>
              <a:gd name="connsiteY75" fmla="*/ 4966086 h 5143500"/>
              <a:gd name="connsiteX76" fmla="*/ 702956 w 9144000"/>
              <a:gd name="connsiteY76" fmla="*/ 4966086 h 5143500"/>
              <a:gd name="connsiteX77" fmla="*/ 702956 w 9144000"/>
              <a:gd name="connsiteY77" fmla="*/ 4974916 h 5143500"/>
              <a:gd name="connsiteX78" fmla="*/ 733814 w 9144000"/>
              <a:gd name="connsiteY78" fmla="*/ 4974916 h 5143500"/>
              <a:gd name="connsiteX79" fmla="*/ 733814 w 9144000"/>
              <a:gd name="connsiteY79" fmla="*/ 4966086 h 5143500"/>
              <a:gd name="connsiteX80" fmla="*/ 717657 w 9144000"/>
              <a:gd name="connsiteY80" fmla="*/ 4966086 h 5143500"/>
              <a:gd name="connsiteX81" fmla="*/ 717657 w 9144000"/>
              <a:gd name="connsiteY81" fmla="*/ 4939788 h 5143500"/>
              <a:gd name="connsiteX82" fmla="*/ 730855 w 9144000"/>
              <a:gd name="connsiteY82" fmla="*/ 4939788 h 5143500"/>
              <a:gd name="connsiteX83" fmla="*/ 661180 w 9144000"/>
              <a:gd name="connsiteY83" fmla="*/ 4930957 h 5143500"/>
              <a:gd name="connsiteX84" fmla="*/ 670010 w 9144000"/>
              <a:gd name="connsiteY84" fmla="*/ 4964921 h 5143500"/>
              <a:gd name="connsiteX85" fmla="*/ 683256 w 9144000"/>
              <a:gd name="connsiteY85" fmla="*/ 4975984 h 5143500"/>
              <a:gd name="connsiteX86" fmla="*/ 696454 w 9144000"/>
              <a:gd name="connsiteY86" fmla="*/ 4964921 h 5143500"/>
              <a:gd name="connsiteX87" fmla="*/ 705284 w 9144000"/>
              <a:gd name="connsiteY87" fmla="*/ 4930957 h 5143500"/>
              <a:gd name="connsiteX88" fmla="*/ 694853 w 9144000"/>
              <a:gd name="connsiteY88" fmla="*/ 4930957 h 5143500"/>
              <a:gd name="connsiteX89" fmla="*/ 687526 w 9144000"/>
              <a:gd name="connsiteY89" fmla="*/ 4966231 h 5143500"/>
              <a:gd name="connsiteX90" fmla="*/ 678695 w 9144000"/>
              <a:gd name="connsiteY90" fmla="*/ 4966231 h 5143500"/>
              <a:gd name="connsiteX91" fmla="*/ 671466 w 9144000"/>
              <a:gd name="connsiteY91" fmla="*/ 4930957 h 5143500"/>
              <a:gd name="connsiteX92" fmla="*/ 445655 w 9144000"/>
              <a:gd name="connsiteY92" fmla="*/ 4930957 h 5143500"/>
              <a:gd name="connsiteX93" fmla="*/ 445655 w 9144000"/>
              <a:gd name="connsiteY93" fmla="*/ 4939739 h 5143500"/>
              <a:gd name="connsiteX94" fmla="*/ 458852 w 9144000"/>
              <a:gd name="connsiteY94" fmla="*/ 4939739 h 5143500"/>
              <a:gd name="connsiteX95" fmla="*/ 458852 w 9144000"/>
              <a:gd name="connsiteY95" fmla="*/ 4966231 h 5143500"/>
              <a:gd name="connsiteX96" fmla="*/ 450070 w 9144000"/>
              <a:gd name="connsiteY96" fmla="*/ 4966231 h 5143500"/>
              <a:gd name="connsiteX97" fmla="*/ 450070 w 9144000"/>
              <a:gd name="connsiteY97" fmla="*/ 4975013 h 5143500"/>
              <a:gd name="connsiteX98" fmla="*/ 476513 w 9144000"/>
              <a:gd name="connsiteY98" fmla="*/ 4975013 h 5143500"/>
              <a:gd name="connsiteX99" fmla="*/ 476513 w 9144000"/>
              <a:gd name="connsiteY99" fmla="*/ 4966231 h 5143500"/>
              <a:gd name="connsiteX100" fmla="*/ 467683 w 9144000"/>
              <a:gd name="connsiteY100" fmla="*/ 4966231 h 5143500"/>
              <a:gd name="connsiteX101" fmla="*/ 467683 w 9144000"/>
              <a:gd name="connsiteY101" fmla="*/ 4952257 h 5143500"/>
              <a:gd name="connsiteX102" fmla="*/ 445655 w 9144000"/>
              <a:gd name="connsiteY102" fmla="*/ 4930957 h 5143500"/>
              <a:gd name="connsiteX103" fmla="*/ 586848 w 9144000"/>
              <a:gd name="connsiteY103" fmla="*/ 4930228 h 5143500"/>
              <a:gd name="connsiteX104" fmla="*/ 563995 w 9144000"/>
              <a:gd name="connsiteY104" fmla="*/ 4952984 h 5143500"/>
              <a:gd name="connsiteX105" fmla="*/ 586751 w 9144000"/>
              <a:gd name="connsiteY105" fmla="*/ 4975837 h 5143500"/>
              <a:gd name="connsiteX106" fmla="*/ 609603 w 9144000"/>
              <a:gd name="connsiteY106" fmla="*/ 4953081 h 5143500"/>
              <a:gd name="connsiteX107" fmla="*/ 609603 w 9144000"/>
              <a:gd name="connsiteY107" fmla="*/ 4952984 h 5143500"/>
              <a:gd name="connsiteX108" fmla="*/ 587829 w 9144000"/>
              <a:gd name="connsiteY108" fmla="*/ 4930228 h 5143500"/>
              <a:gd name="connsiteX109" fmla="*/ 586848 w 9144000"/>
              <a:gd name="connsiteY109" fmla="*/ 4930228 h 5143500"/>
              <a:gd name="connsiteX110" fmla="*/ 500054 w 9144000"/>
              <a:gd name="connsiteY110" fmla="*/ 4930221 h 5143500"/>
              <a:gd name="connsiteX111" fmla="*/ 499560 w 9144000"/>
              <a:gd name="connsiteY111" fmla="*/ 4930229 h 5143500"/>
              <a:gd name="connsiteX112" fmla="*/ 499366 w 9144000"/>
              <a:gd name="connsiteY112" fmla="*/ 4930229 h 5143500"/>
              <a:gd name="connsiteX113" fmla="*/ 476619 w 9144000"/>
              <a:gd name="connsiteY113" fmla="*/ 4951714 h 5143500"/>
              <a:gd name="connsiteX114" fmla="*/ 476610 w 9144000"/>
              <a:gd name="connsiteY114" fmla="*/ 4952257 h 5143500"/>
              <a:gd name="connsiteX115" fmla="*/ 498638 w 9144000"/>
              <a:gd name="connsiteY115" fmla="*/ 4975013 h 5143500"/>
              <a:gd name="connsiteX116" fmla="*/ 517755 w 9144000"/>
              <a:gd name="connsiteY116" fmla="*/ 4975013 h 5143500"/>
              <a:gd name="connsiteX117" fmla="*/ 517755 w 9144000"/>
              <a:gd name="connsiteY117" fmla="*/ 4966231 h 5143500"/>
              <a:gd name="connsiteX118" fmla="*/ 487090 w 9144000"/>
              <a:gd name="connsiteY118" fmla="*/ 4966231 h 5143500"/>
              <a:gd name="connsiteX119" fmla="*/ 487090 w 9144000"/>
              <a:gd name="connsiteY119" fmla="*/ 4957400 h 5143500"/>
              <a:gd name="connsiteX120" fmla="*/ 522364 w 9144000"/>
              <a:gd name="connsiteY120" fmla="*/ 4957400 h 5143500"/>
              <a:gd name="connsiteX121" fmla="*/ 522364 w 9144000"/>
              <a:gd name="connsiteY121" fmla="*/ 4952257 h 5143500"/>
              <a:gd name="connsiteX122" fmla="*/ 500054 w 9144000"/>
              <a:gd name="connsiteY122" fmla="*/ 4930221 h 5143500"/>
              <a:gd name="connsiteX123" fmla="*/ 638045 w 9144000"/>
              <a:gd name="connsiteY123" fmla="*/ 4930220 h 5143500"/>
              <a:gd name="connsiteX124" fmla="*/ 637502 w 9144000"/>
              <a:gd name="connsiteY124" fmla="*/ 4930229 h 5143500"/>
              <a:gd name="connsiteX125" fmla="*/ 614706 w 9144000"/>
              <a:gd name="connsiteY125" fmla="*/ 4951763 h 5143500"/>
              <a:gd name="connsiteX126" fmla="*/ 614698 w 9144000"/>
              <a:gd name="connsiteY126" fmla="*/ 4952257 h 5143500"/>
              <a:gd name="connsiteX127" fmla="*/ 636774 w 9144000"/>
              <a:gd name="connsiteY127" fmla="*/ 4975013 h 5143500"/>
              <a:gd name="connsiteX128" fmla="*/ 655843 w 9144000"/>
              <a:gd name="connsiteY128" fmla="*/ 4975013 h 5143500"/>
              <a:gd name="connsiteX129" fmla="*/ 655843 w 9144000"/>
              <a:gd name="connsiteY129" fmla="*/ 4966231 h 5143500"/>
              <a:gd name="connsiteX130" fmla="*/ 624984 w 9144000"/>
              <a:gd name="connsiteY130" fmla="*/ 4966231 h 5143500"/>
              <a:gd name="connsiteX131" fmla="*/ 624984 w 9144000"/>
              <a:gd name="connsiteY131" fmla="*/ 4957400 h 5143500"/>
              <a:gd name="connsiteX132" fmla="*/ 660258 w 9144000"/>
              <a:gd name="connsiteY132" fmla="*/ 4957400 h 5143500"/>
              <a:gd name="connsiteX133" fmla="*/ 660258 w 9144000"/>
              <a:gd name="connsiteY133" fmla="*/ 4952257 h 5143500"/>
              <a:gd name="connsiteX134" fmla="*/ 638045 w 9144000"/>
              <a:gd name="connsiteY134" fmla="*/ 4930220 h 5143500"/>
              <a:gd name="connsiteX135" fmla="*/ 459046 w 9144000"/>
              <a:gd name="connsiteY135" fmla="*/ 4915139 h 5143500"/>
              <a:gd name="connsiteX136" fmla="*/ 452739 w 9144000"/>
              <a:gd name="connsiteY136" fmla="*/ 4921350 h 5143500"/>
              <a:gd name="connsiteX137" fmla="*/ 452739 w 9144000"/>
              <a:gd name="connsiteY137" fmla="*/ 4921398 h 5143500"/>
              <a:gd name="connsiteX138" fmla="*/ 458949 w 9144000"/>
              <a:gd name="connsiteY138" fmla="*/ 4927657 h 5143500"/>
              <a:gd name="connsiteX139" fmla="*/ 465257 w 9144000"/>
              <a:gd name="connsiteY139" fmla="*/ 4921447 h 5143500"/>
              <a:gd name="connsiteX140" fmla="*/ 459046 w 9144000"/>
              <a:gd name="connsiteY140" fmla="*/ 4915139 h 5143500"/>
              <a:gd name="connsiteX141" fmla="*/ 318127 w 9144000"/>
              <a:gd name="connsiteY141" fmla="*/ 4913726 h 5143500"/>
              <a:gd name="connsiteX142" fmla="*/ 318127 w 9144000"/>
              <a:gd name="connsiteY142" fmla="*/ 4925468 h 5143500"/>
              <a:gd name="connsiteX143" fmla="*/ 306337 w 9144000"/>
              <a:gd name="connsiteY143" fmla="*/ 4925468 h 5143500"/>
              <a:gd name="connsiteX144" fmla="*/ 306337 w 9144000"/>
              <a:gd name="connsiteY144" fmla="*/ 4937258 h 5143500"/>
              <a:gd name="connsiteX145" fmla="*/ 294595 w 9144000"/>
              <a:gd name="connsiteY145" fmla="*/ 4937258 h 5143500"/>
              <a:gd name="connsiteX146" fmla="*/ 294595 w 9144000"/>
              <a:gd name="connsiteY146" fmla="*/ 4949000 h 5143500"/>
              <a:gd name="connsiteX147" fmla="*/ 294595 w 9144000"/>
              <a:gd name="connsiteY147" fmla="*/ 4960742 h 5143500"/>
              <a:gd name="connsiteX148" fmla="*/ 306337 w 9144000"/>
              <a:gd name="connsiteY148" fmla="*/ 4960742 h 5143500"/>
              <a:gd name="connsiteX149" fmla="*/ 318127 w 9144000"/>
              <a:gd name="connsiteY149" fmla="*/ 4960742 h 5143500"/>
              <a:gd name="connsiteX150" fmla="*/ 318127 w 9144000"/>
              <a:gd name="connsiteY150" fmla="*/ 4949000 h 5143500"/>
              <a:gd name="connsiteX151" fmla="*/ 318127 w 9144000"/>
              <a:gd name="connsiteY151" fmla="*/ 4937258 h 5143500"/>
              <a:gd name="connsiteX152" fmla="*/ 329869 w 9144000"/>
              <a:gd name="connsiteY152" fmla="*/ 4937258 h 5143500"/>
              <a:gd name="connsiteX153" fmla="*/ 341611 w 9144000"/>
              <a:gd name="connsiteY153" fmla="*/ 4937258 h 5143500"/>
              <a:gd name="connsiteX154" fmla="*/ 341611 w 9144000"/>
              <a:gd name="connsiteY154" fmla="*/ 4925468 h 5143500"/>
              <a:gd name="connsiteX155" fmla="*/ 341611 w 9144000"/>
              <a:gd name="connsiteY155" fmla="*/ 4913726 h 5143500"/>
              <a:gd name="connsiteX156" fmla="*/ 329869 w 9144000"/>
              <a:gd name="connsiteY156" fmla="*/ 4913726 h 5143500"/>
              <a:gd name="connsiteX157" fmla="*/ 533912 w 9144000"/>
              <a:gd name="connsiteY157" fmla="*/ 4913441 h 5143500"/>
              <a:gd name="connsiteX158" fmla="*/ 533912 w 9144000"/>
              <a:gd name="connsiteY158" fmla="*/ 4931102 h 5143500"/>
              <a:gd name="connsiteX159" fmla="*/ 523626 w 9144000"/>
              <a:gd name="connsiteY159" fmla="*/ 4931102 h 5143500"/>
              <a:gd name="connsiteX160" fmla="*/ 523626 w 9144000"/>
              <a:gd name="connsiteY160" fmla="*/ 4939933 h 5143500"/>
              <a:gd name="connsiteX161" fmla="*/ 533912 w 9144000"/>
              <a:gd name="connsiteY161" fmla="*/ 4939933 h 5143500"/>
              <a:gd name="connsiteX162" fmla="*/ 533912 w 9144000"/>
              <a:gd name="connsiteY162" fmla="*/ 4953858 h 5143500"/>
              <a:gd name="connsiteX163" fmla="*/ 555212 w 9144000"/>
              <a:gd name="connsiteY163" fmla="*/ 4975207 h 5143500"/>
              <a:gd name="connsiteX164" fmla="*/ 561859 w 9144000"/>
              <a:gd name="connsiteY164" fmla="*/ 4975207 h 5143500"/>
              <a:gd name="connsiteX165" fmla="*/ 561859 w 9144000"/>
              <a:gd name="connsiteY165" fmla="*/ 4966376 h 5143500"/>
              <a:gd name="connsiteX166" fmla="*/ 542743 w 9144000"/>
              <a:gd name="connsiteY166" fmla="*/ 4966376 h 5143500"/>
              <a:gd name="connsiteX167" fmla="*/ 542743 w 9144000"/>
              <a:gd name="connsiteY167" fmla="*/ 4939787 h 5143500"/>
              <a:gd name="connsiteX168" fmla="*/ 557299 w 9144000"/>
              <a:gd name="connsiteY168" fmla="*/ 4939787 h 5143500"/>
              <a:gd name="connsiteX169" fmla="*/ 557299 w 9144000"/>
              <a:gd name="connsiteY169" fmla="*/ 4930957 h 5143500"/>
              <a:gd name="connsiteX170" fmla="*/ 542743 w 9144000"/>
              <a:gd name="connsiteY170" fmla="*/ 4930957 h 5143500"/>
              <a:gd name="connsiteX171" fmla="*/ 542743 w 9144000"/>
              <a:gd name="connsiteY171" fmla="*/ 4913441 h 5143500"/>
              <a:gd name="connsiteX172" fmla="*/ 416348 w 9144000"/>
              <a:gd name="connsiteY172" fmla="*/ 4913441 h 5143500"/>
              <a:gd name="connsiteX173" fmla="*/ 416348 w 9144000"/>
              <a:gd name="connsiteY173" fmla="*/ 4931102 h 5143500"/>
              <a:gd name="connsiteX174" fmla="*/ 406062 w 9144000"/>
              <a:gd name="connsiteY174" fmla="*/ 4931102 h 5143500"/>
              <a:gd name="connsiteX175" fmla="*/ 406062 w 9144000"/>
              <a:gd name="connsiteY175" fmla="*/ 4939933 h 5143500"/>
              <a:gd name="connsiteX176" fmla="*/ 416348 w 9144000"/>
              <a:gd name="connsiteY176" fmla="*/ 4939933 h 5143500"/>
              <a:gd name="connsiteX177" fmla="*/ 416348 w 9144000"/>
              <a:gd name="connsiteY177" fmla="*/ 4953130 h 5143500"/>
              <a:gd name="connsiteX178" fmla="*/ 437648 w 9144000"/>
              <a:gd name="connsiteY178" fmla="*/ 4975207 h 5143500"/>
              <a:gd name="connsiteX179" fmla="*/ 441336 w 9144000"/>
              <a:gd name="connsiteY179" fmla="*/ 4975207 h 5143500"/>
              <a:gd name="connsiteX180" fmla="*/ 441336 w 9144000"/>
              <a:gd name="connsiteY180" fmla="*/ 4966376 h 5143500"/>
              <a:gd name="connsiteX181" fmla="*/ 425179 w 9144000"/>
              <a:gd name="connsiteY181" fmla="*/ 4966376 h 5143500"/>
              <a:gd name="connsiteX182" fmla="*/ 425179 w 9144000"/>
              <a:gd name="connsiteY182" fmla="*/ 4939787 h 5143500"/>
              <a:gd name="connsiteX183" fmla="*/ 436920 w 9144000"/>
              <a:gd name="connsiteY183" fmla="*/ 4939787 h 5143500"/>
              <a:gd name="connsiteX184" fmla="*/ 436920 w 9144000"/>
              <a:gd name="connsiteY184" fmla="*/ 4930957 h 5143500"/>
              <a:gd name="connsiteX185" fmla="*/ 425179 w 9144000"/>
              <a:gd name="connsiteY185" fmla="*/ 4930957 h 5143500"/>
              <a:gd name="connsiteX186" fmla="*/ 425179 w 9144000"/>
              <a:gd name="connsiteY186" fmla="*/ 4913441 h 5143500"/>
              <a:gd name="connsiteX187" fmla="*/ 0 w 9144000"/>
              <a:gd name="connsiteY187" fmla="*/ 0 h 5143500"/>
              <a:gd name="connsiteX188" fmla="*/ 9144000 w 9144000"/>
              <a:gd name="connsiteY188" fmla="*/ 0 h 5143500"/>
              <a:gd name="connsiteX189" fmla="*/ 9144000 w 9144000"/>
              <a:gd name="connsiteY189" fmla="*/ 5143500 h 5143500"/>
              <a:gd name="connsiteX190" fmla="*/ 0 w 9144000"/>
              <a:gd name="connsiteY190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9144000" h="5143500">
                <a:moveTo>
                  <a:pt x="347256" y="4985347"/>
                </a:moveTo>
                <a:cubicBezTo>
                  <a:pt x="344817" y="4985347"/>
                  <a:pt x="342841" y="4987324"/>
                  <a:pt x="342841" y="4989763"/>
                </a:cubicBezTo>
                <a:cubicBezTo>
                  <a:pt x="342841" y="4992202"/>
                  <a:pt x="344818" y="4994178"/>
                  <a:pt x="347256" y="4994178"/>
                </a:cubicBezTo>
                <a:cubicBezTo>
                  <a:pt x="349695" y="4994178"/>
                  <a:pt x="351671" y="4992201"/>
                  <a:pt x="351671" y="4989762"/>
                </a:cubicBezTo>
                <a:cubicBezTo>
                  <a:pt x="351671" y="4989746"/>
                  <a:pt x="351671" y="4989730"/>
                  <a:pt x="351671" y="4989714"/>
                </a:cubicBezTo>
                <a:cubicBezTo>
                  <a:pt x="351671" y="4987302"/>
                  <a:pt x="349716" y="4985347"/>
                  <a:pt x="347304" y="4985347"/>
                </a:cubicBezTo>
                <a:cubicBezTo>
                  <a:pt x="347288" y="4985347"/>
                  <a:pt x="347272" y="4985347"/>
                  <a:pt x="347256" y="4985347"/>
                </a:cubicBezTo>
                <a:close/>
                <a:moveTo>
                  <a:pt x="335514" y="4984571"/>
                </a:moveTo>
                <a:cubicBezTo>
                  <a:pt x="332673" y="4984571"/>
                  <a:pt x="330371" y="4986874"/>
                  <a:pt x="330371" y="4989714"/>
                </a:cubicBezTo>
                <a:cubicBezTo>
                  <a:pt x="330371" y="4992555"/>
                  <a:pt x="332673" y="4994857"/>
                  <a:pt x="335514" y="4994857"/>
                </a:cubicBezTo>
                <a:cubicBezTo>
                  <a:pt x="338354" y="4994857"/>
                  <a:pt x="340657" y="4992555"/>
                  <a:pt x="340657" y="4989714"/>
                </a:cubicBezTo>
                <a:cubicBezTo>
                  <a:pt x="340657" y="4986874"/>
                  <a:pt x="338354" y="4984571"/>
                  <a:pt x="335514" y="4984571"/>
                </a:cubicBezTo>
                <a:close/>
                <a:moveTo>
                  <a:pt x="358998" y="4972829"/>
                </a:moveTo>
                <a:cubicBezTo>
                  <a:pt x="356157" y="4972829"/>
                  <a:pt x="353855" y="4975132"/>
                  <a:pt x="353855" y="4977972"/>
                </a:cubicBezTo>
                <a:cubicBezTo>
                  <a:pt x="353855" y="4980813"/>
                  <a:pt x="356157" y="4983115"/>
                  <a:pt x="358998" y="4983115"/>
                </a:cubicBezTo>
                <a:cubicBezTo>
                  <a:pt x="361838" y="4983115"/>
                  <a:pt x="364141" y="4980813"/>
                  <a:pt x="364141" y="4977972"/>
                </a:cubicBezTo>
                <a:cubicBezTo>
                  <a:pt x="364141" y="4975132"/>
                  <a:pt x="361838" y="4972829"/>
                  <a:pt x="358998" y="4972829"/>
                </a:cubicBezTo>
                <a:close/>
                <a:moveTo>
                  <a:pt x="335514" y="4972102"/>
                </a:moveTo>
                <a:cubicBezTo>
                  <a:pt x="332273" y="4972182"/>
                  <a:pt x="329710" y="4974875"/>
                  <a:pt x="329791" y="4978117"/>
                </a:cubicBezTo>
                <a:cubicBezTo>
                  <a:pt x="329871" y="4981358"/>
                  <a:pt x="332564" y="4983921"/>
                  <a:pt x="335805" y="4983840"/>
                </a:cubicBezTo>
                <a:lnTo>
                  <a:pt x="341459" y="4978047"/>
                </a:lnTo>
                <a:lnTo>
                  <a:pt x="347256" y="4983844"/>
                </a:lnTo>
                <a:cubicBezTo>
                  <a:pt x="350498" y="4983844"/>
                  <a:pt x="353127" y="4981215"/>
                  <a:pt x="353127" y="4977973"/>
                </a:cubicBezTo>
                <a:cubicBezTo>
                  <a:pt x="353127" y="4974730"/>
                  <a:pt x="350498" y="4972102"/>
                  <a:pt x="347256" y="4972102"/>
                </a:cubicBezTo>
                <a:lnTo>
                  <a:pt x="341458" y="4977900"/>
                </a:lnTo>
                <a:lnTo>
                  <a:pt x="335660" y="4972102"/>
                </a:lnTo>
                <a:close/>
                <a:moveTo>
                  <a:pt x="370642" y="4961961"/>
                </a:moveTo>
                <a:cubicBezTo>
                  <a:pt x="368204" y="4961961"/>
                  <a:pt x="366227" y="4963938"/>
                  <a:pt x="366227" y="4966376"/>
                </a:cubicBezTo>
                <a:cubicBezTo>
                  <a:pt x="366227" y="4968815"/>
                  <a:pt x="368204" y="4970792"/>
                  <a:pt x="370642" y="4970792"/>
                </a:cubicBezTo>
                <a:cubicBezTo>
                  <a:pt x="373081" y="4970792"/>
                  <a:pt x="375057" y="4968815"/>
                  <a:pt x="375057" y="4966376"/>
                </a:cubicBezTo>
                <a:cubicBezTo>
                  <a:pt x="375057" y="4963938"/>
                  <a:pt x="373081" y="4961961"/>
                  <a:pt x="370642" y="4961961"/>
                </a:cubicBezTo>
                <a:close/>
                <a:moveTo>
                  <a:pt x="370643" y="4949297"/>
                </a:moveTo>
                <a:cubicBezTo>
                  <a:pt x="367802" y="4949297"/>
                  <a:pt x="365500" y="4951600"/>
                  <a:pt x="365500" y="4954440"/>
                </a:cubicBezTo>
                <a:cubicBezTo>
                  <a:pt x="365500" y="4957281"/>
                  <a:pt x="367802" y="4959583"/>
                  <a:pt x="370643" y="4959583"/>
                </a:cubicBezTo>
                <a:cubicBezTo>
                  <a:pt x="373483" y="4959583"/>
                  <a:pt x="375786" y="4957281"/>
                  <a:pt x="375786" y="4954440"/>
                </a:cubicBezTo>
                <a:cubicBezTo>
                  <a:pt x="375786" y="4951600"/>
                  <a:pt x="373483" y="4949297"/>
                  <a:pt x="370643" y="4949297"/>
                </a:cubicBezTo>
                <a:close/>
                <a:moveTo>
                  <a:pt x="358998" y="4948521"/>
                </a:moveTo>
                <a:cubicBezTo>
                  <a:pt x="355729" y="4948521"/>
                  <a:pt x="353079" y="4951171"/>
                  <a:pt x="353079" y="4954440"/>
                </a:cubicBezTo>
                <a:cubicBezTo>
                  <a:pt x="353079" y="4957710"/>
                  <a:pt x="355729" y="4960360"/>
                  <a:pt x="358998" y="4960360"/>
                </a:cubicBezTo>
                <a:cubicBezTo>
                  <a:pt x="355755" y="4960360"/>
                  <a:pt x="353127" y="4962989"/>
                  <a:pt x="353127" y="4966231"/>
                </a:cubicBezTo>
                <a:cubicBezTo>
                  <a:pt x="353100" y="4969500"/>
                  <a:pt x="355729" y="4972172"/>
                  <a:pt x="358998" y="4972199"/>
                </a:cubicBezTo>
                <a:cubicBezTo>
                  <a:pt x="362267" y="4972225"/>
                  <a:pt x="364939" y="4969597"/>
                  <a:pt x="364965" y="4966328"/>
                </a:cubicBezTo>
                <a:cubicBezTo>
                  <a:pt x="364992" y="4963059"/>
                  <a:pt x="362364" y="4960387"/>
                  <a:pt x="359094" y="4960360"/>
                </a:cubicBezTo>
                <a:cubicBezTo>
                  <a:pt x="359062" y="4960360"/>
                  <a:pt x="359030" y="4960360"/>
                  <a:pt x="358998" y="4960360"/>
                </a:cubicBezTo>
                <a:cubicBezTo>
                  <a:pt x="362267" y="4960360"/>
                  <a:pt x="364918" y="4957710"/>
                  <a:pt x="364918" y="4954440"/>
                </a:cubicBezTo>
                <a:cubicBezTo>
                  <a:pt x="364918" y="4951171"/>
                  <a:pt x="362267" y="4948521"/>
                  <a:pt x="358998" y="4948521"/>
                </a:cubicBezTo>
                <a:close/>
                <a:moveTo>
                  <a:pt x="625032" y="4939788"/>
                </a:moveTo>
                <a:lnTo>
                  <a:pt x="650020" y="4939788"/>
                </a:lnTo>
                <a:lnTo>
                  <a:pt x="650020" y="4948570"/>
                </a:lnTo>
                <a:lnTo>
                  <a:pt x="625032" y="4948570"/>
                </a:lnTo>
                <a:close/>
                <a:moveTo>
                  <a:pt x="487090" y="4939788"/>
                </a:moveTo>
                <a:lnTo>
                  <a:pt x="512078" y="4939788"/>
                </a:lnTo>
                <a:lnTo>
                  <a:pt x="511884" y="4948570"/>
                </a:lnTo>
                <a:lnTo>
                  <a:pt x="487090" y="4948570"/>
                </a:lnTo>
                <a:close/>
                <a:moveTo>
                  <a:pt x="573602" y="4939738"/>
                </a:moveTo>
                <a:lnTo>
                  <a:pt x="600045" y="4939738"/>
                </a:lnTo>
                <a:lnTo>
                  <a:pt x="600045" y="4966230"/>
                </a:lnTo>
                <a:lnTo>
                  <a:pt x="573602" y="4966230"/>
                </a:lnTo>
                <a:close/>
                <a:moveTo>
                  <a:pt x="737502" y="4930957"/>
                </a:moveTo>
                <a:cubicBezTo>
                  <a:pt x="737502" y="4930957"/>
                  <a:pt x="744197" y="4957740"/>
                  <a:pt x="745556" y="4963271"/>
                </a:cubicBezTo>
                <a:cubicBezTo>
                  <a:pt x="746915" y="4968803"/>
                  <a:pt x="750020" y="4975790"/>
                  <a:pt x="757395" y="4975790"/>
                </a:cubicBezTo>
                <a:lnTo>
                  <a:pt x="761713" y="4975790"/>
                </a:lnTo>
                <a:lnTo>
                  <a:pt x="761713" y="4985494"/>
                </a:lnTo>
                <a:lnTo>
                  <a:pt x="745556" y="4985494"/>
                </a:lnTo>
                <a:lnTo>
                  <a:pt x="745556" y="4994276"/>
                </a:lnTo>
                <a:lnTo>
                  <a:pt x="748516" y="4994276"/>
                </a:lnTo>
                <a:cubicBezTo>
                  <a:pt x="758603" y="4994291"/>
                  <a:pt x="767528" y="4987745"/>
                  <a:pt x="770544" y="4978119"/>
                </a:cubicBezTo>
                <a:cubicBezTo>
                  <a:pt x="772630" y="4969822"/>
                  <a:pt x="782286" y="4931103"/>
                  <a:pt x="782286" y="4931103"/>
                </a:cubicBezTo>
                <a:lnTo>
                  <a:pt x="771999" y="4930957"/>
                </a:lnTo>
                <a:lnTo>
                  <a:pt x="765401" y="4966231"/>
                </a:lnTo>
                <a:lnTo>
                  <a:pt x="754387" y="4966231"/>
                </a:lnTo>
                <a:lnTo>
                  <a:pt x="747788" y="4930957"/>
                </a:lnTo>
                <a:close/>
                <a:moveTo>
                  <a:pt x="730855" y="4930957"/>
                </a:moveTo>
                <a:cubicBezTo>
                  <a:pt x="719579" y="4930099"/>
                  <a:pt x="709743" y="4938544"/>
                  <a:pt x="708885" y="4949820"/>
                </a:cubicBezTo>
                <a:cubicBezTo>
                  <a:pt x="708842" y="4950389"/>
                  <a:pt x="708822" y="4950959"/>
                  <a:pt x="708827" y="4951530"/>
                </a:cubicBezTo>
                <a:lnTo>
                  <a:pt x="708827" y="4966086"/>
                </a:lnTo>
                <a:lnTo>
                  <a:pt x="702956" y="4966086"/>
                </a:lnTo>
                <a:lnTo>
                  <a:pt x="702956" y="4974916"/>
                </a:lnTo>
                <a:lnTo>
                  <a:pt x="733814" y="4974916"/>
                </a:lnTo>
                <a:lnTo>
                  <a:pt x="733814" y="4966086"/>
                </a:lnTo>
                <a:lnTo>
                  <a:pt x="717657" y="4966086"/>
                </a:lnTo>
                <a:lnTo>
                  <a:pt x="717657" y="4939788"/>
                </a:lnTo>
                <a:lnTo>
                  <a:pt x="730855" y="4939788"/>
                </a:lnTo>
                <a:close/>
                <a:moveTo>
                  <a:pt x="661180" y="4930957"/>
                </a:moveTo>
                <a:cubicBezTo>
                  <a:pt x="661180" y="4930957"/>
                  <a:pt x="667681" y="4955945"/>
                  <a:pt x="670010" y="4964921"/>
                </a:cubicBezTo>
                <a:cubicBezTo>
                  <a:pt x="670841" y="4971512"/>
                  <a:pt x="676623" y="4976341"/>
                  <a:pt x="683256" y="4975984"/>
                </a:cubicBezTo>
                <a:cubicBezTo>
                  <a:pt x="690534" y="4975984"/>
                  <a:pt x="694270" y="4973752"/>
                  <a:pt x="696454" y="4964921"/>
                </a:cubicBezTo>
                <a:cubicBezTo>
                  <a:pt x="698637" y="4956091"/>
                  <a:pt x="705284" y="4930957"/>
                  <a:pt x="705284" y="4930957"/>
                </a:cubicBezTo>
                <a:lnTo>
                  <a:pt x="694853" y="4930957"/>
                </a:lnTo>
                <a:lnTo>
                  <a:pt x="687526" y="4966231"/>
                </a:lnTo>
                <a:lnTo>
                  <a:pt x="678695" y="4966231"/>
                </a:lnTo>
                <a:lnTo>
                  <a:pt x="671466" y="4930957"/>
                </a:lnTo>
                <a:close/>
                <a:moveTo>
                  <a:pt x="445655" y="4930957"/>
                </a:moveTo>
                <a:lnTo>
                  <a:pt x="445655" y="4939739"/>
                </a:lnTo>
                <a:lnTo>
                  <a:pt x="458852" y="4939739"/>
                </a:lnTo>
                <a:lnTo>
                  <a:pt x="458852" y="4966231"/>
                </a:lnTo>
                <a:lnTo>
                  <a:pt x="450070" y="4966231"/>
                </a:lnTo>
                <a:lnTo>
                  <a:pt x="450070" y="4975013"/>
                </a:lnTo>
                <a:lnTo>
                  <a:pt x="476513" y="4975013"/>
                </a:lnTo>
                <a:lnTo>
                  <a:pt x="476513" y="4966231"/>
                </a:lnTo>
                <a:lnTo>
                  <a:pt x="467683" y="4966231"/>
                </a:lnTo>
                <a:lnTo>
                  <a:pt x="467683" y="4952257"/>
                </a:lnTo>
                <a:cubicBezTo>
                  <a:pt x="467683" y="4938672"/>
                  <a:pt x="458852" y="4930957"/>
                  <a:pt x="445655" y="4930957"/>
                </a:cubicBezTo>
                <a:close/>
                <a:moveTo>
                  <a:pt x="586848" y="4930228"/>
                </a:moveTo>
                <a:cubicBezTo>
                  <a:pt x="574253" y="4930202"/>
                  <a:pt x="564022" y="4940390"/>
                  <a:pt x="563995" y="4952984"/>
                </a:cubicBezTo>
                <a:cubicBezTo>
                  <a:pt x="563968" y="4965579"/>
                  <a:pt x="574156" y="4975810"/>
                  <a:pt x="586751" y="4975837"/>
                </a:cubicBezTo>
                <a:cubicBezTo>
                  <a:pt x="599345" y="4975864"/>
                  <a:pt x="609577" y="4965676"/>
                  <a:pt x="609603" y="4953081"/>
                </a:cubicBezTo>
                <a:cubicBezTo>
                  <a:pt x="609603" y="4953049"/>
                  <a:pt x="609603" y="4953017"/>
                  <a:pt x="609603" y="4952984"/>
                </a:cubicBezTo>
                <a:cubicBezTo>
                  <a:pt x="609874" y="4940688"/>
                  <a:pt x="600126" y="4930499"/>
                  <a:pt x="587829" y="4930228"/>
                </a:cubicBezTo>
                <a:cubicBezTo>
                  <a:pt x="587502" y="4930221"/>
                  <a:pt x="587175" y="4930221"/>
                  <a:pt x="586848" y="4930228"/>
                </a:cubicBezTo>
                <a:close/>
                <a:moveTo>
                  <a:pt x="500054" y="4930221"/>
                </a:moveTo>
                <a:cubicBezTo>
                  <a:pt x="499889" y="4930222"/>
                  <a:pt x="499724" y="4930224"/>
                  <a:pt x="499560" y="4930229"/>
                </a:cubicBezTo>
                <a:lnTo>
                  <a:pt x="499366" y="4930229"/>
                </a:lnTo>
                <a:cubicBezTo>
                  <a:pt x="487151" y="4929881"/>
                  <a:pt x="476967" y="4939500"/>
                  <a:pt x="476619" y="4951714"/>
                </a:cubicBezTo>
                <a:cubicBezTo>
                  <a:pt x="476613" y="4951895"/>
                  <a:pt x="476610" y="4952076"/>
                  <a:pt x="476610" y="4952257"/>
                </a:cubicBezTo>
                <a:cubicBezTo>
                  <a:pt x="476604" y="4964546"/>
                  <a:pt x="486355" y="4974620"/>
                  <a:pt x="498638" y="4975013"/>
                </a:cubicBezTo>
                <a:lnTo>
                  <a:pt x="517755" y="4975013"/>
                </a:lnTo>
                <a:lnTo>
                  <a:pt x="517755" y="4966231"/>
                </a:lnTo>
                <a:lnTo>
                  <a:pt x="487090" y="4966231"/>
                </a:lnTo>
                <a:lnTo>
                  <a:pt x="487090" y="4957400"/>
                </a:lnTo>
                <a:lnTo>
                  <a:pt x="522364" y="4957400"/>
                </a:lnTo>
                <a:lnTo>
                  <a:pt x="522364" y="4952257"/>
                </a:lnTo>
                <a:cubicBezTo>
                  <a:pt x="522289" y="4940011"/>
                  <a:pt x="512300" y="4930145"/>
                  <a:pt x="500054" y="4930221"/>
                </a:cubicBezTo>
                <a:close/>
                <a:moveTo>
                  <a:pt x="638045" y="4930220"/>
                </a:moveTo>
                <a:cubicBezTo>
                  <a:pt x="637864" y="4930221"/>
                  <a:pt x="637683" y="4930224"/>
                  <a:pt x="637502" y="4930229"/>
                </a:cubicBezTo>
                <a:cubicBezTo>
                  <a:pt x="625261" y="4929881"/>
                  <a:pt x="615055" y="4939521"/>
                  <a:pt x="614706" y="4951763"/>
                </a:cubicBezTo>
                <a:cubicBezTo>
                  <a:pt x="614702" y="4951927"/>
                  <a:pt x="614699" y="4952092"/>
                  <a:pt x="614698" y="4952257"/>
                </a:cubicBezTo>
                <a:cubicBezTo>
                  <a:pt x="614692" y="4964564"/>
                  <a:pt x="624473" y="4974646"/>
                  <a:pt x="636774" y="4975013"/>
                </a:cubicBezTo>
                <a:lnTo>
                  <a:pt x="655843" y="4975013"/>
                </a:lnTo>
                <a:lnTo>
                  <a:pt x="655843" y="4966231"/>
                </a:lnTo>
                <a:lnTo>
                  <a:pt x="624984" y="4966231"/>
                </a:lnTo>
                <a:lnTo>
                  <a:pt x="624984" y="4957400"/>
                </a:lnTo>
                <a:lnTo>
                  <a:pt x="660258" y="4957400"/>
                </a:lnTo>
                <a:lnTo>
                  <a:pt x="660258" y="4952257"/>
                </a:lnTo>
                <a:cubicBezTo>
                  <a:pt x="660209" y="4940038"/>
                  <a:pt x="650264" y="4930172"/>
                  <a:pt x="638045" y="4930220"/>
                </a:cubicBezTo>
                <a:close/>
                <a:moveTo>
                  <a:pt x="459046" y="4915139"/>
                </a:moveTo>
                <a:cubicBezTo>
                  <a:pt x="455590" y="4915112"/>
                  <a:pt x="452766" y="4917893"/>
                  <a:pt x="452739" y="4921350"/>
                </a:cubicBezTo>
                <a:cubicBezTo>
                  <a:pt x="452739" y="4921366"/>
                  <a:pt x="452739" y="4921382"/>
                  <a:pt x="452739" y="4921398"/>
                </a:cubicBezTo>
                <a:cubicBezTo>
                  <a:pt x="452739" y="4924836"/>
                  <a:pt x="455511" y="4927630"/>
                  <a:pt x="458949" y="4927657"/>
                </a:cubicBezTo>
                <a:cubicBezTo>
                  <a:pt x="462406" y="4927684"/>
                  <a:pt x="465230" y="4924903"/>
                  <a:pt x="465257" y="4921447"/>
                </a:cubicBezTo>
                <a:cubicBezTo>
                  <a:pt x="465283" y="4917990"/>
                  <a:pt x="462503" y="4915166"/>
                  <a:pt x="459046" y="4915139"/>
                </a:cubicBezTo>
                <a:close/>
                <a:moveTo>
                  <a:pt x="318127" y="4913726"/>
                </a:moveTo>
                <a:lnTo>
                  <a:pt x="318127" y="4925468"/>
                </a:lnTo>
                <a:lnTo>
                  <a:pt x="306337" y="4925468"/>
                </a:lnTo>
                <a:lnTo>
                  <a:pt x="306337" y="4937258"/>
                </a:lnTo>
                <a:lnTo>
                  <a:pt x="294595" y="4937258"/>
                </a:lnTo>
                <a:lnTo>
                  <a:pt x="294595" y="4949000"/>
                </a:lnTo>
                <a:lnTo>
                  <a:pt x="294595" y="4960742"/>
                </a:lnTo>
                <a:lnTo>
                  <a:pt x="306337" y="4960742"/>
                </a:lnTo>
                <a:lnTo>
                  <a:pt x="318127" y="4960742"/>
                </a:lnTo>
                <a:lnTo>
                  <a:pt x="318127" y="4949000"/>
                </a:lnTo>
                <a:lnTo>
                  <a:pt x="318127" y="4937258"/>
                </a:lnTo>
                <a:lnTo>
                  <a:pt x="329869" y="4937258"/>
                </a:lnTo>
                <a:lnTo>
                  <a:pt x="341611" y="4937258"/>
                </a:lnTo>
                <a:lnTo>
                  <a:pt x="341611" y="4925468"/>
                </a:lnTo>
                <a:lnTo>
                  <a:pt x="341611" y="4913726"/>
                </a:lnTo>
                <a:lnTo>
                  <a:pt x="329869" y="4913726"/>
                </a:lnTo>
                <a:close/>
                <a:moveTo>
                  <a:pt x="533912" y="4913441"/>
                </a:moveTo>
                <a:lnTo>
                  <a:pt x="533912" y="4931102"/>
                </a:lnTo>
                <a:lnTo>
                  <a:pt x="523626" y="4931102"/>
                </a:lnTo>
                <a:lnTo>
                  <a:pt x="523626" y="4939933"/>
                </a:lnTo>
                <a:lnTo>
                  <a:pt x="533912" y="4939933"/>
                </a:lnTo>
                <a:lnTo>
                  <a:pt x="533912" y="4953858"/>
                </a:lnTo>
                <a:cubicBezTo>
                  <a:pt x="533912" y="4967104"/>
                  <a:pt x="540511" y="4975207"/>
                  <a:pt x="555212" y="4975207"/>
                </a:cubicBezTo>
                <a:lnTo>
                  <a:pt x="561859" y="4975207"/>
                </a:lnTo>
                <a:lnTo>
                  <a:pt x="561859" y="4966376"/>
                </a:lnTo>
                <a:lnTo>
                  <a:pt x="542743" y="4966376"/>
                </a:lnTo>
                <a:lnTo>
                  <a:pt x="542743" y="4939787"/>
                </a:lnTo>
                <a:lnTo>
                  <a:pt x="557299" y="4939787"/>
                </a:lnTo>
                <a:lnTo>
                  <a:pt x="557299" y="4930957"/>
                </a:lnTo>
                <a:lnTo>
                  <a:pt x="542743" y="4930957"/>
                </a:lnTo>
                <a:lnTo>
                  <a:pt x="542743" y="4913441"/>
                </a:lnTo>
                <a:close/>
                <a:moveTo>
                  <a:pt x="416348" y="4913441"/>
                </a:moveTo>
                <a:lnTo>
                  <a:pt x="416348" y="4931102"/>
                </a:lnTo>
                <a:lnTo>
                  <a:pt x="406062" y="4931102"/>
                </a:lnTo>
                <a:lnTo>
                  <a:pt x="406062" y="4939933"/>
                </a:lnTo>
                <a:lnTo>
                  <a:pt x="416348" y="4939933"/>
                </a:lnTo>
                <a:lnTo>
                  <a:pt x="416348" y="4953130"/>
                </a:lnTo>
                <a:cubicBezTo>
                  <a:pt x="416348" y="4966376"/>
                  <a:pt x="422947" y="4975207"/>
                  <a:pt x="437648" y="4975207"/>
                </a:cubicBezTo>
                <a:lnTo>
                  <a:pt x="441336" y="4975207"/>
                </a:lnTo>
                <a:lnTo>
                  <a:pt x="441336" y="4966376"/>
                </a:lnTo>
                <a:lnTo>
                  <a:pt x="425179" y="4966376"/>
                </a:lnTo>
                <a:lnTo>
                  <a:pt x="425179" y="4939787"/>
                </a:lnTo>
                <a:lnTo>
                  <a:pt x="436920" y="4939787"/>
                </a:lnTo>
                <a:lnTo>
                  <a:pt x="436920" y="4930957"/>
                </a:lnTo>
                <a:lnTo>
                  <a:pt x="425179" y="4930957"/>
                </a:lnTo>
                <a:lnTo>
                  <a:pt x="425179" y="49134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7338" y="735013"/>
            <a:ext cx="3273091" cy="1793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Add your quote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3829" y="231775"/>
            <a:ext cx="3276600" cy="365208"/>
          </a:xfrm>
        </p:spPr>
        <p:txBody>
          <a:bodyPr tIns="36000">
            <a:normAutofit/>
          </a:bodyPr>
          <a:lstStyle>
            <a:lvl1pPr marL="0" indent="0">
              <a:spcBef>
                <a:spcPts val="0"/>
              </a:spcBef>
              <a:buClr>
                <a:schemeClr val="accent6"/>
              </a:buClr>
              <a:buFont typeface="+mj-lt"/>
              <a:buNone/>
              <a:defRPr sz="1200">
                <a:solidFill>
                  <a:srgbClr val="E9EC6B"/>
                </a:solidFill>
              </a:defRPr>
            </a:lvl1pPr>
            <a:lvl2pPr marL="234950" indent="0">
              <a:buClr>
                <a:schemeClr val="accent6"/>
              </a:buClr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Add intro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31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1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BC1972-8065-4A53-B307-68AB4006EBA4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60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29A0C0-C4FA-4BD5-B2B6-6748A116A518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3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4C816F69-5068-4908-9804-E11DD367E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94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D001CC6F-BFCA-4280-BE24-68BE1C518787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76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28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accent6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C4C1BE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rgbClr val="E9EC6B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4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1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2EB4F0-1242-4B37-82D8-85D39CC7DC7D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Picture Placeholder 58">
            <a:extLst>
              <a:ext uri="{FF2B5EF4-FFF2-40B4-BE49-F238E27FC236}">
                <a16:creationId xmlns:a16="http://schemas.microsoft.com/office/drawing/2014/main" id="{1CA0517D-045A-4564-9B4D-F22051D254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role title</a:t>
            </a:r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1" name="Dots">
            <a:extLst>
              <a:ext uri="{FF2B5EF4-FFF2-40B4-BE49-F238E27FC236}">
                <a16:creationId xmlns:a16="http://schemas.microsoft.com/office/drawing/2014/main" id="{4DC8648D-B704-4A1B-92A8-2B5828CECBBD}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2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2B8DDE-141E-47A1-827C-BEBE167408A8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4" name="Dots">
            <a:extLst>
              <a:ext uri="{FF2B5EF4-FFF2-40B4-BE49-F238E27FC236}">
                <a16:creationId xmlns:a16="http://schemas.microsoft.com/office/drawing/2014/main" id="{6756FC10-BA1F-4145-A18C-32CA3924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7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ags" Target="../tags/tag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338" y="231774"/>
            <a:ext cx="8569325" cy="1008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38" y="1384301"/>
            <a:ext cx="8569324" cy="3240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054" y="4889414"/>
            <a:ext cx="2057400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621" y="4889414"/>
            <a:ext cx="513396" cy="12938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687" y="4889414"/>
            <a:ext cx="316567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25FB6CBA-568C-4561-9F8B-63353D60C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5553F2-FBCD-4BC0-89B1-C3C6B071A465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E97CA0-2B3D-4EC7-8814-4B1885DAA8A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36BE29-9A5E-4924-96C1-C8FD6399636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302BD2-1721-4C2B-918F-37EDB2DA21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A81E65-F43B-4507-962E-4E125887B53C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C82DF7-08D7-4B3C-A2EE-3F151BD3E0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78D303-7B1B-4CA5-98B1-5150A7C5556C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5B777B-422A-42E1-9FEF-493C5441CEB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D0337E-6257-43B6-8A33-5D5B00F11F62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CDA05F-0DFB-434E-8D63-F21AC9981CF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1AAF30-1E5F-4CD3-9063-4CD80BA1F755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0A60F8-03A2-4F61-B78E-3B95B56313E6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AFDD46-3F79-4ABA-99B9-5B4F6A10C61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1AE0C9-4144-43F9-A524-8675A64D4BE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CFBA73-1C05-4642-8FD7-EC0C2827D71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432E7C-57D1-4945-8842-A6509C2261F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6BA895-901A-4EA1-839D-68CDC919D65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73566D-F5D6-45EA-8088-C1671AE9349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E19993-6F5D-408F-A761-CFB189BD3ED2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09AB2E-EE1C-4E2C-93C7-D22EF0230ADD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xxLanguageTextBox">
            <a:extLst>
              <a:ext uri="{FF2B5EF4-FFF2-40B4-BE49-F238E27FC236}">
                <a16:creationId xmlns:a16="http://schemas.microsoft.com/office/drawing/2014/main" id="{58F81A98-8A90-4939-8305-1BD77D15340D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0BA9C109-60A0-4CD7-8604-CA1350B8399E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3424136-D07B-4809-A0D0-DF64A4998C65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44890CA2-8BA5-4DAF-A661-773C108C9506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xxLanguageTextBox">
            <a:extLst>
              <a:ext uri="{FF2B5EF4-FFF2-40B4-BE49-F238E27FC236}">
                <a16:creationId xmlns:a16="http://schemas.microsoft.com/office/drawing/2014/main" id="{E61FCD24-C515-4CE0-8F76-ED33AB0DF48C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700" r:id="rId5"/>
    <p:sldLayoutId id="2147483701" r:id="rId6"/>
    <p:sldLayoutId id="2147483702" r:id="rId7"/>
    <p:sldLayoutId id="2147483682" r:id="rId8"/>
    <p:sldLayoutId id="2147483680" r:id="rId9"/>
    <p:sldLayoutId id="2147483683" r:id="rId10"/>
    <p:sldLayoutId id="2147483684" r:id="rId11"/>
    <p:sldLayoutId id="2147483686" r:id="rId12"/>
    <p:sldLayoutId id="2147483685" r:id="rId13"/>
    <p:sldLayoutId id="2147483687" r:id="rId14"/>
    <p:sldLayoutId id="2147483688" r:id="rId15"/>
    <p:sldLayoutId id="2147483724" r:id="rId16"/>
    <p:sldLayoutId id="2147483725" r:id="rId17"/>
    <p:sldLayoutId id="2147483691" r:id="rId18"/>
    <p:sldLayoutId id="2147483727" r:id="rId19"/>
    <p:sldLayoutId id="2147483730" r:id="rId20"/>
    <p:sldLayoutId id="2147483692" r:id="rId21"/>
    <p:sldLayoutId id="2147483721" r:id="rId22"/>
    <p:sldLayoutId id="2147483731" r:id="rId23"/>
    <p:sldLayoutId id="2147483717" r:id="rId24"/>
    <p:sldLayoutId id="2147483732" r:id="rId25"/>
    <p:sldLayoutId id="2147483733" r:id="rId26"/>
    <p:sldLayoutId id="2147483734" r:id="rId27"/>
    <p:sldLayoutId id="2147483735" r:id="rId28"/>
    <p:sldLayoutId id="2147483722" r:id="rId29"/>
    <p:sldLayoutId id="2147483723" r:id="rId30"/>
    <p:sldLayoutId id="2147483737" r:id="rId31"/>
    <p:sldLayoutId id="2147483738" r:id="rId32"/>
    <p:sldLayoutId id="2147483672" r:id="rId33"/>
    <p:sldLayoutId id="2147483726" r:id="rId34"/>
    <p:sldLayoutId id="2147483708" r:id="rId35"/>
    <p:sldLayoutId id="2147483719" r:id="rId36"/>
    <p:sldLayoutId id="2147483736" r:id="rId37"/>
    <p:sldLayoutId id="2147483673" r:id="rId38"/>
    <p:sldLayoutId id="2147483674" r:id="rId39"/>
    <p:sldLayoutId id="2147483675" r:id="rId40"/>
    <p:sldLayoutId id="2147483676" r:id="rId41"/>
    <p:sldLayoutId id="2147483711" r:id="rId42"/>
    <p:sldLayoutId id="2147483710" r:id="rId43"/>
    <p:sldLayoutId id="2147483712" r:id="rId44"/>
    <p:sldLayoutId id="2147483713" r:id="rId45"/>
    <p:sldLayoutId id="2147483714" r:id="rId46"/>
    <p:sldLayoutId id="2147483694" r:id="rId47"/>
    <p:sldLayoutId id="2147483697" r:id="rId48"/>
    <p:sldLayoutId id="2147483695" r:id="rId49"/>
    <p:sldLayoutId id="2147483709" r:id="rId50"/>
    <p:sldLayoutId id="2147483698" r:id="rId51"/>
    <p:sldLayoutId id="2147483699" r:id="rId52"/>
    <p:sldLayoutId id="2147483706" r:id="rId53"/>
    <p:sldLayoutId id="2147483703" r:id="rId54"/>
    <p:sldLayoutId id="2147483704" r:id="rId55"/>
    <p:sldLayoutId id="2147483705" r:id="rId56"/>
    <p:sldLayoutId id="2147483728" r:id="rId57"/>
    <p:sldLayoutId id="2147483729" r:id="rId5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79" userDrawn="1">
          <p15:clr>
            <a:srgbClr val="F26B43"/>
          </p15:clr>
        </p15:guide>
        <p15:guide id="2" orient="horz" pos="146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orient="horz" pos="872" userDrawn="1">
          <p15:clr>
            <a:srgbClr val="F26B43"/>
          </p15:clr>
        </p15:guide>
        <p15:guide id="5" orient="horz" pos="2913" userDrawn="1">
          <p15:clr>
            <a:srgbClr val="F26B43"/>
          </p15:clr>
        </p15:guide>
        <p15:guide id="7" orient="horz" pos="7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C9C9-02E4-467B-997E-6A2B7113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Developing custom transformer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3E63-1E0F-4C55-AA25-CD2D35AF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 Roundtable in Cooperation with INFORTE PhD Seminar on</a:t>
            </a:r>
          </a:p>
          <a:p>
            <a:r>
              <a:rPr lang="en-GB" dirty="0"/>
              <a:t>AI-Assisted Software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ABC2-5E8B-4AB7-9682-A2D01F559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Petteri Ranta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1C5962-6E5E-838E-0B8F-479DA34D56E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" b="48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1485C48-2E14-23A8-7EDD-BE1EE4DE78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96" b="396"/>
          <a:stretch>
            <a:fillRect/>
          </a:stretch>
        </p:blipFill>
        <p:spPr>
          <a:xfrm>
            <a:off x="5444519" y="750385"/>
            <a:ext cx="2841068" cy="37577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310F2A-F1F5-4E54-5E2B-CB671C9ED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Petteri Ranta</a:t>
            </a:r>
            <a:endParaRPr lang="en-FI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65B14E-CD49-2BF1-BBFA-3BC60F3AD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Tech.</a:t>
            </a:r>
          </a:p>
          <a:p>
            <a:r>
              <a:rPr lang="en-GB" dirty="0"/>
              <a:t>Senior Data Scientist</a:t>
            </a:r>
          </a:p>
          <a:p>
            <a:r>
              <a:rPr lang="en-GB" dirty="0" err="1"/>
              <a:t>Tietoevry</a:t>
            </a:r>
            <a:r>
              <a:rPr lang="en-GB" dirty="0"/>
              <a:t> Care</a:t>
            </a:r>
          </a:p>
          <a:p>
            <a:r>
              <a:rPr lang="en-GB" dirty="0">
                <a:latin typeface="Tietoevry Sans 1 Thin" pitchFamily="50" charset="0"/>
              </a:rPr>
              <a:t>linkedin.com/in/</a:t>
            </a:r>
            <a:r>
              <a:rPr lang="en-GB" dirty="0" err="1">
                <a:latin typeface="Tietoevry Sans 1 Thin" pitchFamily="50" charset="0"/>
              </a:rPr>
              <a:t>petteriranta</a:t>
            </a:r>
            <a:endParaRPr lang="en-FI" dirty="0">
              <a:latin typeface="Tietoevry Sans 1 Thin" pitchFamily="50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860F-3BB2-6689-437D-DB3C740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93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9D3-F87D-E79D-40F7-DEED8397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1E50B-4324-0334-CFF3-DB0E6C8C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6D4DCA-991B-DEDF-2567-C2EE6265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</a:t>
            </a:r>
            <a:r>
              <a:rPr lang="en-GB"/>
              <a:t>Straight to </a:t>
            </a:r>
            <a:r>
              <a:rPr lang="en-GB" dirty="0"/>
              <a:t>Hands-on Learning!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6910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Structure of the Workshop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Today we’ll cover the following topics: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Transformer core concepts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BERT and differences to the Transformer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Creating BERT-like embeddings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Creating BERT-like a transformer</a:t>
            </a:r>
          </a:p>
          <a:p>
            <a:pPr marL="396875" lvl="1" indent="-228600"/>
            <a:r>
              <a:rPr lang="en-GB" sz="1600">
                <a:latin typeface="Tietoevry Sans 1 Thin" pitchFamily="50" charset="0"/>
              </a:rPr>
              <a:t>Training embedding and transformer layers </a:t>
            </a:r>
            <a:r>
              <a:rPr lang="en-GB" sz="1600" dirty="0">
                <a:latin typeface="Tietoevry Sans 1 Thin" pitchFamily="50" charset="0"/>
              </a:rPr>
              <a:t>in one go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All resources (notebooks, data, presentation) are available in </a:t>
            </a:r>
            <a:r>
              <a:rPr lang="en-GB" sz="2000" dirty="0" err="1">
                <a:latin typeface="Tietoevry Sans 1 Thin" pitchFamily="50" charset="0"/>
              </a:rPr>
              <a:t>Github</a:t>
            </a:r>
            <a:endParaRPr lang="en-GB" sz="2000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github.com/karmus89/transformers-seminar-workshop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Using Google </a:t>
            </a:r>
            <a:r>
              <a:rPr lang="en-GB" sz="2000" dirty="0" err="1">
                <a:latin typeface="Tietoevry Sans 1 Thin" pitchFamily="50" charset="0"/>
              </a:rPr>
              <a:t>Colab</a:t>
            </a:r>
            <a:r>
              <a:rPr lang="en-GB" sz="2000" dirty="0">
                <a:latin typeface="Tietoevry Sans 1 Thin" pitchFamily="50" charset="0"/>
              </a:rPr>
              <a:t> is highly advised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Local use is also OK, but not everything is provided as click-and-go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51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Hands-on Instructions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Go to Google </a:t>
            </a:r>
            <a:r>
              <a:rPr lang="en-GB" dirty="0" err="1">
                <a:latin typeface="Tietoevry Sans 1 Thin" pitchFamily="50" charset="0"/>
              </a:rPr>
              <a:t>Colaboratory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https://colab.research.google.com or search “</a:t>
            </a:r>
            <a:r>
              <a:rPr lang="en-GB" dirty="0" err="1">
                <a:latin typeface="Tietoevry Sans 1 Thin" pitchFamily="50" charset="0"/>
              </a:rPr>
              <a:t>colab</a:t>
            </a:r>
            <a:r>
              <a:rPr lang="en-GB" dirty="0">
                <a:latin typeface="Tietoevry Sans 1 Thin" pitchFamily="50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Open a notebook from the designated </a:t>
            </a:r>
            <a:r>
              <a:rPr lang="en-GB" dirty="0" err="1">
                <a:latin typeface="Tietoevry Sans 1 Thin" pitchFamily="50" charset="0"/>
              </a:rPr>
              <a:t>Github</a:t>
            </a:r>
            <a:r>
              <a:rPr lang="en-GB" dirty="0">
                <a:latin typeface="Tietoevry Sans 1 Thin" pitchFamily="50" charset="0"/>
              </a:rPr>
              <a:t> repository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File &gt; Open Notebook &gt; </a:t>
            </a:r>
            <a:r>
              <a:rPr lang="en-GB" dirty="0" err="1">
                <a:latin typeface="Tietoevry Sans 1 Thin" pitchFamily="50" charset="0"/>
              </a:rPr>
              <a:t>Github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User: karmus89 (hit Enter to load)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Repo: transformers-seminar-workshop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Branch: google-</a:t>
            </a:r>
            <a:r>
              <a:rPr lang="en-GB" dirty="0" err="1">
                <a:latin typeface="Tietoevry Sans 1 Thin" pitchFamily="50" charset="0"/>
              </a:rPr>
              <a:t>colab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Notebook: workshop-2/01-transformer-concepts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Change notebook runtime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Change runtime type &gt; GPU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When done with the notebook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Disconnect and delete runtime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AF523-B51E-AC4C-8F64-E179F29F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48" y="1562400"/>
            <a:ext cx="3058268" cy="1505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57501-4661-9070-56E2-40578E9C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0" y="3159360"/>
            <a:ext cx="2620350" cy="10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41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Tietoevry">
  <a:themeElements>
    <a:clrScheme name="Titeto Every 220420">
      <a:dk1>
        <a:sysClr val="windowText" lastClr="000000"/>
      </a:dk1>
      <a:lt1>
        <a:sysClr val="window" lastClr="FFFFFF"/>
      </a:lt1>
      <a:dk2>
        <a:srgbClr val="F9423A"/>
      </a:dk2>
      <a:lt2>
        <a:srgbClr val="26D07C"/>
      </a:lt2>
      <a:accent1>
        <a:srgbClr val="280071"/>
      </a:accent1>
      <a:accent2>
        <a:srgbClr val="B1B5CE"/>
      </a:accent2>
      <a:accent3>
        <a:srgbClr val="E0E1EB"/>
      </a:accent3>
      <a:accent4>
        <a:srgbClr val="F7EAE4"/>
      </a:accent4>
      <a:accent5>
        <a:srgbClr val="EACBBB"/>
      </a:accent5>
      <a:accent6>
        <a:srgbClr val="6E6259"/>
      </a:accent6>
      <a:hlink>
        <a:srgbClr val="000000"/>
      </a:hlink>
      <a:folHlink>
        <a:srgbClr val="000000"/>
      </a:folHlink>
    </a:clrScheme>
    <a:fontScheme name="TietoEvry -TietoSans">
      <a:majorFont>
        <a:latin typeface="Tietoevry Sans 1 Light"/>
        <a:ea typeface=""/>
        <a:cs typeface=""/>
      </a:majorFont>
      <a:minorFont>
        <a:latin typeface="Tietoevry Sans 1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Tietoevry.potx" id="{DF39A397-2956-4AC2-8607-4E2FE8F29DA6}" vid="{7E78BABA-3C2C-454C-A981-B73D1D1EA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805B04F61F348BBF014322A2B023F" ma:contentTypeVersion="5" ma:contentTypeDescription="Create a new document." ma:contentTypeScope="" ma:versionID="3da2214f169ad9425a25900b418af2e1">
  <xsd:schema xmlns:xsd="http://www.w3.org/2001/XMLSchema" xmlns:xs="http://www.w3.org/2001/XMLSchema" xmlns:p="http://schemas.microsoft.com/office/2006/metadata/properties" xmlns:ns2="95cdf6e4-5eb7-4e5e-b8ef-b937733c5972" targetNamespace="http://schemas.microsoft.com/office/2006/metadata/properties" ma:root="true" ma:fieldsID="38c2f078e64bbbb9f85ff8a0550c79b5" ns2:_="">
    <xsd:import namespace="95cdf6e4-5eb7-4e5e-b8ef-b937733c5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df6e4-5eb7-4e5e-b8ef-b937733c59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C4951-4240-4A26-8300-0E5164802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df6e4-5eb7-4e5e-b8ef-b937733c5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6D186D-75F8-4B2E-AD39-92B6A8F55A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BB8A92-9FCD-4A3A-A6A5-3D32A2F4F9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Tietoevry template</Template>
  <TotalTime>1092</TotalTime>
  <Words>196</Words>
  <Application>Microsoft Office PowerPoint</Application>
  <PresentationFormat>On-screen Show (16:9)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Tietoevry Sans 1</vt:lpstr>
      <vt:lpstr>Tietoevry Sans 1 Light</vt:lpstr>
      <vt:lpstr>Tietoevry Sans 1 Thin</vt:lpstr>
      <vt:lpstr>Tietoevry</vt:lpstr>
      <vt:lpstr>Developing custom transformer architecture</vt:lpstr>
      <vt:lpstr>Petteri Ranta</vt:lpstr>
      <vt:lpstr>Let’s Get Straight to Hands-on Learning!</vt:lpstr>
      <vt:lpstr>Structure of the Workshop</vt:lpstr>
      <vt:lpstr>Hands-on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a transformer model based on a text corpus</dc:title>
  <dc:creator>Petteri Ranta</dc:creator>
  <cp:lastModifiedBy>Petteri Ranta</cp:lastModifiedBy>
  <cp:revision>35</cp:revision>
  <dcterms:created xsi:type="dcterms:W3CDTF">2023-05-09T05:57:28Z</dcterms:created>
  <dcterms:modified xsi:type="dcterms:W3CDTF">2023-05-10T07:33:22Z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0x010100704805B04F61F348BBF014322A2B023F</vt:lpwstr>
  </property>
</Properties>
</file>