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298A2E-1446-41E0-B2F7-9CD336B39DEA}"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1965854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298A2E-1446-41E0-B2F7-9CD336B39DEA}"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1354172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298A2E-1446-41E0-B2F7-9CD336B39DEA}"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1807643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298A2E-1446-41E0-B2F7-9CD336B39DEA}"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BA68E-E36B-4EB9-A16E-A33800F8CC8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4293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298A2E-1446-41E0-B2F7-9CD336B39DEA}"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1362899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298A2E-1446-41E0-B2F7-9CD336B39DEA}" type="datetimeFigureOut">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966816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298A2E-1446-41E0-B2F7-9CD336B39DEA}" type="datetimeFigureOut">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3335948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98A2E-1446-41E0-B2F7-9CD336B39DEA}"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1896301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98A2E-1446-41E0-B2F7-9CD336B39DEA}"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1991069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98A2E-1446-41E0-B2F7-9CD336B39DEA}"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303293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98A2E-1446-41E0-B2F7-9CD336B39DEA}"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2062903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298A2E-1446-41E0-B2F7-9CD336B39DEA}"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3048129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298A2E-1446-41E0-B2F7-9CD336B39DEA}" type="datetimeFigureOut">
              <a:rPr lang="en-IN" smtClean="0"/>
              <a:t>11-05-2023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2543689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298A2E-1446-41E0-B2F7-9CD336B39DEA}" type="datetimeFigureOut">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1183007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298A2E-1446-41E0-B2F7-9CD336B39DEA}" type="datetimeFigureOut">
              <a:rPr lang="en-IN" smtClean="0"/>
              <a:t>11-05-2023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1375034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298A2E-1446-41E0-B2F7-9CD336B39DEA}"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56910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298A2E-1446-41E0-B2F7-9CD336B39DEA}"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BA68E-E36B-4EB9-A16E-A33800F8CC85}" type="slidenum">
              <a:rPr lang="en-IN" smtClean="0"/>
              <a:t>‹#›</a:t>
            </a:fld>
            <a:endParaRPr lang="en-IN"/>
          </a:p>
        </p:txBody>
      </p:sp>
    </p:spTree>
    <p:extLst>
      <p:ext uri="{BB962C8B-B14F-4D97-AF65-F5344CB8AC3E}">
        <p14:creationId xmlns:p14="http://schemas.microsoft.com/office/powerpoint/2010/main" val="325510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8298A2E-1446-41E0-B2F7-9CD336B39DEA}" type="datetimeFigureOut">
              <a:rPr lang="en-IN" smtClean="0"/>
              <a:t>11-05-2023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79BA68E-E36B-4EB9-A16E-A33800F8CC85}" type="slidenum">
              <a:rPr lang="en-IN" smtClean="0"/>
              <a:t>‹#›</a:t>
            </a:fld>
            <a:endParaRPr lang="en-IN"/>
          </a:p>
        </p:txBody>
      </p:sp>
    </p:spTree>
    <p:extLst>
      <p:ext uri="{BB962C8B-B14F-4D97-AF65-F5344CB8AC3E}">
        <p14:creationId xmlns:p14="http://schemas.microsoft.com/office/powerpoint/2010/main" val="40905566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D0F52-6924-DEBF-1435-6D29652CED3E}"/>
              </a:ext>
            </a:extLst>
          </p:cNvPr>
          <p:cNvSpPr>
            <a:spLocks noGrp="1"/>
          </p:cNvSpPr>
          <p:nvPr>
            <p:ph type="ctrTitle"/>
          </p:nvPr>
        </p:nvSpPr>
        <p:spPr>
          <a:xfrm>
            <a:off x="1273437" y="1722998"/>
            <a:ext cx="9144000" cy="2306637"/>
          </a:xfrm>
        </p:spPr>
        <p:txBody>
          <a:bodyPr>
            <a:normAutofit/>
          </a:bodyPr>
          <a:lstStyle/>
          <a:p>
            <a:r>
              <a:rPr lang="en-US" b="0" i="0" dirty="0">
                <a:effectLst/>
                <a:latin typeface="proxima_novaregular"/>
              </a:rPr>
              <a:t>Voice-based Virtual Assistant for Windows</a:t>
            </a:r>
            <a:br>
              <a:rPr lang="en-US" b="0" i="0" dirty="0">
                <a:effectLst/>
                <a:latin typeface="proxima_novaregular"/>
              </a:rPr>
            </a:br>
            <a:endParaRPr lang="en-IN" dirty="0"/>
          </a:p>
        </p:txBody>
      </p:sp>
    </p:spTree>
    <p:extLst>
      <p:ext uri="{BB962C8B-B14F-4D97-AF65-F5344CB8AC3E}">
        <p14:creationId xmlns:p14="http://schemas.microsoft.com/office/powerpoint/2010/main" val="1630608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96C8-9DC1-0E17-CC20-55ACB1BC511D}"/>
              </a:ext>
            </a:extLst>
          </p:cNvPr>
          <p:cNvSpPr>
            <a:spLocks noGrp="1"/>
          </p:cNvSpPr>
          <p:nvPr>
            <p:ph type="ctrTitle"/>
          </p:nvPr>
        </p:nvSpPr>
        <p:spPr>
          <a:xfrm>
            <a:off x="1424939" y="82457"/>
            <a:ext cx="9001462" cy="742296"/>
          </a:xfrm>
        </p:spPr>
        <p:txBody>
          <a:bodyPr>
            <a:normAutofit/>
          </a:bodyPr>
          <a:lstStyle/>
          <a:p>
            <a:r>
              <a:rPr lang="en-US" sz="3600" dirty="0"/>
              <a:t>PROBLEM STATEMENT</a:t>
            </a:r>
            <a:endParaRPr lang="en-IN" sz="3600" dirty="0"/>
          </a:p>
        </p:txBody>
      </p:sp>
      <p:sp>
        <p:nvSpPr>
          <p:cNvPr id="3" name="Subtitle 2">
            <a:extLst>
              <a:ext uri="{FF2B5EF4-FFF2-40B4-BE49-F238E27FC236}">
                <a16:creationId xmlns:a16="http://schemas.microsoft.com/office/drawing/2014/main" id="{C2191C69-17EB-ACEE-9329-0CA3D9C0A935}"/>
              </a:ext>
            </a:extLst>
          </p:cNvPr>
          <p:cNvSpPr>
            <a:spLocks noGrp="1"/>
          </p:cNvSpPr>
          <p:nvPr>
            <p:ph type="subTitle" idx="1"/>
          </p:nvPr>
        </p:nvSpPr>
        <p:spPr>
          <a:xfrm>
            <a:off x="1424939" y="1129553"/>
            <a:ext cx="9171792" cy="4128247"/>
          </a:xfrm>
        </p:spPr>
        <p:txBody>
          <a:bodyPr>
            <a:normAutofit fontScale="92500" lnSpcReduction="20000"/>
          </a:bodyPr>
          <a:lstStyle/>
          <a:p>
            <a:pPr algn="just"/>
            <a:r>
              <a:rPr lang="en-US" b="0" i="0" dirty="0">
                <a:solidFill>
                  <a:srgbClr val="D1D5DB"/>
                </a:solidFill>
                <a:effectLst/>
                <a:latin typeface="Söhne"/>
              </a:rPr>
              <a:t>Many Windows users face difficulties in performing simple tasks, such as setting reminders, scheduling appointments, or even opening applications, due to the time-consuming process of navigating through different windows and menus. This can lead to decreased productivity and frustration among users.</a:t>
            </a:r>
          </a:p>
          <a:p>
            <a:pPr algn="just"/>
            <a:r>
              <a:rPr lang="en-US" b="0" i="0" dirty="0">
                <a:solidFill>
                  <a:srgbClr val="D1D5DB"/>
                </a:solidFill>
                <a:effectLst/>
                <a:latin typeface="Söhne"/>
              </a:rPr>
              <a:t>To address this problem, there is a need for a Voice-based Virtual Assistant for Windows that can assist users in performing these tasks seamlessly and efficiently. Such an assistant would enable users to execute commands through natural language voice commands, providing a more accessible and user-friendly interface for Windows users. This would not only increase productivity and efficiency but also enhance the overall user experience on the Windows platform.</a:t>
            </a:r>
          </a:p>
          <a:p>
            <a:pPr algn="just"/>
            <a:endParaRPr lang="en-IN" dirty="0"/>
          </a:p>
        </p:txBody>
      </p:sp>
    </p:spTree>
    <p:extLst>
      <p:ext uri="{BB962C8B-B14F-4D97-AF65-F5344CB8AC3E}">
        <p14:creationId xmlns:p14="http://schemas.microsoft.com/office/powerpoint/2010/main" val="254881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BE86-21F3-4EFD-1BF9-A871F741EC85}"/>
              </a:ext>
            </a:extLst>
          </p:cNvPr>
          <p:cNvSpPr>
            <a:spLocks noGrp="1"/>
          </p:cNvSpPr>
          <p:nvPr>
            <p:ph type="ctrTitle"/>
          </p:nvPr>
        </p:nvSpPr>
        <p:spPr>
          <a:xfrm>
            <a:off x="1407234" y="360363"/>
            <a:ext cx="9001462" cy="554037"/>
          </a:xfrm>
        </p:spPr>
        <p:txBody>
          <a:bodyPr>
            <a:noAutofit/>
          </a:bodyPr>
          <a:lstStyle/>
          <a:p>
            <a:r>
              <a:rPr lang="en-US" sz="3600" dirty="0"/>
              <a:t>OBJECTIVE </a:t>
            </a:r>
            <a:endParaRPr lang="en-IN" sz="3600" dirty="0"/>
          </a:p>
        </p:txBody>
      </p:sp>
      <p:sp>
        <p:nvSpPr>
          <p:cNvPr id="3" name="Subtitle 2">
            <a:extLst>
              <a:ext uri="{FF2B5EF4-FFF2-40B4-BE49-F238E27FC236}">
                <a16:creationId xmlns:a16="http://schemas.microsoft.com/office/drawing/2014/main" id="{16D465BE-CC5C-E605-0991-F17899CB4766}"/>
              </a:ext>
            </a:extLst>
          </p:cNvPr>
          <p:cNvSpPr>
            <a:spLocks noGrp="1"/>
          </p:cNvSpPr>
          <p:nvPr>
            <p:ph type="subTitle" idx="1"/>
          </p:nvPr>
        </p:nvSpPr>
        <p:spPr>
          <a:xfrm>
            <a:off x="1407234" y="1317812"/>
            <a:ext cx="9216166" cy="4598894"/>
          </a:xfrm>
        </p:spPr>
        <p:txBody>
          <a:bodyPr>
            <a:noAutofit/>
          </a:bodyPr>
          <a:lstStyle/>
          <a:p>
            <a:pPr algn="just"/>
            <a:r>
              <a:rPr lang="en-US" sz="2600" b="0" i="0" dirty="0">
                <a:solidFill>
                  <a:srgbClr val="D1D5DB"/>
                </a:solidFill>
                <a:effectLst/>
                <a:latin typeface="Söhne"/>
              </a:rPr>
              <a:t>The objective of a Voice-based Virtual Assistant for Windows is to provide users with a more convenient and efficient way of interacting with their computer. The assistant should enable users to perform tasks using natural language voice commands, allowing for hands-free operation and reducing the time and effort required to navigate through menus and windows.</a:t>
            </a:r>
          </a:p>
        </p:txBody>
      </p:sp>
    </p:spTree>
    <p:extLst>
      <p:ext uri="{BB962C8B-B14F-4D97-AF65-F5344CB8AC3E}">
        <p14:creationId xmlns:p14="http://schemas.microsoft.com/office/powerpoint/2010/main" val="105289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192C-9301-B372-B10F-DAE9D9D81F6A}"/>
              </a:ext>
            </a:extLst>
          </p:cNvPr>
          <p:cNvSpPr>
            <a:spLocks noGrp="1"/>
          </p:cNvSpPr>
          <p:nvPr>
            <p:ph type="ctrTitle"/>
          </p:nvPr>
        </p:nvSpPr>
        <p:spPr>
          <a:xfrm>
            <a:off x="1415974" y="0"/>
            <a:ext cx="9001462" cy="715402"/>
          </a:xfrm>
        </p:spPr>
        <p:txBody>
          <a:bodyPr>
            <a:normAutofit/>
          </a:bodyPr>
          <a:lstStyle/>
          <a:p>
            <a:r>
              <a:rPr lang="en-US" sz="3600" dirty="0"/>
              <a:t>TECHNIQUES</a:t>
            </a:r>
            <a:endParaRPr lang="en-IN" sz="3600" dirty="0"/>
          </a:p>
        </p:txBody>
      </p:sp>
      <p:sp>
        <p:nvSpPr>
          <p:cNvPr id="3" name="Subtitle 2">
            <a:extLst>
              <a:ext uri="{FF2B5EF4-FFF2-40B4-BE49-F238E27FC236}">
                <a16:creationId xmlns:a16="http://schemas.microsoft.com/office/drawing/2014/main" id="{C05B2157-B51B-6ED5-D18B-117EFF491BAB}"/>
              </a:ext>
            </a:extLst>
          </p:cNvPr>
          <p:cNvSpPr>
            <a:spLocks noGrp="1"/>
          </p:cNvSpPr>
          <p:nvPr>
            <p:ph type="subTitle" idx="1"/>
          </p:nvPr>
        </p:nvSpPr>
        <p:spPr>
          <a:xfrm>
            <a:off x="268941" y="788893"/>
            <a:ext cx="11681011" cy="5934636"/>
          </a:xfrm>
        </p:spPr>
        <p:txBody>
          <a:bodyPr>
            <a:normAutofit fontScale="92500" lnSpcReduction="20000"/>
          </a:bodyPr>
          <a:lstStyle/>
          <a:p>
            <a:pPr algn="just"/>
            <a:r>
              <a:rPr lang="en-US" sz="2400" b="0" i="0" dirty="0">
                <a:solidFill>
                  <a:srgbClr val="D1D5DB"/>
                </a:solidFill>
                <a:effectLst/>
                <a:latin typeface="Söhne"/>
              </a:rPr>
              <a:t>The development of a Voice-based Virtual Assistant for Windows requires the use of various techniques, including:</a:t>
            </a:r>
          </a:p>
          <a:p>
            <a:pPr algn="just">
              <a:buFont typeface="+mj-lt"/>
              <a:buAutoNum type="arabicPeriod"/>
            </a:pPr>
            <a:r>
              <a:rPr lang="en-US" sz="2400" b="0" i="0" dirty="0">
                <a:solidFill>
                  <a:srgbClr val="D1D5DB"/>
                </a:solidFill>
                <a:effectLst/>
                <a:latin typeface="Söhne"/>
              </a:rPr>
              <a:t>Speech recognition: The assistant should be able to recognize and understand natural language voice commands from the user.</a:t>
            </a:r>
          </a:p>
          <a:p>
            <a:pPr algn="just"/>
            <a:r>
              <a:rPr lang="en-US" sz="2400" b="0" i="0" dirty="0">
                <a:solidFill>
                  <a:srgbClr val="D1D5DB"/>
                </a:solidFill>
                <a:effectLst/>
                <a:latin typeface="Söhne"/>
              </a:rPr>
              <a:t>2.Natural language processing: The assistant should be able to interpret and understand the meaning behind user commands and respond appropriately.</a:t>
            </a:r>
          </a:p>
          <a:p>
            <a:pPr algn="just"/>
            <a:r>
              <a:rPr lang="en-US" sz="2400" b="0" i="0" dirty="0">
                <a:solidFill>
                  <a:srgbClr val="D1D5DB"/>
                </a:solidFill>
                <a:effectLst/>
                <a:latin typeface="Söhne"/>
              </a:rPr>
              <a:t>3.Machine learning: The assistant should be able to learn from user interactions and improve its responses over time.</a:t>
            </a:r>
          </a:p>
          <a:p>
            <a:pPr algn="just"/>
            <a:r>
              <a:rPr lang="en-US" sz="2400" b="0" i="0" dirty="0">
                <a:solidFill>
                  <a:srgbClr val="D1D5DB"/>
                </a:solidFill>
                <a:effectLst/>
                <a:latin typeface="Söhne"/>
              </a:rPr>
              <a:t>4.Integration with Windows APIs: The assistant should be able to interact with various Windows APIs to perform tasks such as opening applications, setting reminders, and scheduling appointments.</a:t>
            </a:r>
          </a:p>
          <a:p>
            <a:pPr algn="just"/>
            <a:r>
              <a:rPr lang="en-US" sz="2400" b="0" i="0" dirty="0">
                <a:solidFill>
                  <a:srgbClr val="D1D5DB"/>
                </a:solidFill>
                <a:effectLst/>
                <a:latin typeface="Söhne"/>
              </a:rPr>
              <a:t>5.User interface design: The assistant should have a user-friendly interface that enables users to easily interact with it using voice commands.</a:t>
            </a:r>
          </a:p>
          <a:p>
            <a:pPr algn="just"/>
            <a:r>
              <a:rPr lang="en-US" sz="2400" b="0" i="0" dirty="0">
                <a:solidFill>
                  <a:srgbClr val="D1D5DB"/>
                </a:solidFill>
                <a:effectLst/>
                <a:latin typeface="Söhne"/>
              </a:rPr>
              <a:t>By combining these techniques, a Voice-based Virtual Assistant for Windows can provide users with a seamless and efficient way of interacting with their computer, enhancing productivity and user experience.</a:t>
            </a:r>
          </a:p>
          <a:p>
            <a:pPr algn="just"/>
            <a:endParaRPr lang="en-IN" dirty="0"/>
          </a:p>
        </p:txBody>
      </p:sp>
    </p:spTree>
    <p:extLst>
      <p:ext uri="{BB962C8B-B14F-4D97-AF65-F5344CB8AC3E}">
        <p14:creationId xmlns:p14="http://schemas.microsoft.com/office/powerpoint/2010/main" val="248707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3453-1289-57EF-74FC-BE3CBA6992E4}"/>
              </a:ext>
            </a:extLst>
          </p:cNvPr>
          <p:cNvSpPr>
            <a:spLocks noGrp="1"/>
          </p:cNvSpPr>
          <p:nvPr>
            <p:ph type="ctrTitle"/>
          </p:nvPr>
        </p:nvSpPr>
        <p:spPr>
          <a:xfrm>
            <a:off x="286422" y="1561634"/>
            <a:ext cx="9001462" cy="1468437"/>
          </a:xfrm>
        </p:spPr>
        <p:txBody>
          <a:bodyPr/>
          <a:lstStyle/>
          <a:p>
            <a:r>
              <a:rPr lang="en-US" dirty="0"/>
              <a:t>THANK YOU</a:t>
            </a:r>
            <a:endParaRPr lang="en-IN" dirty="0"/>
          </a:p>
        </p:txBody>
      </p:sp>
      <p:sp>
        <p:nvSpPr>
          <p:cNvPr id="3" name="Subtitle 2">
            <a:extLst>
              <a:ext uri="{FF2B5EF4-FFF2-40B4-BE49-F238E27FC236}">
                <a16:creationId xmlns:a16="http://schemas.microsoft.com/office/drawing/2014/main" id="{D77A9F7D-124A-DA9F-6500-51EE17CDE4B7}"/>
              </a:ext>
            </a:extLst>
          </p:cNvPr>
          <p:cNvSpPr>
            <a:spLocks noGrp="1"/>
          </p:cNvSpPr>
          <p:nvPr>
            <p:ph type="subTitle" idx="1"/>
          </p:nvPr>
        </p:nvSpPr>
        <p:spPr>
          <a:xfrm>
            <a:off x="5217458" y="4258236"/>
            <a:ext cx="7386917" cy="2272553"/>
          </a:xfrm>
        </p:spPr>
        <p:txBody>
          <a:bodyPr>
            <a:normAutofit/>
          </a:bodyPr>
          <a:lstStyle/>
          <a:p>
            <a:pPr algn="l"/>
            <a:r>
              <a:rPr lang="en-US" sz="2000" dirty="0"/>
              <a:t>Team </a:t>
            </a:r>
            <a:r>
              <a:rPr lang="en-US" sz="2000" dirty="0" err="1"/>
              <a:t>Memebers</a:t>
            </a:r>
            <a:r>
              <a:rPr lang="en-US" sz="2000" dirty="0"/>
              <a:t> :</a:t>
            </a:r>
          </a:p>
          <a:p>
            <a:pPr algn="l"/>
            <a:r>
              <a:rPr lang="en-US" sz="2000" dirty="0"/>
              <a:t>          P.ARJUN REDDY(RA2011026010224)</a:t>
            </a:r>
          </a:p>
          <a:p>
            <a:pPr algn="l"/>
            <a:r>
              <a:rPr lang="en-US" sz="2000" dirty="0"/>
              <a:t>          K.DWARAKADEESH(RA2011026010229)</a:t>
            </a:r>
          </a:p>
          <a:p>
            <a:pPr algn="l"/>
            <a:r>
              <a:rPr lang="en-US" sz="2000" dirty="0"/>
              <a:t>          K.RUTHWIK REDDY(RA2011026010232)</a:t>
            </a:r>
            <a:endParaRPr lang="en-IN" sz="2000" dirty="0"/>
          </a:p>
        </p:txBody>
      </p:sp>
    </p:spTree>
    <p:extLst>
      <p:ext uri="{BB962C8B-B14F-4D97-AF65-F5344CB8AC3E}">
        <p14:creationId xmlns:p14="http://schemas.microsoft.com/office/powerpoint/2010/main" val="2040256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20</TotalTime>
  <Words>391</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Bookman Old Style</vt:lpstr>
      <vt:lpstr>proxima_novaregular</vt:lpstr>
      <vt:lpstr>Rockwell</vt:lpstr>
      <vt:lpstr>Söhne</vt:lpstr>
      <vt:lpstr>Damask</vt:lpstr>
      <vt:lpstr>Voice-based Virtual Assistant for Windows </vt:lpstr>
      <vt:lpstr>PROBLEM STATEMENT</vt:lpstr>
      <vt:lpstr>OBJECTIVE </vt:lpstr>
      <vt:lpstr>TECHNIQUES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Voice-based Virtual Assistant for Windows</dc:title>
  <dc:creator>Gowtham N</dc:creator>
  <cp:lastModifiedBy>dwarakadeesh kolipakula</cp:lastModifiedBy>
  <cp:revision>3</cp:revision>
  <dcterms:created xsi:type="dcterms:W3CDTF">2023-03-15T19:10:30Z</dcterms:created>
  <dcterms:modified xsi:type="dcterms:W3CDTF">2023-05-11T05:48:42Z</dcterms:modified>
</cp:coreProperties>
</file>