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Biological System Modeling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cancer_20250604_182651</a:t>
            </a:r>
          </a:p>
          <a:p>
            <a:r>
              <a:t>182651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Cc3D 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</a:t>
            </a:r>
          </a:p>
          <a:p>
            <a:r>
              <a:t>  "output_file": "generated_cc3d_model.cc3d"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make your best guesses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 cancerous cell invading other cells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are specific clarification questions to help identify relevant ontologies (Cell Ontology, Gene Ontology, and MeSH terms) for the described system:  </a:t>
            </a:r>
          </a:p>
          <a:p/>
          <a:p>
            <a:r>
              <a:t>1. **Cell Types &amp; States**:  </a:t>
            </a:r>
          </a:p>
          <a:p>
            <a:r>
              <a:t>   - Is the cancerous cell of a specific type (e.g., epithelial, mesenchymal, leukemia)?  </a:t>
            </a:r>
          </a:p>
          <a:p>
            <a:r>
              <a:t>   - Are the "other cells" being invaded normal cells, immune cells, or other cancerous cells?  </a:t>
            </a:r>
          </a:p>
          <a:p>
            <a:r>
              <a:t>   - Does the cancerous cell exhibit any specific state (e.g., circulating tumor cell, metastatic)?  </a:t>
            </a:r>
          </a:p>
          <a:p/>
          <a:p>
            <a:r>
              <a:t>2. **Biological Processes (GO)**:  </a:t>
            </a:r>
          </a:p>
          <a:p>
            <a:r>
              <a:t>   - Is the invasion mediated by specific processes like *cell migration*, *extracellular matrix degradation*, or *epithelial-mesenchymal transition (EMT)*?  </a:t>
            </a:r>
          </a:p>
          <a:p>
            <a:r>
              <a:t>   - Are there known signaling pathways involved (e.g., Wnt, TGF-β, integrin signaling)?  </a:t>
            </a:r>
          </a:p>
          <a:p/>
          <a:p>
            <a:r>
              <a:t>3. **Molecular Functions (GO)**:  </a:t>
            </a:r>
          </a:p>
          <a:p>
            <a:r>
              <a:t>   - Are there key proteins/enzymes facilitating invasion (e.g., *matrix metalloproteinases*, *cadherins*, *integrins*)?  </a:t>
            </a:r>
          </a:p>
          <a:p>
            <a:r>
              <a:t>   - Does the cell exhibit altered adhesion or motility functions?  </a:t>
            </a:r>
          </a:p>
          <a:p/>
          <a:p>
            <a:r>
              <a:t>4. **Cellular Components (GO)**:  </a:t>
            </a:r>
          </a:p>
          <a:p>
            <a:r>
              <a:t>   - Are specific structures involved (e.g., *invadopodia*, *lamellipodia*, *basement membrane*)?  </a:t>
            </a:r>
          </a:p>
          <a:p/>
          <a:p>
            <a:r>
              <a:t>5. **Disease &amp; Anatomy (MeSH)**:  </a:t>
            </a:r>
          </a:p>
          <a:p>
            <a:r>
              <a:t>   - Is this related to a specific cancer (e.g., *breast neoplasms*, *melanoma*, *carcinoma*)?  </a:t>
            </a:r>
          </a:p>
          <a:p>
            <a:r>
              <a:t>   - What is the tissue/organ context (e.g., *bone metastasis*, *brain invasion*)?  </a:t>
            </a:r>
          </a:p>
          <a:p/>
          <a:p>
            <a:r>
              <a:t>6. **Experimental Context**:  </a:t>
            </a:r>
          </a:p>
          <a:p>
            <a:r>
              <a:t>   - Is this based on *in vitro* (e.g., *cell culture models*) or *in vivo* (e.g., *xenograft models*) observations?  </a:t>
            </a:r>
          </a:p>
          <a:p/>
          <a:p>
            <a:r>
              <a:t>7. **Additional Mechanisms**:  </a:t>
            </a:r>
          </a:p>
          <a:p>
            <a:r>
              <a:t>   - Does the invasion involve *cell-cell fusion*, *trogocytosis*, or *mechanical force*?  </a:t>
            </a:r>
          </a:p>
          <a:p/>
          <a:p>
            <a:r>
              <a:t>These questions will help map the system to precise ontology terms for modeling. Let me know if you'd like refinements!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```json</a:t>
            </a:r>
          </a:p>
          <a:p>
            <a:r>
              <a:t>{</a:t>
            </a:r>
          </a:p>
          <a:p>
            <a:r>
              <a:t>  "Cell_Ontology": {</a:t>
            </a:r>
          </a:p>
          <a:p>
            <a:r>
              <a:t>    "terms": [</a:t>
            </a:r>
          </a:p>
          <a:p>
            <a:r>
              <a:t>      {</a:t>
            </a:r>
          </a:p>
          <a:p>
            <a:r>
              <a:t>        "id": "CL:0001063",</a:t>
            </a:r>
          </a:p>
          <a:p>
            <a:r>
              <a:t>        "label": "cancer cell",</a:t>
            </a:r>
          </a:p>
          <a:p>
            <a:r>
              <a:t>        "definition": "A cell that is part of a malignant neoplasm."</a:t>
            </a:r>
          </a:p>
          <a:p>
            <a:r>
              <a:t>      },</a:t>
            </a:r>
          </a:p>
          <a:p>
            <a:r>
              <a:t>      {</a:t>
            </a:r>
          </a:p>
          <a:p>
            <a:r>
              <a:t>        "id": "CL:0000548",</a:t>
            </a:r>
          </a:p>
          <a:p>
            <a:r>
              <a:t>        "label": "invasive cell",</a:t>
            </a:r>
          </a:p>
          <a:p>
            <a:r>
              <a:t>        "definition": "A cell that has the ability to invade surrounding tissues."</a:t>
            </a:r>
          </a:p>
          <a:p>
            <a:r>
              <a:t>      }</a:t>
            </a:r>
          </a:p>
          <a:p>
            <a:r>
              <a:t>    ]</a:t>
            </a:r>
          </a:p>
          <a:p>
            <a:r>
              <a:t>  },</a:t>
            </a:r>
          </a:p>
          <a:p>
            <a:r>
              <a:t>  "Gene_Ontology": {</a:t>
            </a:r>
          </a:p>
          <a:p>
            <a:r>
              <a:t>    "terms": [</a:t>
            </a:r>
          </a:p>
          <a:p>
            <a:r>
              <a:t>      {</a:t>
            </a:r>
          </a:p>
          <a:p>
            <a:r>
              <a:t>        "id": "GO:0006915",</a:t>
            </a:r>
          </a:p>
          <a:p>
            <a:r>
              <a:t>        "label": "apoptotic process",</a:t>
            </a:r>
          </a:p>
          <a:p>
            <a:r>
              <a:t>        "definition": "A programmed cell death process which begins when a cell receives an internal (e.g., DNA damage) or external signal (e.g., ligand binding to a death receptor), and proceeds through a series of biochemical events (signaling pathway phase) which trigger an execution phase."</a:t>
            </a:r>
          </a:p>
          <a:p>
            <a:r>
              <a:t>      },</a:t>
            </a:r>
          </a:p>
          <a:p>
            <a:r>
              <a:t>      {</a:t>
            </a:r>
          </a:p>
          <a:p>
            <a:r>
              <a:t>        "id": "GO:0034330",</a:t>
            </a:r>
          </a:p>
          <a:p>
            <a:r>
              <a:t>        "label": "cell junction organization",</a:t>
            </a:r>
          </a:p>
          <a:p>
            <a:r>
              <a:t>        "definition": "A process that is carried out at the cellular level which results in the assembly, arrangement of constituent parts, or disassembly of a cell junction."</a:t>
            </a:r>
          </a:p>
          <a:p>
            <a:r>
              <a:t>      },</a:t>
            </a:r>
          </a:p>
          <a:p>
            <a:r>
              <a:t>      {</a:t>
            </a:r>
          </a:p>
          <a:p>
            <a:r>
              <a:t>        "id": "GO:0042060",</a:t>
            </a:r>
          </a:p>
          <a:p>
            <a:r>
              <a:t>        "label": "wound healing",</a:t>
            </a:r>
          </a:p>
          <a:p>
            <a:r>
              <a:t>        "definition": "The series of events that restore integrity to a damaged tissue, following an injury."</a:t>
            </a:r>
          </a:p>
          <a:p>
            <a:r>
              <a:t>      }</a:t>
            </a:r>
          </a:p>
          <a:p>
            <a:r>
              <a:t>    ]</a:t>
            </a:r>
          </a:p>
          <a:p>
            <a:r>
              <a:t>  },</a:t>
            </a:r>
          </a:p>
          <a:p>
            <a:r>
              <a:t>  "MeSH": {</a:t>
            </a:r>
          </a:p>
          <a:p>
            <a:r>
              <a:t>    "terms": [</a:t>
            </a:r>
          </a:p>
          <a:p>
            <a:r>
              <a:t>      {</a:t>
            </a:r>
          </a:p>
          <a:p>
            <a:r>
              <a:t>        "id": "D009369",</a:t>
            </a:r>
          </a:p>
          <a:p>
            <a:r>
              <a:t>        "label": "Neoplasm Invasiveness",</a:t>
            </a:r>
          </a:p>
          <a:p>
            <a:r>
              <a:t>        "definition": "Ability of neoplasms to infiltrate and actively destroy surrounding tissue."</a:t>
            </a:r>
          </a:p>
          <a:p>
            <a:r>
              <a:t>      },</a:t>
            </a:r>
          </a:p>
          <a:p>
            <a:r>
              <a:t>      {</a:t>
            </a:r>
          </a:p>
          <a:p>
            <a:r>
              <a:t>        "id": "D009361",</a:t>
            </a:r>
          </a:p>
          <a:p>
            <a:r>
              <a:t>        "label": "Neoplasm Metastasis",</a:t>
            </a:r>
          </a:p>
          <a:p>
            <a:r>
              <a:t>        "definition": "The transfer of a neoplasm from one organ or part of the body to another remote from the primary site."</a:t>
            </a:r>
          </a:p>
          <a:p>
            <a:r>
              <a:t>      },</a:t>
            </a:r>
          </a:p>
          <a:p>
            <a:r>
              <a:t>      {</a:t>
            </a:r>
          </a:p>
          <a:p>
            <a:r>
              <a:t>        "id": "D018908",</a:t>
            </a:r>
          </a:p>
          <a:p>
            <a:r>
              <a:t>        "label": "Cell Movement",</a:t>
            </a:r>
          </a:p>
          <a:p>
            <a:r>
              <a:t>        "definition": "The movement of cells from one location to another. Distinguish from CYTOKINESIS which is the process of dividing the CYTOPLASM of a cell."</a:t>
            </a:r>
          </a:p>
          <a:p>
            <a:r>
              <a:t>      }</a:t>
            </a:r>
          </a:p>
          <a:p>
            <a:r>
              <a:t>    ]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from cc3d.core.PySteppables import *</a:t>
            </a:r>
          </a:p>
          <a:p>
            <a:r>
              <a:t>from cc3d import CompuCellSetup</a:t>
            </a:r>
          </a:p>
          <a:p/>
          <a:p>
            <a:r>
              <a:t>class CancerInvasionSteppable(SteppableBasePy):</a:t>
            </a:r>
          </a:p>
          <a:p>
            <a:r>
              <a:t>    def __init__(self, frequency=1):</a:t>
            </a:r>
          </a:p>
          <a:p>
            <a:r>
              <a:t>        super().__init__(frequency)</a:t>
            </a:r>
          </a:p>
          <a:p>
            <a:r>
              <a:t>        </a:t>
            </a:r>
          </a:p>
          <a:p>
            <a:r>
              <a:t>    def start(self):</a:t>
            </a:r>
          </a:p>
          <a:p>
            <a:r>
              <a:t>        # Define cell types</a:t>
            </a:r>
          </a:p>
          <a:p>
            <a:r>
              <a:t>        self.cancer_type = self.add_new_type("CancerCell", "CL:0001063")</a:t>
            </a:r>
          </a:p>
          <a:p>
            <a:r>
              <a:t>        self.invasive_type = self.add_new_type("InvasiveCell", "CL:0000548")</a:t>
            </a:r>
          </a:p>
          <a:p>
            <a:r>
              <a:t>        </a:t>
            </a:r>
          </a:p>
          <a:p>
            <a:r>
              <a:t>        # Set cell type parameters</a:t>
            </a:r>
          </a:p>
          <a:p>
            <a:r>
              <a:t>        self.set_cell_type_parameters(self.cancer_type, "Volume", 25)</a:t>
            </a:r>
          </a:p>
          <a:p>
            <a:r>
              <a:t>        self.set_cell_type_parameters(self.cancer_type, "Surface", 20)</a:t>
            </a:r>
          </a:p>
          <a:p>
            <a:r>
              <a:t>        self.set_cell_type_parameters(self.invasive_type, "Volume", 20)</a:t>
            </a:r>
          </a:p>
          <a:p>
            <a:r>
              <a:t>        self.set_cell_type_parameters(self.invasive_type, "Surface", 25)</a:t>
            </a:r>
          </a:p>
          <a:p>
            <a:r>
              <a:t>        </a:t>
            </a:r>
          </a:p>
          <a:p>
            <a:r>
              <a:t>        # Set apoptosis parameters</a:t>
            </a:r>
          </a:p>
          <a:p>
            <a:r>
              <a:t>        self.set_cell_type_parameters(self.cancer_type, "Apoptosis", 0.01)</a:t>
            </a:r>
          </a:p>
          <a:p>
            <a:r>
              <a:t>        self.set_cell_type_parameters(self.invasive_type, "Apoptosis", 0.05)</a:t>
            </a:r>
          </a:p>
          <a:p>
            <a:r>
              <a:t>        </a:t>
            </a:r>
          </a:p>
          <a:p>
            <a:r>
              <a:t>        # Set motility parameters</a:t>
            </a:r>
          </a:p>
          <a:p>
            <a:r>
              <a:t>        self.set_cell_type_parameters(self.cancer_type, "Motility", 10)</a:t>
            </a:r>
          </a:p>
          <a:p>
            <a:r>
              <a:t>        self.set_cell_type_parameters(self.invasive_type, "Motility", 50)</a:t>
            </a:r>
          </a:p>
          <a:p>
            <a:r>
              <a:t>        </a:t>
            </a:r>
          </a:p>
          <a:p>
            <a:r>
              <a:t>        # Initialize cell field</a:t>
            </a:r>
          </a:p>
          <a:p>
            <a:r>
              <a:t>        for i in range(10):</a:t>
            </a:r>
          </a:p>
          <a:p>
            <a:r>
              <a:t>            cell = self.new_cell(self.cancer_type)</a:t>
            </a:r>
          </a:p>
          <a:p>
            <a:r>
              <a:t>            self.cell_field[10*i:10*i+5, 10:15, 0] = cell</a:t>
            </a:r>
          </a:p>
          <a:p>
            <a:r>
              <a:t>            </a:t>
            </a:r>
          </a:p>
          <a:p>
            <a:r>
              <a:t>        for i in range(5):</a:t>
            </a:r>
          </a:p>
          <a:p>
            <a:r>
              <a:t>            cell = self.new_cell(self.invasive_type)</a:t>
            </a:r>
          </a:p>
          <a:p>
            <a:r>
              <a:t>            self.cell_field[10*i:10*i+5, 80:85, 0] = cell</a:t>
            </a:r>
          </a:p>
          <a:p>
            <a:r>
              <a:t>            </a:t>
            </a:r>
          </a:p>
          <a:p>
            <a:r>
              <a:t>    def step(self, mcs):</a:t>
            </a:r>
          </a:p>
          <a:p>
            <a:r>
              <a:t>        # Update cell behaviors based on MCS</a:t>
            </a:r>
          </a:p>
          <a:p>
            <a:r>
              <a:t>        for cell in self.cell_list:</a:t>
            </a:r>
          </a:p>
          <a:p>
            <a:r>
              <a:t>            if cell.type == self.cancer_type and mcs % 100 == 0:</a:t>
            </a:r>
          </a:p>
          <a:p>
            <a:r>
              <a:t>                if random.random() &lt; 0.01:  # Random transformation to invasive</a:t>
            </a:r>
          </a:p>
          <a:p>
            <a:r>
              <a:t>                    cell.type = self.invasive_type</a:t>
            </a:r>
          </a:p>
          <a:p>
            <a:r>
              <a:t>            </a:t>
            </a:r>
          </a:p>
          <a:p>
            <a:r>
              <a:t>            if cell.type == self.invasive_type:</a:t>
            </a:r>
          </a:p>
          <a:p>
            <a:r>
              <a:t>                # Increase motility for invasive cells</a:t>
            </a:r>
          </a:p>
          <a:p>
            <a:r>
              <a:t>                cell.lambdaVecX = 50</a:t>
            </a:r>
          </a:p>
          <a:p>
            <a:r>
              <a:t>                cell.lambdaVecY = 50</a:t>
            </a:r>
          </a:p>
          <a:p>
            <a:r>
              <a:t>                </a:t>
            </a:r>
          </a:p>
          <a:p>
            <a:r>
              <a:t>                # Random apoptosis</a:t>
            </a:r>
          </a:p>
          <a:p>
            <a:r>
              <a:t>                if random.random() &lt; 0.01:</a:t>
            </a:r>
          </a:p>
          <a:p>
            <a:r>
              <a:t>                    cell.targetVolume = 0</a:t>
            </a:r>
          </a:p>
          <a:p/>
          <a:p>
            <a:r>
              <a:t>CompuCellSetup.register_steppable(steppable=CancerInvasionSteppable(frequency=1))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