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>
              <a:defRPr sz="4400"/>
            </a:pPr>
            <a:r>
              <a:t>Biological System Modeling Experiment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pAutoFit/>
          </a:bodyPr>
          <a:lstStyle/>
          <a:p>
            <a:pPr>
              <a:defRPr sz="3200"/>
            </a:pPr>
            <a:r>
              <a:t>twoCells_20250604_111058</a:t>
            </a:r>
          </a:p>
          <a:p>
            <a:r>
              <a:t>111058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Cc3D File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>
              <a:defRPr sz="2400"/>
            </a:pPr>
            <a:r>
              <a:t>{</a:t>
            </a:r>
          </a:p>
          <a:p>
            <a:r>
              <a:t>  "output_file": "generated_cc3d_model.cc3d"</a:t>
            </a:r>
          </a:p>
          <a:p>
            <a:r>
              <a:t>}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Clarifications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>
              <a:defRPr sz="2400"/>
            </a:pPr>
            <a:r>
              <a:t>they are a neuron and a glial cell, the cells are not interacting, theres no subcellular structures involved,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>
              <a:defRPr sz="2400"/>
            </a:pPr>
            <a:r>
              <a:t>{}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>
              <a:defRPr sz="2400"/>
            </a:pPr>
            <a:r>
              <a:t>two cells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>
              <a:defRPr sz="800"/>
            </a:pPr>
            <a:r>
              <a:t>Here are specific clarification questions to help identify relevant ontologies (Cell Ontology, Gene Ontology, and MeSH terms) for the system involving "two cells":  </a:t>
            </a:r>
          </a:p>
          <a:p/>
          <a:p>
            <a:r>
              <a:t>1. **Cell Types &amp; Identity**  </a:t>
            </a:r>
          </a:p>
          <a:p>
            <a:r>
              <a:t>   - Are the two cells of the same type (e.g., two neurons) or different types (e.g., a neuron and a glial cell)?  </a:t>
            </a:r>
          </a:p>
          <a:p>
            <a:r>
              <a:t>   - If known, what are their specific names or classifications (e.g., "CD4+ T cell" vs. "macrophage")?  </a:t>
            </a:r>
          </a:p>
          <a:p/>
          <a:p>
            <a:r>
              <a:t>2. **Biological Process &amp; Interaction**  </a:t>
            </a:r>
          </a:p>
          <a:p>
            <a:r>
              <a:t>   - Are these cells interacting (e.g., synaptic signaling, immune synapse, gap junction communication)?  </a:t>
            </a:r>
          </a:p>
          <a:p>
            <a:r>
              <a:t>   - If so, what is the nature of their interaction (e.g., ligand-receptor binding, phagocytosis)?  </a:t>
            </a:r>
          </a:p>
          <a:p/>
          <a:p>
            <a:r>
              <a:t>3. **Cellular Components &amp; Localization**  </a:t>
            </a:r>
          </a:p>
          <a:p>
            <a:r>
              <a:t>   - Are specific subcellular structures involved (e.g., axons, dendrites, membrane receptors, organelles)?  </a:t>
            </a:r>
          </a:p>
          <a:p>
            <a:r>
              <a:t>   - Is their spatial relationship important (e.g., cell-cell adhesion, extracellular matrix contact)?  </a:t>
            </a:r>
          </a:p>
          <a:p/>
          <a:p>
            <a:r>
              <a:t>4. **Functional Context**  </a:t>
            </a:r>
          </a:p>
          <a:p>
            <a:r>
              <a:t>   - What broader biological process is ...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>
              <a:defRPr sz="2400"/>
            </a:pPr>
            <a:r>
              <a:t>```json</a:t>
            </a:r>
          </a:p>
          <a:p>
            <a:r>
              <a:t>{</a:t>
            </a:r>
          </a:p>
          <a:p>
            <a:r>
              <a:t>  "CellTypes": [</a:t>
            </a:r>
          </a:p>
          <a:p>
            <a:r>
              <a:t>    {</a:t>
            </a:r>
          </a:p>
          <a:p>
            <a:r>
              <a:t>      "CellOntology": {</a:t>
            </a:r>
          </a:p>
          <a:p>
            <a:r>
              <a:t>        "id": "CL:0000540",</a:t>
            </a:r>
          </a:p>
          <a:p>
            <a:r>
              <a:t>        "label": "neuron"</a:t>
            </a:r>
          </a:p>
          <a:p>
            <a:r>
              <a:t>      }</a:t>
            </a:r>
          </a:p>
          <a:p>
            <a:r>
              <a:t>    },</a:t>
            </a:r>
          </a:p>
          <a:p>
            <a:r>
              <a:t>    {</a:t>
            </a:r>
          </a:p>
          <a:p>
            <a:r>
              <a:t>      "CellOntology": {</a:t>
            </a:r>
          </a:p>
          <a:p>
            <a:r>
              <a:t>        "id": "CL:0000125",</a:t>
            </a:r>
          </a:p>
          <a:p>
            <a:r>
              <a:t>        "label": "glial cell"</a:t>
            </a:r>
          </a:p>
          <a:p>
            <a:r>
              <a:t>      }</a:t>
            </a:r>
          </a:p>
          <a:p>
            <a:r>
              <a:t>    }</a:t>
            </a:r>
          </a:p>
          <a:p>
            <a:r>
              <a:t>  ],</a:t>
            </a:r>
          </a:p>
          <a:p>
            <a:r>
              <a:t>  "GeneOntology": {</a:t>
            </a:r>
          </a:p>
          <a:p>
            <a:r>
              <a:t>    "CellularComponent": [],</a:t>
            </a:r>
          </a:p>
          <a:p>
            <a:r>
              <a:t>    "BiologicalProcess": [],</a:t>
            </a:r>
          </a:p>
          <a:p>
            <a:r>
              <a:t>    "MolecularFunction": []</a:t>
            </a:r>
          </a:p>
          <a:p>
            <a:r>
              <a:t>  },</a:t>
            </a:r>
          </a:p>
          <a:p>
            <a:r>
              <a:t>  "MeSHTerms": [</a:t>
            </a:r>
          </a:p>
          <a:p>
            <a:r>
              <a:t>    {</a:t>
            </a:r>
          </a:p>
          <a:p>
            <a:r>
              <a:t>      "id": "D009474",</a:t>
            </a:r>
          </a:p>
          <a:p>
            <a:r>
              <a:t>      "label": "Neurons"</a:t>
            </a:r>
          </a:p>
          <a:p>
            <a:r>
              <a:t>    },</a:t>
            </a:r>
          </a:p>
          <a:p>
            <a:r>
              <a:t>    {</a:t>
            </a:r>
          </a:p>
          <a:p>
            <a:r>
              <a:t>      "id": "D005930",</a:t>
            </a:r>
          </a:p>
          <a:p>
            <a:r>
              <a:t>      "label": "Glia"</a:t>
            </a:r>
          </a:p>
          <a:p>
            <a:r>
              <a:t>    }</a:t>
            </a:r>
          </a:p>
          <a:p>
            <a:r>
              <a:t>  ],</a:t>
            </a:r>
          </a:p>
          <a:p>
            <a:r>
              <a:t>  "Relationships": {</a:t>
            </a:r>
          </a:p>
          <a:p>
            <a:r>
              <a:t>    "Interaction": "none"</a:t>
            </a:r>
          </a:p>
          <a:p>
            <a:r>
              <a:t>  },</a:t>
            </a:r>
          </a:p>
          <a:p>
            <a:r>
              <a:t>  "Notes": "No subcellular structures or interactions specified."</a:t>
            </a:r>
          </a:p>
          <a:p>
            <a:r>
              <a:t>}</a:t>
            </a:r>
          </a:p>
          <a:p>
            <a:r>
              <a:t>```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>
              <a:defRPr sz="2400"/>
            </a:pPr>
            <a:r>
              <a:t>```python</a:t>
            </a:r>
          </a:p>
          <a:p>
            <a:r>
              <a:t>from cc3d.core.PySteppables import *</a:t>
            </a:r>
          </a:p>
          <a:p>
            <a:r>
              <a:t>from cc3d.core.XMLUtils import ElementCC3D</a:t>
            </a:r>
          </a:p>
          <a:p/>
          <a:p>
            <a:r>
              <a:t>class NeuronGliaSimulation(SteppableBasePy):</a:t>
            </a:r>
          </a:p>
          <a:p>
            <a:r>
              <a:t>    def __init__(self, frequency=1):</a:t>
            </a:r>
          </a:p>
          <a:p>
            <a:r>
              <a:t>        SteppableBasePy.__init__(self, frequency)</a:t>
            </a:r>
          </a:p>
          <a:p/>
          <a:p>
            <a:r>
              <a:t>    def start(self):</a:t>
            </a:r>
          </a:p>
          <a:p>
            <a:r>
              <a:t>        # Create cell types</a:t>
            </a:r>
          </a:p>
          <a:p>
            <a:r>
              <a:t>        self.neuron_type = self.create_new_cell_type("Neuron")</a:t>
            </a:r>
          </a:p>
          <a:p>
            <a:r>
              <a:t>        self.glia_type = self.create_new_cell_type("Glia")</a:t>
            </a:r>
          </a:p>
          <a:p/>
          <a:p>
            <a:r>
              <a:t>        # Set basic parameters</a:t>
            </a:r>
          </a:p>
          <a:p>
            <a:r>
              <a:t>        cell_type_params = ElementCC3D("Plugin", {"Name": "CellType"})</a:t>
            </a:r>
          </a:p>
          <a:p>
            <a:r>
              <a:t>        cell_type_params.ElementCC3D("CellType", {"TypeId": "0", "TypeName": "Medium"})</a:t>
            </a:r>
          </a:p>
          <a:p>
            <a:r>
              <a:t>        cell_type_params.ElementCC3D("CellType", {"TypeId": str(self.neuron_type.type), "TypeName": "Neuron"})</a:t>
            </a:r>
          </a:p>
          <a:p>
            <a:r>
              <a:t>        cell_type_params.ElementCC3D("CellType", {"TypeId": str(self.glia_type.type), "TypeName": "Glia"})</a:t>
            </a:r>
          </a:p>
          <a:p>
            <a:r>
              <a:t>        self.add_child(cell_type_params)</a:t>
            </a:r>
          </a:p>
          <a:p/>
          <a:p>
            <a:r>
              <a:t>        # Volume constraint plugin</a:t>
            </a:r>
          </a:p>
          <a:p>
            <a:r>
              <a:t>        vol_plugin = ElementCC3D("Plugin", {"Name": "Volume"})</a:t>
            </a:r>
          </a:p>
          <a:p>
            <a:r>
              <a:t>        vol_plugin.ElementCC3D("...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