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C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106F-6BFF-443A-B398-5B257ACD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B98A-4372-45D3-9B7A-86767B86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E98D-A15C-4C6D-97A4-4278B7F2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38CF-CD5C-4C97-9B30-E04933C7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7594-77D0-4330-A186-9562DB39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80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3F7B-F7AA-4DD6-8CA2-0801071E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15BDE-1396-43A7-B070-64F1804B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4FAF-A161-42FB-BB84-8D0C67D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9CF6-FEEF-44CC-8FDF-CE395B3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D4FC-39AA-4B4C-9CAA-C4BB1D70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8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E7448-64DC-4710-A6D5-64E64588C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9C28E-5330-4A86-A493-5D9F9F33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5038-63C7-4AD1-9D68-2E2806DD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B24C-4596-4353-8AAE-D56EF05C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E31E-9718-4B28-BD6F-6A9187BE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3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BBD8-E09C-48AC-B8AB-2145811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962E-EAF9-4749-81C3-89CF72C4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384A-D85F-48AE-832B-77239C88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D4A3-3B2F-446C-8372-310A9549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6926-0955-4394-B742-5CDE7304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5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281F-B000-4815-8EC6-E174BD38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C5114-6C5C-41CF-9D8B-9A715E63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103C-0A67-429D-A234-32929352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7F1D-3561-4468-913C-7218D0C3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0C00-C970-4764-885C-DA9827A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9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0184-D645-4B41-BF9B-E4AF206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D23A-4E6C-42F3-9C10-C4B1F294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E5C8-3CEA-4604-8351-64D8D1C7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4B9F-B51D-4D0D-B7E8-87957BE7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221D-2F81-4B2C-88BA-8FC162B3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D648A-430A-4BD3-A6F4-C2246213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70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F8B3-1B4C-4B42-BFA6-4366F55F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B1EF2-F0C0-4190-896A-11490E619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B0E14-63F5-400D-BF38-CDA6300C4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A7EDE-C0B0-4274-B926-1C89557C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FD87F-5EE7-4396-9C34-9D0E0FD51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1EB7C-7D19-4AC6-9C58-7B60A51C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AB871-494D-4622-83C5-4B83570C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BCA90-BA6A-4972-A26C-7165203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030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3AC-9B86-4B0B-8B22-FC609F6E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58FD8-9753-41D5-AC77-CDCE0DE4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953A-604F-4FA3-8EBB-34A3D4CB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BDC4-F7E4-4FAC-BE8E-C41E7851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93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FF2B6-E562-4EB5-B402-AFF2F61E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2F3FE-5505-45A5-B095-C2B93561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C325-EDD1-4F4F-84FC-1A37CD8C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22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C47E-D28E-41E3-845B-A5B3035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C483-3511-4A23-8F43-71C1E395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203F-CFB1-42BA-A3FD-E5F26C45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EDE3-C7EB-4C89-88CF-D5C3A973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916B2-20A8-4C72-95EE-D8D3D97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8F148-363E-48F8-8221-2F885C5A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7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B1D2-BB5B-424A-94D4-3C4D1F63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9B123-594D-43D7-B580-7B579175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FB8B7-2C0A-4676-994C-0A1F703B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E08D5-4D2F-4CA7-91D9-76617AFA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A5F21-8F4B-4B35-87FF-607E77A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838D-2ABE-44D1-A983-4B206A74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3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FB7CA-A23F-4122-8216-FCAB11D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E954-8C02-46F3-A433-366AFE74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D2C-B2C1-4F0A-BA52-9F4F9D847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6AB6-24F6-4296-8A70-5DFF9980660B}" type="datetimeFigureOut">
              <a:rPr lang="he-IL" smtClean="0"/>
              <a:t>י"ד/אב/תשע"ח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EF46-A5FE-451C-B0E4-3EF68980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98FB-1772-49CA-A634-8E18594A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197C-EA10-4C41-A36E-697FDA2B3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42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.ruppin.ac.il/bgroup62/pro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9F9D638-FDEA-411B-BC87-19A40D54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97" y="1867507"/>
            <a:ext cx="8625875" cy="1288116"/>
          </a:xfrm>
        </p:spPr>
        <p:txBody>
          <a:bodyPr>
            <a:noAutofit/>
          </a:bodyPr>
          <a:lstStyle/>
          <a:p>
            <a:r>
              <a:rPr lang="en-US" sz="8800" b="1" u="sng" dirty="0">
                <a:solidFill>
                  <a:schemeClr val="bg1"/>
                </a:solidFill>
              </a:rPr>
              <a:t>Research Clouds</a:t>
            </a:r>
            <a:endParaRPr lang="he-IL" sz="88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71A31-6C79-4EBC-ACBD-D3C74797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773" y="4039390"/>
            <a:ext cx="6356808" cy="1655762"/>
          </a:xfrm>
        </p:spPr>
        <p:txBody>
          <a:bodyPr/>
          <a:lstStyle/>
          <a:p>
            <a:r>
              <a:rPr lang="he-IL" b="1" u="sng" dirty="0">
                <a:solidFill>
                  <a:schemeClr val="bg1"/>
                </a:solidFill>
              </a:rPr>
              <a:t>מגישים:</a:t>
            </a:r>
          </a:p>
          <a:p>
            <a:r>
              <a:rPr lang="he-IL" b="1" u="sng" dirty="0">
                <a:solidFill>
                  <a:schemeClr val="bg1"/>
                </a:solidFill>
              </a:rPr>
              <a:t>דור </a:t>
            </a:r>
            <a:r>
              <a:rPr lang="he-IL" b="1" u="sng" dirty="0" err="1">
                <a:solidFill>
                  <a:schemeClr val="bg1"/>
                </a:solidFill>
              </a:rPr>
              <a:t>דנאי</a:t>
            </a:r>
            <a:r>
              <a:rPr lang="he-IL" b="1" u="sng" dirty="0">
                <a:solidFill>
                  <a:schemeClr val="bg1"/>
                </a:solidFill>
              </a:rPr>
              <a:t> – 302934211</a:t>
            </a:r>
          </a:p>
          <a:p>
            <a:r>
              <a:rPr lang="he-IL" b="1" u="sng" dirty="0">
                <a:solidFill>
                  <a:schemeClr val="bg1"/>
                </a:solidFill>
              </a:rPr>
              <a:t>איליה קולקר - 306106634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60" y="28925"/>
            <a:ext cx="203863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9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A0925AE-0978-48C5-B5B0-86F6FD3D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640" y="3060175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המסכים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1" y="0"/>
            <a:ext cx="203863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9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DDB0E-7629-4DF8-A8D1-3EC4740D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10EBC-16E9-43CA-A1FC-4CA559D5A1BC}"/>
              </a:ext>
            </a:extLst>
          </p:cNvPr>
          <p:cNvSpPr txBox="1"/>
          <p:nvPr/>
        </p:nvSpPr>
        <p:spPr>
          <a:xfrm>
            <a:off x="4703975" y="0"/>
            <a:ext cx="360103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Login page</a:t>
            </a:r>
            <a:endParaRPr lang="he-I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70884F-FF11-40B7-82B6-C7CFD8B1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78B618-96DC-4542-A75E-04701270EEAF}"/>
              </a:ext>
            </a:extLst>
          </p:cNvPr>
          <p:cNvSpPr txBox="1"/>
          <p:nvPr/>
        </p:nvSpPr>
        <p:spPr>
          <a:xfrm>
            <a:off x="4402317" y="-131975"/>
            <a:ext cx="360103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register page</a:t>
            </a:r>
            <a:endParaRPr lang="he-I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2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61EFB-41DC-406E-8A1A-491E3377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5DF32-F15E-4212-B35B-EAF1CA833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83FBA-E768-4751-A229-CE9F48D242EB}"/>
              </a:ext>
            </a:extLst>
          </p:cNvPr>
          <p:cNvSpPr txBox="1"/>
          <p:nvPr/>
        </p:nvSpPr>
        <p:spPr>
          <a:xfrm>
            <a:off x="358219" y="141401"/>
            <a:ext cx="28563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Profile Page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09493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8E8A9-C267-440E-9091-28734BC5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D5ED7-F7D3-473F-8FAE-F1B2FACF1EF4}"/>
              </a:ext>
            </a:extLst>
          </p:cNvPr>
          <p:cNvSpPr txBox="1"/>
          <p:nvPr/>
        </p:nvSpPr>
        <p:spPr>
          <a:xfrm>
            <a:off x="4383464" y="461913"/>
            <a:ext cx="36481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Clouds view page</a:t>
            </a:r>
            <a:endParaRPr lang="he-I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6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7ACF5-5CD3-42CC-9476-EC1AB94D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3BEF3-7C85-437E-85E0-2AFE7D340971}"/>
              </a:ext>
            </a:extLst>
          </p:cNvPr>
          <p:cNvSpPr txBox="1"/>
          <p:nvPr/>
        </p:nvSpPr>
        <p:spPr>
          <a:xfrm>
            <a:off x="3167405" y="-94268"/>
            <a:ext cx="56183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Clouds view animation page</a:t>
            </a:r>
            <a:endParaRPr lang="he-I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7EDDF-0416-4E19-99CE-1A299443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79" y="36599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נפל בעריכה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86" y="40424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5" y="1961775"/>
            <a:ext cx="9144000" cy="3571510"/>
          </a:xfrm>
        </p:spPr>
        <p:txBody>
          <a:bodyPr>
            <a:normAutofit/>
          </a:bodyPr>
          <a:lstStyle/>
          <a:p>
            <a:pPr algn="r" rtl="1"/>
            <a:endParaRPr lang="he-IL" sz="3200" b="1" cap="small" dirty="0">
              <a:solidFill>
                <a:schemeClr val="bg1"/>
              </a:solidFill>
            </a:endParaRPr>
          </a:p>
          <a:p>
            <a:pPr algn="r" rtl="1"/>
            <a:endParaRPr lang="he-IL" sz="3200" b="1" cap="small" dirty="0">
              <a:solidFill>
                <a:schemeClr val="bg1"/>
              </a:solidFill>
            </a:endParaRPr>
          </a:p>
          <a:p>
            <a:pPr algn="r" rtl="1"/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B47AF-9EF9-4645-959E-5C1B249FEB33}"/>
              </a:ext>
            </a:extLst>
          </p:cNvPr>
          <p:cNvSpPr txBox="1"/>
          <p:nvPr/>
        </p:nvSpPr>
        <p:spPr>
          <a:xfrm>
            <a:off x="1525281" y="1919785"/>
            <a:ext cx="779069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אלגוריתם יצירת מילות מפתח </a:t>
            </a:r>
            <a:r>
              <a:rPr lang="en-US" sz="2400" dirty="0">
                <a:solidFill>
                  <a:schemeClr val="bg1"/>
                </a:solidFill>
              </a:rPr>
              <a:t>RAKE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Rapid Automatic Keyword Extraction</a:t>
            </a:r>
            <a:endParaRPr lang="he-IL" sz="2400" dirty="0">
              <a:solidFill>
                <a:schemeClr val="bg1"/>
              </a:solidFill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ללמוד את האלגוריתם מהמאמר המפורסם – שבוע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ליישם את האלגוריתם ב#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he-IL" sz="2400" dirty="0">
                <a:solidFill>
                  <a:schemeClr val="bg1"/>
                </a:solidFill>
              </a:rPr>
              <a:t> – חודש ושבוע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לגלות שמישהו עשה את זה יותר טוב ממך – יומיים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לגלות שזה עדיין לא מספיק יעיל – שבועיים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b="1" dirty="0">
                <a:solidFill>
                  <a:schemeClr val="bg1"/>
                </a:solidFill>
              </a:rPr>
              <a:t>סה"כ: חודשיים </a:t>
            </a:r>
          </a:p>
        </p:txBody>
      </p:sp>
    </p:spTree>
    <p:extLst>
      <p:ext uri="{BB962C8B-B14F-4D97-AF65-F5344CB8AC3E}">
        <p14:creationId xmlns:p14="http://schemas.microsoft.com/office/powerpoint/2010/main" val="263901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7EDDF-0416-4E19-99CE-1A299443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79" y="36599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נפל בעריכה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86" y="40424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5" y="1961775"/>
            <a:ext cx="9144000" cy="3571510"/>
          </a:xfrm>
        </p:spPr>
        <p:txBody>
          <a:bodyPr>
            <a:normAutofit/>
          </a:bodyPr>
          <a:lstStyle/>
          <a:p>
            <a:pPr algn="r" rtl="1"/>
            <a:endParaRPr lang="he-IL" sz="3200" b="1" cap="small" dirty="0">
              <a:solidFill>
                <a:schemeClr val="bg1"/>
              </a:solidFill>
            </a:endParaRPr>
          </a:p>
          <a:p>
            <a:pPr algn="r" rtl="1"/>
            <a:endParaRPr lang="he-IL" sz="3200" b="1" cap="small" dirty="0">
              <a:solidFill>
                <a:schemeClr val="bg1"/>
              </a:solidFill>
            </a:endParaRPr>
          </a:p>
          <a:p>
            <a:pPr algn="r" rtl="1"/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B47AF-9EF9-4645-959E-5C1B249FEB33}"/>
              </a:ext>
            </a:extLst>
          </p:cNvPr>
          <p:cNvSpPr txBox="1"/>
          <p:nvPr/>
        </p:nvSpPr>
        <p:spPr>
          <a:xfrm>
            <a:off x="1525281" y="1919785"/>
            <a:ext cx="7790691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D3.js</a:t>
            </a:r>
            <a:endParaRPr lang="he-IL" sz="2400" dirty="0">
              <a:solidFill>
                <a:schemeClr val="bg1"/>
              </a:solidFill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למצוא את </a:t>
            </a:r>
            <a:r>
              <a:rPr lang="he-IL" sz="2400" dirty="0" err="1">
                <a:solidFill>
                  <a:schemeClr val="bg1"/>
                </a:solidFill>
              </a:rPr>
              <a:t>הספריה</a:t>
            </a:r>
            <a:r>
              <a:rPr lang="he-IL" sz="2400" dirty="0">
                <a:solidFill>
                  <a:schemeClr val="bg1"/>
                </a:solidFill>
              </a:rPr>
              <a:t> המושלמת לאנימציה - חודש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ללמוד את </a:t>
            </a:r>
            <a:r>
              <a:rPr lang="he-IL" sz="2400" dirty="0" err="1">
                <a:solidFill>
                  <a:schemeClr val="bg1"/>
                </a:solidFill>
              </a:rPr>
              <a:t>הספריה</a:t>
            </a:r>
            <a:r>
              <a:rPr lang="he-IL" sz="2400" dirty="0">
                <a:solidFill>
                  <a:schemeClr val="bg1"/>
                </a:solidFill>
              </a:rPr>
              <a:t> – שבוע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לבנות את האנימציה  – חודש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לגלות "פיצ'ר" הכרחי שלא ניתמך בספריה– זמן: 4 שניות, עצבים: 30 גרם.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לנסות לבנות ספריה משלך כמו גיבור ולהתייאש – יומיים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sz="2400" b="1" dirty="0">
                <a:solidFill>
                  <a:schemeClr val="bg1"/>
                </a:solidFill>
              </a:rPr>
              <a:t>סה"כ: חודשיים שבוע יומיים 4 שניות ו7 שערות לבנות</a:t>
            </a:r>
          </a:p>
        </p:txBody>
      </p:sp>
    </p:spTree>
    <p:extLst>
      <p:ext uri="{BB962C8B-B14F-4D97-AF65-F5344CB8AC3E}">
        <p14:creationId xmlns:p14="http://schemas.microsoft.com/office/powerpoint/2010/main" val="54945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7EDDF-0416-4E19-99CE-1A299443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983" y="3014399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noFill/>
                <a:hlinkClick r:id="rId3"/>
              </a:rPr>
              <a:t>מעבר</a:t>
            </a:r>
            <a:r>
              <a:rPr lang="he-IL" sz="8800" b="1" u="sng" dirty="0">
                <a:solidFill>
                  <a:schemeClr val="bg1"/>
                </a:solidFill>
                <a:hlinkClick r:id="rId3"/>
              </a:rPr>
              <a:t> למערכת</a:t>
            </a:r>
            <a:endParaRPr lang="he-IL" sz="8800" b="1" u="sn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83" y="342634"/>
            <a:ext cx="203863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87D462-0598-4848-BA48-86277ABCA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606" y="220509"/>
            <a:ext cx="8625875" cy="1288116"/>
          </a:xfrm>
        </p:spPr>
        <p:txBody>
          <a:bodyPr>
            <a:noAutofit/>
          </a:bodyPr>
          <a:lstStyle/>
          <a:p>
            <a:r>
              <a:rPr lang="he-IL" sz="7200" b="1" u="sng" dirty="0">
                <a:solidFill>
                  <a:schemeClr val="bg1"/>
                </a:solidFill>
              </a:rPr>
              <a:t>מבנה השוק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18" y="77254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3830" y="2886943"/>
            <a:ext cx="9144000" cy="1655762"/>
          </a:xfrm>
        </p:spPr>
        <p:txBody>
          <a:bodyPr>
            <a:no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</a:rPr>
              <a:t>העולם האקדמאי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</a:rPr>
              <a:t>חוקרים וקבוצות מחקר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</a:rPr>
              <a:t>רשתות חברתיות מקצועיות</a:t>
            </a:r>
          </a:p>
        </p:txBody>
      </p:sp>
    </p:spTree>
    <p:extLst>
      <p:ext uri="{BB962C8B-B14F-4D97-AF65-F5344CB8AC3E}">
        <p14:creationId xmlns:p14="http://schemas.microsoft.com/office/powerpoint/2010/main" val="21880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F33B9-B509-4E7F-AED6-29AF97205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972" y="163065"/>
            <a:ext cx="8625875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תחרות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34" y="0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9670"/>
            <a:ext cx="9144000" cy="23668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Google scholar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Research Gate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bg1"/>
                </a:solidFill>
              </a:rPr>
              <a:t>Linkedin</a:t>
            </a:r>
            <a:endParaRPr lang="he-I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84E3A-4F25-4230-81C3-25F78169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94" y="323012"/>
            <a:ext cx="9230587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תהליכים עיקריים כיום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49" y="123193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53" y="2925809"/>
            <a:ext cx="9144000" cy="2366807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4800" dirty="0">
                <a:solidFill>
                  <a:schemeClr val="bg1"/>
                </a:solidFill>
              </a:rPr>
              <a:t>שימוש במספר מדיות עסקיות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4800" dirty="0">
                <a:solidFill>
                  <a:schemeClr val="bg1"/>
                </a:solidFill>
              </a:rPr>
              <a:t>תחזוקה של נוכחות ברשת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4800" dirty="0">
                <a:solidFill>
                  <a:schemeClr val="bg1"/>
                </a:solidFill>
              </a:rPr>
              <a:t>התעדכנות מכל מדיה בנפרד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48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6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7EDDF-0416-4E19-99CE-1A299443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16" y="123193"/>
            <a:ext cx="9972719" cy="1288116"/>
          </a:xfrm>
        </p:spPr>
        <p:txBody>
          <a:bodyPr>
            <a:noAutofit/>
          </a:bodyPr>
          <a:lstStyle/>
          <a:p>
            <a:r>
              <a:rPr lang="en-US" sz="8800" b="1" u="sng" dirty="0">
                <a:solidFill>
                  <a:schemeClr val="bg1"/>
                </a:solidFill>
              </a:rPr>
              <a:t>(pain/gain)</a:t>
            </a:r>
            <a:r>
              <a:rPr lang="he-IL" sz="8800" b="1" u="sng" dirty="0">
                <a:solidFill>
                  <a:schemeClr val="bg1"/>
                </a:solidFill>
              </a:rPr>
              <a:t>בעיות כיום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35" y="0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5" y="1961775"/>
            <a:ext cx="9144000" cy="3571510"/>
          </a:xfrm>
        </p:spPr>
        <p:txBody>
          <a:bodyPr>
            <a:normAutofit/>
          </a:bodyPr>
          <a:lstStyle/>
          <a:p>
            <a:pPr marL="342900" indent="-342900" algn="r" rt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e-IL" sz="3200" b="1" cap="small" dirty="0">
                <a:solidFill>
                  <a:schemeClr val="bg1"/>
                </a:solidFill>
              </a:rPr>
              <a:t>אין מערכת המאגדת חוקרים לפי תחומי עניין ללא הגדרה ארוכה ואקטיבית של פרופיל החוקר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200" b="1" cap="small" dirty="0">
                <a:solidFill>
                  <a:schemeClr val="bg1"/>
                </a:solidFill>
              </a:rPr>
              <a:t>המצב הקיים אינו מעודד שיתופי פעולה פנים </a:t>
            </a:r>
            <a:r>
              <a:rPr lang="he-IL" sz="3200" b="1" cap="small" dirty="0" err="1">
                <a:solidFill>
                  <a:schemeClr val="bg1"/>
                </a:solidFill>
              </a:rPr>
              <a:t>פקולטיים</a:t>
            </a:r>
            <a:r>
              <a:rPr lang="he-IL" sz="3200" b="1" cap="small" dirty="0">
                <a:solidFill>
                  <a:schemeClr val="bg1"/>
                </a:solidFill>
              </a:rPr>
              <a:t>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200" b="1" cap="small" dirty="0">
                <a:solidFill>
                  <a:schemeClr val="bg1"/>
                </a:solidFill>
              </a:rPr>
              <a:t>למוסדות אקדמאיים אין מערכת התומכת בחיבור פנימי של חוקרים לתחומי מחקר</a:t>
            </a:r>
          </a:p>
          <a:p>
            <a:pPr algn="r" rtl="1"/>
            <a:endParaRPr lang="he-IL" sz="3200" b="1" cap="small" dirty="0">
              <a:solidFill>
                <a:schemeClr val="bg1"/>
              </a:solidFill>
            </a:endParaRPr>
          </a:p>
          <a:p>
            <a:pPr algn="r" rtl="1"/>
            <a:endParaRPr lang="he-IL" sz="3200" b="1" cap="small" dirty="0">
              <a:solidFill>
                <a:schemeClr val="bg1"/>
              </a:solidFill>
            </a:endParaRPr>
          </a:p>
          <a:p>
            <a:pPr algn="r" rtl="1"/>
            <a:endParaRPr lang="he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0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34159-67F0-49FA-92A5-FB183E1A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50" y="101608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הפתרון!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49" y="123193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31" y="2263433"/>
            <a:ext cx="9144000" cy="3145571"/>
          </a:xfrm>
        </p:spPr>
        <p:txBody>
          <a:bodyPr>
            <a:norm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הגדרת פרופיל ללא התערבות משתמש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חיבור בין חוקרים מאותו מוסד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מערכת שתהיה משלימה ליחסי העבודה הנרקמים בפינות הקפה</a:t>
            </a:r>
          </a:p>
        </p:txBody>
      </p:sp>
    </p:spTree>
    <p:extLst>
      <p:ext uri="{BB962C8B-B14F-4D97-AF65-F5344CB8AC3E}">
        <p14:creationId xmlns:p14="http://schemas.microsoft.com/office/powerpoint/2010/main" val="4577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5DB19-F75D-4BFE-B9A6-EB3BFB85F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55704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תהליכי המערכת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18" y="-40439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59" y="2528124"/>
            <a:ext cx="10356147" cy="3145571"/>
          </a:xfrm>
        </p:spPr>
        <p:txBody>
          <a:bodyPr>
            <a:norm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הרשמה ראשונית (ע"י המשתמש)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חיפוש המשתמש ברשת 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 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מציאת מאמרים של המשתמש ברשת 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endParaRPr lang="he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8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F9C9A-EECB-4D45-82B4-3B42D6F9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0" y="121619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תהליכי המערכת המשך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19" y="0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0" y="2605046"/>
            <a:ext cx="10356147" cy="3057643"/>
          </a:xfrm>
        </p:spPr>
        <p:txBody>
          <a:bodyPr>
            <a:normAutofit fontScale="85000" lnSpcReduction="10000"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משיכת "מונחים" ומילות מפתח מ</a:t>
            </a:r>
            <a:r>
              <a:rPr lang="en-US" sz="4000" dirty="0">
                <a:solidFill>
                  <a:schemeClr val="bg1"/>
                </a:solidFill>
              </a:rPr>
              <a:t>API</a:t>
            </a:r>
            <a:r>
              <a:rPr lang="he-IL" sz="4000" dirty="0">
                <a:solidFill>
                  <a:schemeClr val="bg1"/>
                </a:solidFill>
              </a:rPr>
              <a:t> חיצוני(ע"י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חילוק "מונחים" ומילות מפתח לפי רלוונטיות 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בניית תחומי </a:t>
            </a:r>
            <a:r>
              <a:rPr lang="he-IL" sz="4000" dirty="0" err="1">
                <a:solidFill>
                  <a:schemeClr val="bg1"/>
                </a:solidFill>
              </a:rPr>
              <a:t>עיניין</a:t>
            </a:r>
            <a:r>
              <a:rPr lang="he-IL" sz="4000" dirty="0">
                <a:solidFill>
                  <a:schemeClr val="bg1"/>
                </a:solidFill>
              </a:rPr>
              <a:t> לפי מילות המפתח 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 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שיוך כל החוקרים לענני המחקר </a:t>
            </a:r>
            <a:r>
              <a:rPr lang="he-IL" sz="4000" dirty="0" err="1">
                <a:solidFill>
                  <a:schemeClr val="bg1"/>
                </a:solidFill>
              </a:rPr>
              <a:t>הרלוונטים</a:t>
            </a:r>
            <a:r>
              <a:rPr lang="he-IL" sz="4000" dirty="0">
                <a:solidFill>
                  <a:schemeClr val="bg1"/>
                </a:solidFill>
              </a:rPr>
              <a:t> 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endParaRPr lang="he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9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DF153D-C536-4F72-8F6B-430BDB14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075F3-5CA7-4A09-8A9D-41E42337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30" y="60417"/>
            <a:ext cx="9972719" cy="1288116"/>
          </a:xfrm>
        </p:spPr>
        <p:txBody>
          <a:bodyPr>
            <a:noAutofit/>
          </a:bodyPr>
          <a:lstStyle/>
          <a:p>
            <a:r>
              <a:rPr lang="he-IL" sz="8800" b="1" u="sng" dirty="0">
                <a:solidFill>
                  <a:schemeClr val="bg1"/>
                </a:solidFill>
              </a:rPr>
              <a:t>תהליכי המערכת המשך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8DB71-C230-4D77-A57C-DA8AA4C88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65" y="-35655"/>
            <a:ext cx="2038635" cy="183858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D82345-3B93-40F0-A5A3-483AB8F1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347" y="2697066"/>
            <a:ext cx="10356147" cy="3145571"/>
          </a:xfrm>
        </p:spPr>
        <p:txBody>
          <a:bodyPr>
            <a:norm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הגדרה של פרופיל המשתמש (ע"י </a:t>
            </a:r>
            <a:r>
              <a:rPr lang="he-IL" sz="4000" dirty="0" err="1">
                <a:solidFill>
                  <a:schemeClr val="bg1"/>
                </a:solidFill>
              </a:rPr>
              <a:t>המע</a:t>
            </a:r>
            <a:r>
              <a:rPr lang="he-IL" sz="4000" dirty="0">
                <a:solidFill>
                  <a:schemeClr val="bg1"/>
                </a:solidFill>
              </a:rPr>
              <a:t>')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he-IL" sz="4000" dirty="0">
                <a:solidFill>
                  <a:schemeClr val="bg1"/>
                </a:solidFill>
              </a:rPr>
              <a:t>מעבר לתצוגת ענני המחקר וצפייה בחוקרים שונים (ע"י המשתמש)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endParaRPr lang="he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321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Research Clouds</vt:lpstr>
      <vt:lpstr>מבנה השוק</vt:lpstr>
      <vt:lpstr>תחרות</vt:lpstr>
      <vt:lpstr>תהליכים עיקריים כיום</vt:lpstr>
      <vt:lpstr>(pain/gain)בעיות כיום </vt:lpstr>
      <vt:lpstr>הפתרון!</vt:lpstr>
      <vt:lpstr>תהליכי המערכת</vt:lpstr>
      <vt:lpstr>תהליכי המערכת המשך</vt:lpstr>
      <vt:lpstr>תהליכי המערכת המשך</vt:lpstr>
      <vt:lpstr>המסכים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נפל בעריכה</vt:lpstr>
      <vt:lpstr>נפל בעריכה</vt:lpstr>
      <vt:lpstr>מעבר למערכת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Clouds</dc:title>
  <dc:creator>קולקר איליה</dc:creator>
  <cp:lastModifiedBy>קולקר איליה</cp:lastModifiedBy>
  <cp:revision>20</cp:revision>
  <dcterms:created xsi:type="dcterms:W3CDTF">2018-07-26T08:59:17Z</dcterms:created>
  <dcterms:modified xsi:type="dcterms:W3CDTF">2018-07-26T12:54:08Z</dcterms:modified>
</cp:coreProperties>
</file>