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86" r:id="rId5"/>
    <p:sldId id="259" r:id="rId6"/>
    <p:sldId id="263" r:id="rId7"/>
    <p:sldId id="262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66" r:id="rId18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0"/>
    </p:embeddedFon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Pontano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E080D6-1641-4BAC-9DBB-21C9C9CB9928}">
  <a:tblStyle styleId="{22E080D6-1641-4BAC-9DBB-21C9C9CB9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16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4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9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0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ORGANOCITY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3665D-F175-4978-B299-9249FB844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65" y="-148186"/>
            <a:ext cx="3349387" cy="2233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E466CDA-EA89-4D0A-8E7E-E184C36E5E11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3" y="897760"/>
            <a:ext cx="5903842" cy="38520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EEA1AF-71EA-474D-AE39-643621A8D498}"/>
              </a:ext>
            </a:extLst>
          </p:cNvPr>
          <p:cNvSpPr txBox="1"/>
          <p:nvPr/>
        </p:nvSpPr>
        <p:spPr>
          <a:xfrm>
            <a:off x="1535464" y="70483"/>
            <a:ext cx="607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  <a:cs typeface="Browallia New" panose="020B0502040204020203" pitchFamily="34" charset="-34"/>
              </a:rPr>
              <a:t>Overview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7641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39235" y="2063742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 - Project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F40CD-1041-43A2-BCEC-DABAD31C2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50" y="4179251"/>
            <a:ext cx="1648325" cy="1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DF4BA7B-EC04-4F80-903A-51742C15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48" y="986425"/>
            <a:ext cx="6445103" cy="38006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F1D349-E272-4625-8C96-9C4B28807ABC}"/>
              </a:ext>
            </a:extLst>
          </p:cNvPr>
          <p:cNvSpPr txBox="1"/>
          <p:nvPr/>
        </p:nvSpPr>
        <p:spPr>
          <a:xfrm>
            <a:off x="2462362" y="276447"/>
            <a:ext cx="404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Task Sheet</a:t>
            </a:r>
          </a:p>
        </p:txBody>
      </p:sp>
    </p:spTree>
    <p:extLst>
      <p:ext uri="{BB962C8B-B14F-4D97-AF65-F5344CB8AC3E}">
        <p14:creationId xmlns:p14="http://schemas.microsoft.com/office/powerpoint/2010/main" val="9053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DB0566-D1D5-4806-BA0A-CB62C67B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6" y="1007620"/>
            <a:ext cx="7448108" cy="3720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65B27-E1E2-4026-83C7-4F683FDAE220}"/>
              </a:ext>
            </a:extLst>
          </p:cNvPr>
          <p:cNvSpPr txBox="1"/>
          <p:nvPr/>
        </p:nvSpPr>
        <p:spPr>
          <a:xfrm>
            <a:off x="2462362" y="276447"/>
            <a:ext cx="404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Resource Sheet</a:t>
            </a:r>
          </a:p>
        </p:txBody>
      </p:sp>
    </p:spTree>
    <p:extLst>
      <p:ext uri="{BB962C8B-B14F-4D97-AF65-F5344CB8AC3E}">
        <p14:creationId xmlns:p14="http://schemas.microsoft.com/office/powerpoint/2010/main" val="308034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2E36A4-5A85-4648-9A85-B4C48DC2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5" y="1456661"/>
            <a:ext cx="7425131" cy="3151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C9F79-CE94-46B1-A5E8-83635EC4E2CB}"/>
              </a:ext>
            </a:extLst>
          </p:cNvPr>
          <p:cNvSpPr txBox="1"/>
          <p:nvPr/>
        </p:nvSpPr>
        <p:spPr>
          <a:xfrm>
            <a:off x="2462362" y="276447"/>
            <a:ext cx="404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8384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3CAED-F095-40BC-B990-E30F59F46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830BEA-A4EC-4160-B5F1-F6CAFEC4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1" y="1118930"/>
            <a:ext cx="6804837" cy="3827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07304-AFA6-4AD5-ACC7-2ACDDF9A4565}"/>
              </a:ext>
            </a:extLst>
          </p:cNvPr>
          <p:cNvSpPr txBox="1"/>
          <p:nvPr/>
        </p:nvSpPr>
        <p:spPr>
          <a:xfrm>
            <a:off x="2462362" y="276447"/>
            <a:ext cx="404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33856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F330-EEB7-4C3E-82CC-0FDB3E548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F95CAB3-8489-4DB5-9837-CF09055F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0" y="1131458"/>
            <a:ext cx="6432699" cy="3618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6A8E1-8DF0-4D62-8C7C-31AEF7E71DFF}"/>
              </a:ext>
            </a:extLst>
          </p:cNvPr>
          <p:cNvSpPr txBox="1"/>
          <p:nvPr/>
        </p:nvSpPr>
        <p:spPr>
          <a:xfrm>
            <a:off x="2462362" y="276447"/>
            <a:ext cx="404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2853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 idx="4294967295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WEBSITE DEMONSTRATION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 Members: </a:t>
            </a:r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254400" y="1547138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Slide: Website Demo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Slide: Website Demo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Slide: 5 to 17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Slide: Website 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Slide: 1 to 4 &amp; Website 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Slide: Website Demo</a:t>
            </a:r>
            <a:endParaRPr sz="1200" b="1" dirty="0">
              <a:solidFill>
                <a:srgbClr val="484F56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3822000" y="1547138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Amit Kumar </a:t>
            </a:r>
            <a:r>
              <a:rPr lang="en-US" sz="1200" b="1" dirty="0" err="1">
                <a:solidFill>
                  <a:srgbClr val="484F56"/>
                </a:solidFill>
              </a:rPr>
              <a:t>Karn</a:t>
            </a:r>
            <a:endParaRPr lang="en-US" sz="1200" b="1" dirty="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Saurav Shrestha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Kritika Thapa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Yogesh Shrestha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rgbClr val="484F56"/>
                </a:solidFill>
              </a:rPr>
              <a:t>Saugat</a:t>
            </a:r>
            <a:r>
              <a:rPr lang="en-US" sz="1200" b="1" dirty="0">
                <a:solidFill>
                  <a:srgbClr val="484F56"/>
                </a:solidFill>
              </a:rPr>
              <a:t> Adhikari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484F56"/>
                </a:solidFill>
              </a:rPr>
              <a:t>Ram </a:t>
            </a:r>
            <a:r>
              <a:rPr lang="en-US" sz="1200" b="1" dirty="0" err="1">
                <a:solidFill>
                  <a:srgbClr val="484F56"/>
                </a:solidFill>
              </a:rPr>
              <a:t>Babu</a:t>
            </a:r>
            <a:r>
              <a:rPr lang="en-US" sz="1200" b="1" dirty="0">
                <a:solidFill>
                  <a:srgbClr val="484F56"/>
                </a:solidFill>
              </a:rPr>
              <a:t> Shah</a:t>
            </a:r>
            <a:endParaRPr dirty="0">
              <a:solidFill>
                <a:srgbClr val="484F56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51BE5-16DA-474C-B27E-77E6C8C5B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50" y="4179251"/>
            <a:ext cx="1648325" cy="1099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51B148"/>
                </a:solidFill>
              </a:rPr>
              <a:t>Scope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</a:rPr>
              <a:t>Of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the </a:t>
            </a:r>
            <a:endParaRPr lang="en-US" sz="3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</a:rPr>
              <a:t>Project </a:t>
            </a:r>
          </a:p>
        </p:txBody>
      </p:sp>
      <p:pic>
        <p:nvPicPr>
          <p:cNvPr id="124" name="Google Shape;124;p1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69A7F-FA31-4C13-8890-8A983BE75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14" y="-109696"/>
            <a:ext cx="1648325" cy="1099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F4C26-9C4A-49CF-8013-436DFB98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75" y="191386"/>
            <a:ext cx="4366800" cy="4558589"/>
          </a:xfrm>
        </p:spPr>
        <p:txBody>
          <a:bodyPr/>
          <a:lstStyle/>
          <a:p>
            <a:r>
              <a:rPr lang="en-US" dirty="0"/>
              <a:t>Allow the traders to sell their goods locally without impeding on their personal time.</a:t>
            </a:r>
          </a:p>
          <a:p>
            <a:r>
              <a:rPr lang="en-US" dirty="0"/>
              <a:t>Make purchase of fresh goods possible for locals at all times as well as extend the range of the market.</a:t>
            </a:r>
          </a:p>
          <a:p>
            <a:r>
              <a:rPr lang="en-US" dirty="0"/>
              <a:t>Increase the sales of traders’ stores resulting in a positive turnover.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15E8F-F5A2-4A77-BCE2-18FC61730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EA68B-6293-4A11-98D7-9FA5594C6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85" y="0"/>
            <a:ext cx="1648325" cy="1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Belbin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7A122-46B0-4351-AEE8-F0F204FE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50" y="4179251"/>
            <a:ext cx="1648325" cy="1099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8124C-A993-40A8-B3D5-437AB7335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8325" cy="1099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429000" y="1311965"/>
            <a:ext cx="1898374" cy="3437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Amit Kumar </a:t>
            </a:r>
            <a:r>
              <a:rPr lang="en-US" dirty="0" err="1"/>
              <a:t>Karn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Saurav Shrestha: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Kritika Thapa: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Yogesh Shrestha: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Ram </a:t>
            </a:r>
            <a:r>
              <a:rPr lang="en-US" dirty="0" err="1"/>
              <a:t>Babu</a:t>
            </a:r>
            <a:r>
              <a:rPr lang="en-US" dirty="0"/>
              <a:t> Shah: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Saugat</a:t>
            </a:r>
            <a:r>
              <a:rPr lang="en-US" dirty="0"/>
              <a:t> Adhikari: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586409"/>
            <a:ext cx="4864800" cy="725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 And Roles:</a:t>
            </a:r>
            <a:endParaRPr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5426765" y="1311965"/>
            <a:ext cx="3260033" cy="3437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Plant, </a:t>
            </a:r>
            <a:r>
              <a:rPr lang="en-US" dirty="0"/>
              <a:t>Specialist, Shaper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Co-Ordinator, </a:t>
            </a:r>
            <a:r>
              <a:rPr lang="en-US" dirty="0"/>
              <a:t>Specialist, Plant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Team-Worker, </a:t>
            </a:r>
            <a:r>
              <a:rPr lang="en-US" dirty="0"/>
              <a:t>Resource Investigator, Completer Finisher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Resource Investigator, </a:t>
            </a:r>
            <a:r>
              <a:rPr lang="en-US" dirty="0"/>
              <a:t>Specialist, Implementer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Implementer, </a:t>
            </a:r>
            <a:r>
              <a:rPr lang="en-US" dirty="0"/>
              <a:t>Monitor-Evaluator, Specialist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Completer Finisher, </a:t>
            </a:r>
            <a:r>
              <a:rPr lang="en-US" dirty="0"/>
              <a:t>Team-Worker, Resource Investigator</a:t>
            </a:r>
            <a:endParaRPr b="1"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E4B9-F1F8-4F2B-8091-512175CA4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75" y="-141261"/>
            <a:ext cx="1648325" cy="1099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C3B6016B-5B92-40EE-AD64-6942CF858919}"/>
              </a:ext>
            </a:extLst>
          </p:cNvPr>
          <p:cNvPicPr>
            <a:picLocks noGrp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99" y="988592"/>
            <a:ext cx="6810402" cy="3382682"/>
          </a:xfrm>
          <a:prstGeom prst="snip2DiagRect">
            <a:avLst>
              <a:gd name="adj1" fmla="val 0"/>
              <a:gd name="adj2" fmla="val 1356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7306A6-5941-4F3C-9F9A-6DFEA2FA84A1}"/>
              </a:ext>
            </a:extLst>
          </p:cNvPr>
          <p:cNvSpPr txBox="1"/>
          <p:nvPr/>
        </p:nvSpPr>
        <p:spPr>
          <a:xfrm>
            <a:off x="754746" y="187451"/>
            <a:ext cx="763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  <a:cs typeface="Browallia New" panose="020B0502040204020203" pitchFamily="34" charset="-34"/>
              </a:rPr>
              <a:t>Extended Entity Relationship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FCDC3B-4C09-485A-9B2D-27E8DCC07D9C}"/>
              </a:ext>
            </a:extLst>
          </p:cNvPr>
          <p:cNvPicPr/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32" y="1103244"/>
            <a:ext cx="6446586" cy="3462314"/>
          </a:xfrm>
          <a:prstGeom prst="snip2DiagRect">
            <a:avLst>
              <a:gd name="adj1" fmla="val 0"/>
              <a:gd name="adj2" fmla="val 1175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691F9C-6AF4-42D1-B095-1DB45EB5EFB5}"/>
              </a:ext>
            </a:extLst>
          </p:cNvPr>
          <p:cNvSpPr txBox="1"/>
          <p:nvPr/>
        </p:nvSpPr>
        <p:spPr>
          <a:xfrm>
            <a:off x="1442832" y="254776"/>
            <a:ext cx="625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  <a:cs typeface="Browallia New" panose="020B0502040204020203" pitchFamily="34" charset="-34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67228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286C4B05-460C-4F80-9A09-26FD2B2394A6}"/>
              </a:ext>
            </a:extLst>
          </p:cNvPr>
          <p:cNvPicPr>
            <a:picLocks noGrp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6" y="971186"/>
            <a:ext cx="7295247" cy="3650424"/>
          </a:xfrm>
          <a:prstGeom prst="snip2DiagRect">
            <a:avLst>
              <a:gd name="adj1" fmla="val 0"/>
              <a:gd name="adj2" fmla="val 899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73857B-97B7-4CB1-9899-E819F9258DA7}"/>
              </a:ext>
            </a:extLst>
          </p:cNvPr>
          <p:cNvSpPr txBox="1"/>
          <p:nvPr/>
        </p:nvSpPr>
        <p:spPr>
          <a:xfrm>
            <a:off x="1020361" y="249203"/>
            <a:ext cx="659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  <a:cs typeface="Browallia New" panose="020B0502040204020203" pitchFamily="34" charset="-34"/>
              </a:rPr>
              <a:t>Composite Model Diagram</a:t>
            </a:r>
          </a:p>
        </p:txBody>
      </p:sp>
    </p:spTree>
    <p:extLst>
      <p:ext uri="{BB962C8B-B14F-4D97-AF65-F5344CB8AC3E}">
        <p14:creationId xmlns:p14="http://schemas.microsoft.com/office/powerpoint/2010/main" val="561167251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176</Words>
  <Application>Microsoft Office PowerPoint</Application>
  <PresentationFormat>On-screen Show (16:9)</PresentationFormat>
  <Paragraphs>60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Pontano Sans</vt:lpstr>
      <vt:lpstr>Dosis</vt:lpstr>
      <vt:lpstr>Arial</vt:lpstr>
      <vt:lpstr>Bahnschrift SemiBold</vt:lpstr>
      <vt:lpstr>Dosis ExtraLight</vt:lpstr>
      <vt:lpstr>Solanio template</vt:lpstr>
      <vt:lpstr>ORGANOCITY</vt:lpstr>
      <vt:lpstr>Our Team Members: </vt:lpstr>
      <vt:lpstr>Scope</vt:lpstr>
      <vt:lpstr>PowerPoint Presentation</vt:lpstr>
      <vt:lpstr>Belbin Analysis</vt:lpstr>
      <vt:lpstr>Members And Roles:</vt:lpstr>
      <vt:lpstr>PowerPoint Presentation</vt:lpstr>
      <vt:lpstr>PowerPoint Presentation</vt:lpstr>
      <vt:lpstr>PowerPoint Presentation</vt:lpstr>
      <vt:lpstr>PowerPoint Presentation</vt:lpstr>
      <vt:lpstr>MS -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ORGANOCITY</dc:title>
  <cp:lastModifiedBy>Saurav Shrestha</cp:lastModifiedBy>
  <cp:revision>31</cp:revision>
  <dcterms:modified xsi:type="dcterms:W3CDTF">2020-06-15T15:56:57Z</dcterms:modified>
</cp:coreProperties>
</file>