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2" r:id="rId4"/>
    <p:sldId id="270" r:id="rId5"/>
    <p:sldId id="265" r:id="rId6"/>
    <p:sldId id="277" r:id="rId7"/>
    <p:sldId id="278" r:id="rId8"/>
    <p:sldId id="279" r:id="rId9"/>
    <p:sldId id="280" r:id="rId10"/>
    <p:sldId id="274" r:id="rId11"/>
    <p:sldId id="275" r:id="rId12"/>
    <p:sldId id="276" r:id="rId13"/>
    <p:sldId id="271" r:id="rId14"/>
    <p:sldId id="266" r:id="rId15"/>
    <p:sldId id="281" r:id="rId16"/>
    <p:sldId id="282" r:id="rId17"/>
    <p:sldId id="288" r:id="rId18"/>
    <p:sldId id="289" r:id="rId19"/>
    <p:sldId id="290" r:id="rId20"/>
    <p:sldId id="283" r:id="rId21"/>
    <p:sldId id="284" r:id="rId22"/>
    <p:sldId id="287" r:id="rId23"/>
    <p:sldId id="267" r:id="rId24"/>
    <p:sldId id="291" r:id="rId25"/>
    <p:sldId id="292" r:id="rId26"/>
    <p:sldId id="293" r:id="rId27"/>
    <p:sldId id="294" r:id="rId28"/>
    <p:sldId id="295" r:id="rId29"/>
    <p:sldId id="296" r:id="rId30"/>
    <p:sldId id="272" r:id="rId31"/>
    <p:sldId id="268" r:id="rId32"/>
    <p:sldId id="273" r:id="rId33"/>
    <p:sldId id="269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INITIATION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PLANNING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executing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-33925" custLinFactNeighborY="-35989"/>
      <dgm:spPr>
        <a:solidFill>
          <a:schemeClr val="bg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FlipVert="1" custScaleX="121925" custScaleY="4382" custLinFactY="-776468" custLinFactNeighborX="-47843" custLinFactNeighborY="-800000"/>
      <dgm:spPr>
        <a:prstGeom prst="ellipse">
          <a:avLst/>
        </a:prstGeom>
        <a:solidFill>
          <a:schemeClr val="bg1"/>
        </a:solid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73612" custScaleY="85312" custLinFactY="-58515" custLinFactNeighborX="-1183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-28853" custLinFactNeighborX="-100000" custLinFactNeighborY="63427"/>
      <dgm:spPr>
        <a:solidFill>
          <a:schemeClr val="bg2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X="-100000" custLinFactY="7229" custLinFactNeighborX="-126944" custLinFactNeighborY="100000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76679" custScaleY="76200" custLinFactY="31162" custLinFactNeighborX="-86454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-100000" custLinFactNeighborX="-118144" custLinFactNeighborY="-31043"/>
      <dgm:spPr>
        <a:solidFill>
          <a:schemeClr val="bg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-176277" custLinFactNeighborX="-200000" custLinFactNeighborY="-56816"/>
      <dgm:spPr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Y="88900" custLinFactX="-31911" custLinFactY="-59172" custLinFactNeighborX="-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INITIATION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PLANNING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executing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-33925" custLinFactNeighborY="-35989"/>
      <dgm:spPr>
        <a:solidFill>
          <a:schemeClr val="bg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FlipVert="1" custScaleX="121925" custScaleY="4382" custLinFactY="-776468" custLinFactNeighborX="-47843" custLinFactNeighborY="-800000"/>
      <dgm:spPr>
        <a:prstGeom prst="ellipse">
          <a:avLst/>
        </a:prstGeom>
        <a:solidFill>
          <a:schemeClr val="bg1"/>
        </a:solid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73612" custScaleY="85312" custLinFactY="-58515" custLinFactNeighborX="-1183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-28853" custLinFactNeighborX="-100000" custLinFactNeighborY="63427"/>
      <dgm:spPr>
        <a:solidFill>
          <a:schemeClr val="bg2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X="-100000" custLinFactY="7229" custLinFactNeighborX="-126944" custLinFactNeighborY="100000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76679" custScaleY="76200" custLinFactY="31162" custLinFactNeighborX="-86454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-100000" custLinFactNeighborX="-118144" custLinFactNeighborY="-31043"/>
      <dgm:spPr>
        <a:solidFill>
          <a:schemeClr val="bg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-176277" custLinFactNeighborX="-200000" custLinFactNeighborY="-56816"/>
      <dgm:spPr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Y="88900" custLinFactX="-31911" custLinFactY="-59172" custLinFactNeighborX="-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INITIATION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PLANNING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executing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-33925" custLinFactNeighborY="-35989"/>
      <dgm:spPr>
        <a:solidFill>
          <a:schemeClr val="bg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FlipVert="1" custScaleX="121925" custScaleY="4382" custLinFactY="-776468" custLinFactNeighborX="-47843" custLinFactNeighborY="-800000"/>
      <dgm:spPr>
        <a:prstGeom prst="ellipse">
          <a:avLst/>
        </a:prstGeom>
        <a:solidFill>
          <a:schemeClr val="bg1"/>
        </a:solid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73612" custScaleY="85312" custLinFactY="-58515" custLinFactNeighborX="-1183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-28853" custLinFactNeighborX="-100000" custLinFactNeighborY="63427"/>
      <dgm:spPr>
        <a:solidFill>
          <a:schemeClr val="bg2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X="-100000" custLinFactY="7229" custLinFactNeighborX="-126944" custLinFactNeighborY="100000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76679" custScaleY="76200" custLinFactY="31162" custLinFactNeighborX="-86454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-100000" custLinFactNeighborX="-118144" custLinFactNeighborY="-31043"/>
      <dgm:spPr>
        <a:solidFill>
          <a:schemeClr val="bg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-176277" custLinFactNeighborX="-200000" custLinFactNeighborY="-56816"/>
      <dgm:spPr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Y="88900" custLinFactX="-31911" custLinFactY="-59172" custLinFactNeighborX="-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INITIATION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PLANNING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executing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-33925" custLinFactNeighborY="-35989"/>
      <dgm:spPr>
        <a:solidFill>
          <a:schemeClr val="bg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FlipVert="1" custScaleX="121925" custScaleY="4382" custLinFactY="-776468" custLinFactNeighborX="-47843" custLinFactNeighborY="-800000"/>
      <dgm:spPr>
        <a:prstGeom prst="ellipse">
          <a:avLst/>
        </a:prstGeom>
        <a:solidFill>
          <a:schemeClr val="bg1"/>
        </a:solid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73612" custScaleY="85312" custLinFactY="-58515" custLinFactNeighborX="-1183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-28853" custLinFactNeighborX="-100000" custLinFactNeighborY="63427"/>
      <dgm:spPr>
        <a:solidFill>
          <a:schemeClr val="bg2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X="-100000" custLinFactY="7229" custLinFactNeighborX="-126944" custLinFactNeighborY="100000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76679" custScaleY="76200" custLinFactY="31162" custLinFactNeighborX="-86454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-100000" custLinFactNeighborX="-118144" custLinFactNeighborY="-31043"/>
      <dgm:spPr>
        <a:solidFill>
          <a:schemeClr val="bg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-176277" custLinFactNeighborX="-200000" custLinFactNeighborY="-56816"/>
      <dgm:spPr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Y="88900" custLinFactX="-31911" custLinFactY="-59172" custLinFactNeighborX="-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INITIATION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PLANNING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executing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-33925" custLinFactNeighborY="-35989"/>
      <dgm:spPr>
        <a:solidFill>
          <a:schemeClr val="bg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FlipVert="1" custScaleX="121925" custScaleY="4382" custLinFactY="-776468" custLinFactNeighborX="-47843" custLinFactNeighborY="-800000"/>
      <dgm:spPr>
        <a:prstGeom prst="ellipse">
          <a:avLst/>
        </a:prstGeom>
        <a:solidFill>
          <a:schemeClr val="bg1"/>
        </a:solid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73612" custScaleY="85312" custLinFactY="-58515" custLinFactNeighborX="-1183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-28853" custLinFactNeighborX="-100000" custLinFactNeighborY="63427"/>
      <dgm:spPr>
        <a:solidFill>
          <a:schemeClr val="bg2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X="-100000" custLinFactY="7229" custLinFactNeighborX="-126944" custLinFactNeighborY="100000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76679" custScaleY="76200" custLinFactY="31162" custLinFactNeighborX="-86454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-100000" custLinFactNeighborX="-118144" custLinFactNeighborY="-31043"/>
      <dgm:spPr>
        <a:solidFill>
          <a:schemeClr val="bg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-176277" custLinFactNeighborX="-200000" custLinFactNeighborY="-56816"/>
      <dgm:spPr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Y="88900" custLinFactX="-31911" custLinFactY="-59172" custLinFactNeighborX="-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" y="64651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 flipV="1">
          <a:off x="390913" y="906598"/>
          <a:ext cx="1272211" cy="20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5540" y="2175572"/>
          <a:ext cx="1615457" cy="5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INITIATION</a:t>
          </a:r>
        </a:p>
      </dsp:txBody>
      <dsp:txXfrm>
        <a:off x="65540" y="2175572"/>
        <a:ext cx="1615457" cy="524025"/>
      </dsp:txXfrm>
    </dsp:sp>
    <dsp:sp modelId="{BCD8CDD9-0C56-4401-ADB1-8B48DAB2C96F}">
      <dsp:nvSpPr>
        <dsp:cNvPr id="0" name=""/>
        <dsp:cNvSpPr/>
      </dsp:nvSpPr>
      <dsp:spPr>
        <a:xfrm>
          <a:off x="1776646" y="1915486"/>
          <a:ext cx="1818562" cy="1818562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39462" y="2268456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828801" y="3931921"/>
          <a:ext cx="1752876" cy="4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PLANNING</a:t>
          </a:r>
        </a:p>
      </dsp:txBody>
      <dsp:txXfrm>
        <a:off x="1828801" y="3931921"/>
        <a:ext cx="1752876" cy="418063"/>
      </dsp:txXfrm>
    </dsp:sp>
    <dsp:sp modelId="{FF93E135-77D6-48A0-8871-9BC93D705D06}">
      <dsp:nvSpPr>
        <dsp:cNvPr id="0" name=""/>
        <dsp:cNvSpPr/>
      </dsp:nvSpPr>
      <dsp:spPr>
        <a:xfrm>
          <a:off x="3655802" y="136888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084234" y="496147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108947" y="2103121"/>
          <a:ext cx="2981250" cy="56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executing</a:t>
          </a:r>
        </a:p>
      </dsp:txBody>
      <dsp:txXfrm>
        <a:off x="3108947" y="2103121"/>
        <a:ext cx="2981250" cy="569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" y="64651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 flipV="1">
          <a:off x="390913" y="906598"/>
          <a:ext cx="1272211" cy="20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5540" y="2175572"/>
          <a:ext cx="1615457" cy="5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INITIATION</a:t>
          </a:r>
        </a:p>
      </dsp:txBody>
      <dsp:txXfrm>
        <a:off x="65540" y="2175572"/>
        <a:ext cx="1615457" cy="524025"/>
      </dsp:txXfrm>
    </dsp:sp>
    <dsp:sp modelId="{BCD8CDD9-0C56-4401-ADB1-8B48DAB2C96F}">
      <dsp:nvSpPr>
        <dsp:cNvPr id="0" name=""/>
        <dsp:cNvSpPr/>
      </dsp:nvSpPr>
      <dsp:spPr>
        <a:xfrm>
          <a:off x="1776646" y="1915486"/>
          <a:ext cx="1818562" cy="1818562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39462" y="2268456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828801" y="3931921"/>
          <a:ext cx="1752876" cy="4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PLANNING</a:t>
          </a:r>
        </a:p>
      </dsp:txBody>
      <dsp:txXfrm>
        <a:off x="1828801" y="3931921"/>
        <a:ext cx="1752876" cy="418063"/>
      </dsp:txXfrm>
    </dsp:sp>
    <dsp:sp modelId="{FF93E135-77D6-48A0-8871-9BC93D705D06}">
      <dsp:nvSpPr>
        <dsp:cNvPr id="0" name=""/>
        <dsp:cNvSpPr/>
      </dsp:nvSpPr>
      <dsp:spPr>
        <a:xfrm>
          <a:off x="3655802" y="136888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084234" y="496147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108947" y="2103121"/>
          <a:ext cx="2981250" cy="56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executing</a:t>
          </a:r>
        </a:p>
      </dsp:txBody>
      <dsp:txXfrm>
        <a:off x="3108947" y="2103121"/>
        <a:ext cx="2981250" cy="569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" y="64651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 flipV="1">
          <a:off x="390913" y="906598"/>
          <a:ext cx="1272211" cy="20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5540" y="2175572"/>
          <a:ext cx="1615457" cy="5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INITIATION</a:t>
          </a:r>
        </a:p>
      </dsp:txBody>
      <dsp:txXfrm>
        <a:off x="65540" y="2175572"/>
        <a:ext cx="1615457" cy="524025"/>
      </dsp:txXfrm>
    </dsp:sp>
    <dsp:sp modelId="{BCD8CDD9-0C56-4401-ADB1-8B48DAB2C96F}">
      <dsp:nvSpPr>
        <dsp:cNvPr id="0" name=""/>
        <dsp:cNvSpPr/>
      </dsp:nvSpPr>
      <dsp:spPr>
        <a:xfrm>
          <a:off x="1776646" y="1915486"/>
          <a:ext cx="1818562" cy="1818562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39462" y="2268456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828801" y="3931921"/>
          <a:ext cx="1752876" cy="4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PLANNING</a:t>
          </a:r>
        </a:p>
      </dsp:txBody>
      <dsp:txXfrm>
        <a:off x="1828801" y="3931921"/>
        <a:ext cx="1752876" cy="418063"/>
      </dsp:txXfrm>
    </dsp:sp>
    <dsp:sp modelId="{FF93E135-77D6-48A0-8871-9BC93D705D06}">
      <dsp:nvSpPr>
        <dsp:cNvPr id="0" name=""/>
        <dsp:cNvSpPr/>
      </dsp:nvSpPr>
      <dsp:spPr>
        <a:xfrm>
          <a:off x="3655802" y="136888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084234" y="496147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108947" y="2103121"/>
          <a:ext cx="2981250" cy="56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executing</a:t>
          </a:r>
        </a:p>
      </dsp:txBody>
      <dsp:txXfrm>
        <a:off x="3108947" y="2103121"/>
        <a:ext cx="2981250" cy="569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" y="64651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 flipV="1">
          <a:off x="390913" y="906598"/>
          <a:ext cx="1272211" cy="20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5540" y="2175572"/>
          <a:ext cx="1615457" cy="5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INITIATION</a:t>
          </a:r>
        </a:p>
      </dsp:txBody>
      <dsp:txXfrm>
        <a:off x="65540" y="2175572"/>
        <a:ext cx="1615457" cy="524025"/>
      </dsp:txXfrm>
    </dsp:sp>
    <dsp:sp modelId="{BCD8CDD9-0C56-4401-ADB1-8B48DAB2C96F}">
      <dsp:nvSpPr>
        <dsp:cNvPr id="0" name=""/>
        <dsp:cNvSpPr/>
      </dsp:nvSpPr>
      <dsp:spPr>
        <a:xfrm>
          <a:off x="1776646" y="1915486"/>
          <a:ext cx="1818562" cy="1818562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39462" y="2268456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828801" y="3931921"/>
          <a:ext cx="1752876" cy="4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PLANNING</a:t>
          </a:r>
        </a:p>
      </dsp:txBody>
      <dsp:txXfrm>
        <a:off x="1828801" y="3931921"/>
        <a:ext cx="1752876" cy="418063"/>
      </dsp:txXfrm>
    </dsp:sp>
    <dsp:sp modelId="{FF93E135-77D6-48A0-8871-9BC93D705D06}">
      <dsp:nvSpPr>
        <dsp:cNvPr id="0" name=""/>
        <dsp:cNvSpPr/>
      </dsp:nvSpPr>
      <dsp:spPr>
        <a:xfrm>
          <a:off x="3655802" y="136888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084234" y="496147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108947" y="2103121"/>
          <a:ext cx="2981250" cy="56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executing</a:t>
          </a:r>
        </a:p>
      </dsp:txBody>
      <dsp:txXfrm>
        <a:off x="3108947" y="2103121"/>
        <a:ext cx="2981250" cy="569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" y="64651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 flipV="1">
          <a:off x="390913" y="906598"/>
          <a:ext cx="1272211" cy="20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5540" y="2175572"/>
          <a:ext cx="1615457" cy="5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INITIATION</a:t>
          </a:r>
        </a:p>
      </dsp:txBody>
      <dsp:txXfrm>
        <a:off x="65540" y="2175572"/>
        <a:ext cx="1615457" cy="524025"/>
      </dsp:txXfrm>
    </dsp:sp>
    <dsp:sp modelId="{BCD8CDD9-0C56-4401-ADB1-8B48DAB2C96F}">
      <dsp:nvSpPr>
        <dsp:cNvPr id="0" name=""/>
        <dsp:cNvSpPr/>
      </dsp:nvSpPr>
      <dsp:spPr>
        <a:xfrm>
          <a:off x="1776646" y="1915486"/>
          <a:ext cx="1818562" cy="1818562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39462" y="2268456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828801" y="3931921"/>
          <a:ext cx="1752876" cy="4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PLANNING</a:t>
          </a:r>
        </a:p>
      </dsp:txBody>
      <dsp:txXfrm>
        <a:off x="1828801" y="3931921"/>
        <a:ext cx="1752876" cy="418063"/>
      </dsp:txXfrm>
    </dsp:sp>
    <dsp:sp modelId="{FF93E135-77D6-48A0-8871-9BC93D705D06}">
      <dsp:nvSpPr>
        <dsp:cNvPr id="0" name=""/>
        <dsp:cNvSpPr/>
      </dsp:nvSpPr>
      <dsp:spPr>
        <a:xfrm>
          <a:off x="3655802" y="136888"/>
          <a:ext cx="1818562" cy="18185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084234" y="496147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108947" y="2103121"/>
          <a:ext cx="2981250" cy="56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executing</a:t>
          </a:r>
        </a:p>
      </dsp:txBody>
      <dsp:txXfrm>
        <a:off x="3108947" y="2103121"/>
        <a:ext cx="2981250" cy="569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975105"/>
            <a:ext cx="4775075" cy="155568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Organocity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429000"/>
            <a:ext cx="4775075" cy="400416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6400" dirty="0">
                <a:solidFill>
                  <a:schemeClr val="tx1"/>
                </a:solidFill>
              </a:rPr>
              <a:t>Team </a:t>
            </a:r>
            <a:r>
              <a:rPr lang="en-US" sz="6400" dirty="0" smtClean="0">
                <a:solidFill>
                  <a:schemeClr val="tx1"/>
                </a:solidFill>
              </a:rPr>
              <a:t>2</a:t>
            </a:r>
          </a:p>
          <a:p>
            <a:pPr>
              <a:spcAft>
                <a:spcPts val="600"/>
              </a:spcAft>
            </a:pPr>
            <a:r>
              <a:rPr lang="en-US" sz="6400" dirty="0" smtClean="0">
                <a:solidFill>
                  <a:schemeClr val="tx1"/>
                </a:solidFill>
              </a:rPr>
              <a:t> SEC E</a:t>
            </a:r>
            <a:endParaRPr lang="en-US" sz="64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27B4CA-E8AF-4B8E-A1C0-53B94DB7876B}"/>
              </a:ext>
            </a:extLst>
          </p:cNvPr>
          <p:cNvSpPr txBox="1"/>
          <p:nvPr/>
        </p:nvSpPr>
        <p:spPr>
          <a:xfrm>
            <a:off x="5949580" y="3995018"/>
            <a:ext cx="871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Amit Kumar Karn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93A545-2674-4E00-8CA6-681B427FE2C4}"/>
              </a:ext>
            </a:extLst>
          </p:cNvPr>
          <p:cNvSpPr txBox="1"/>
          <p:nvPr/>
        </p:nvSpPr>
        <p:spPr>
          <a:xfrm>
            <a:off x="6715063" y="4095274"/>
            <a:ext cx="94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Saurav </a:t>
            </a:r>
          </a:p>
          <a:p>
            <a:r>
              <a:rPr lang="en-US" sz="1400" dirty="0"/>
              <a:t>Shrestha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41AD36-4010-4E8D-B7D7-88BACA458A80}"/>
              </a:ext>
            </a:extLst>
          </p:cNvPr>
          <p:cNvSpPr txBox="1"/>
          <p:nvPr/>
        </p:nvSpPr>
        <p:spPr>
          <a:xfrm>
            <a:off x="7645119" y="4112781"/>
            <a:ext cx="750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Kritika </a:t>
            </a:r>
          </a:p>
          <a:p>
            <a:r>
              <a:rPr lang="en-US" sz="1400" dirty="0"/>
              <a:t>Thapa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D73B2A-ECC4-420A-B369-E2F6D0BF15EA}"/>
              </a:ext>
            </a:extLst>
          </p:cNvPr>
          <p:cNvSpPr txBox="1"/>
          <p:nvPr/>
        </p:nvSpPr>
        <p:spPr>
          <a:xfrm>
            <a:off x="8354975" y="4125537"/>
            <a:ext cx="9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Yogesh </a:t>
            </a:r>
          </a:p>
          <a:p>
            <a:r>
              <a:rPr lang="en-US" sz="1400" dirty="0"/>
              <a:t>Shrestha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931767-4578-4B6C-A938-5A4D68D0A35A}"/>
              </a:ext>
            </a:extLst>
          </p:cNvPr>
          <p:cNvSpPr txBox="1"/>
          <p:nvPr/>
        </p:nvSpPr>
        <p:spPr>
          <a:xfrm>
            <a:off x="9287922" y="3958965"/>
            <a:ext cx="750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Ram</a:t>
            </a:r>
          </a:p>
          <a:p>
            <a:r>
              <a:rPr lang="en-US" sz="1400" dirty="0"/>
              <a:t>Babu</a:t>
            </a:r>
          </a:p>
          <a:p>
            <a:r>
              <a:rPr lang="en-US" sz="1400" dirty="0"/>
              <a:t>Shah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0F4649-1E5E-4E1B-9D18-41933222F5B8}"/>
              </a:ext>
            </a:extLst>
          </p:cNvPr>
          <p:cNvSpPr txBox="1"/>
          <p:nvPr/>
        </p:nvSpPr>
        <p:spPr>
          <a:xfrm>
            <a:off x="9947794" y="4094546"/>
            <a:ext cx="94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Saugat</a:t>
            </a:r>
          </a:p>
          <a:p>
            <a:r>
              <a:rPr lang="en-US" sz="1400" dirty="0"/>
              <a:t>Adhikari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6C668F2-C2A7-433D-A845-2AC77554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5" y="1468354"/>
            <a:ext cx="11264347" cy="4958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409E0E-7534-4C65-8FBA-27F67C2F0776}"/>
              </a:ext>
            </a:extLst>
          </p:cNvPr>
          <p:cNvSpPr txBox="1"/>
          <p:nvPr/>
        </p:nvSpPr>
        <p:spPr>
          <a:xfrm>
            <a:off x="3827590" y="583096"/>
            <a:ext cx="4536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OUR SKILL AUDIT</a:t>
            </a:r>
          </a:p>
        </p:txBody>
      </p:sp>
    </p:spTree>
    <p:extLst>
      <p:ext uri="{BB962C8B-B14F-4D97-AF65-F5344CB8AC3E}">
        <p14:creationId xmlns:p14="http://schemas.microsoft.com/office/powerpoint/2010/main" val="13162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F2DF25-71EC-43C6-9C13-1DADF682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1245703"/>
            <a:ext cx="11211339" cy="49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6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E1BECB91-48D1-4B3E-A0ED-D8CE0B62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2" y="1322629"/>
            <a:ext cx="11157295" cy="42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In Progress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643270"/>
          <a:ext cx="10058400" cy="439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482A787-C9F6-4722-89AC-6F2CEEA2C753}"/>
              </a:ext>
            </a:extLst>
          </p:cNvPr>
          <p:cNvSpPr/>
          <p:nvPr/>
        </p:nvSpPr>
        <p:spPr>
          <a:xfrm>
            <a:off x="1457715" y="3375203"/>
            <a:ext cx="1484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865D70-C045-4024-90BC-75C701B44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1" y="1794803"/>
            <a:ext cx="1634197" cy="163419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34A49-F2CF-4E9C-9513-745D1B34BA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76" y="3911879"/>
            <a:ext cx="1081402" cy="1083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911AA495-FC7A-4C1D-A11A-C6FBA768D8EF}"/>
              </a:ext>
            </a:extLst>
          </p:cNvPr>
          <p:cNvSpPr/>
          <p:nvPr/>
        </p:nvSpPr>
        <p:spPr>
          <a:xfrm>
            <a:off x="7006143" y="3544131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39FA883-06CD-46A7-A34C-7ABCE52AA999}"/>
              </a:ext>
            </a:extLst>
          </p:cNvPr>
          <p:cNvSpPr/>
          <p:nvPr/>
        </p:nvSpPr>
        <p:spPr>
          <a:xfrm>
            <a:off x="8881868" y="1702620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61D33C3-C5F3-4AE4-A5D7-0B50DFA15C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66" y="2080454"/>
            <a:ext cx="1013096" cy="131178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324566C-1F34-42C8-A601-83B33E4F0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43" y="1992518"/>
            <a:ext cx="1176812" cy="1176812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54758CE-7D93-4931-8034-83B66757E7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27" y="3863699"/>
            <a:ext cx="1208843" cy="1208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8ADEB3-1309-4BA0-82F8-F2E8F0509AA5}"/>
              </a:ext>
            </a:extLst>
          </p:cNvPr>
          <p:cNvSpPr txBox="1"/>
          <p:nvPr/>
        </p:nvSpPr>
        <p:spPr>
          <a:xfrm>
            <a:off x="5287619" y="5543232"/>
            <a:ext cx="5665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MONITORING AND CONTROLLING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E772F5-B39E-4FB0-B21B-78FA7B55A8A2}"/>
              </a:ext>
            </a:extLst>
          </p:cNvPr>
          <p:cNvSpPr txBox="1"/>
          <p:nvPr/>
        </p:nvSpPr>
        <p:spPr>
          <a:xfrm>
            <a:off x="9055620" y="3664321"/>
            <a:ext cx="1678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90716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AEB71-6000-43AA-B402-00B2A589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9A437-0B3A-4611-80CE-61D23940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48" y="1709530"/>
            <a:ext cx="6202018" cy="419020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Design</a:t>
            </a:r>
          </a:p>
          <a:p>
            <a:pPr lvl="2"/>
            <a:r>
              <a:rPr lang="en-US" sz="1700" dirty="0"/>
              <a:t>Extended Entity Relationship Diagram</a:t>
            </a:r>
          </a:p>
          <a:p>
            <a:pPr marL="1097280" lvl="4" indent="0">
              <a:buNone/>
            </a:pPr>
            <a:r>
              <a:rPr lang="en-US" sz="1700" dirty="0"/>
              <a:t>	By- Amit Kumar Karn</a:t>
            </a:r>
          </a:p>
          <a:p>
            <a:pPr lvl="2"/>
            <a:r>
              <a:rPr lang="en-US" sz="1700" dirty="0"/>
              <a:t>Entity Relationship Diagram</a:t>
            </a:r>
          </a:p>
          <a:p>
            <a:pPr marL="1671400" lvl="6" indent="0">
              <a:buNone/>
            </a:pPr>
            <a:r>
              <a:rPr lang="en-US" sz="1900" dirty="0"/>
              <a:t>	</a:t>
            </a:r>
            <a:r>
              <a:rPr lang="en-US" sz="1700" dirty="0"/>
              <a:t>By- Amit Kumar Karn</a:t>
            </a:r>
          </a:p>
          <a:p>
            <a:pPr lvl="2"/>
            <a:r>
              <a:rPr lang="en-US" sz="1700" dirty="0"/>
              <a:t>Composite Entity Relationship Diagram</a:t>
            </a:r>
          </a:p>
          <a:p>
            <a:pPr marL="1671400" lvl="6" indent="0">
              <a:buNone/>
            </a:pPr>
            <a:r>
              <a:rPr lang="en-US" sz="1900" dirty="0"/>
              <a:t>	</a:t>
            </a:r>
            <a:r>
              <a:rPr lang="en-US" sz="1700" dirty="0"/>
              <a:t>By- Amit Kumar Karn &amp; Saurav Shrestha</a:t>
            </a:r>
          </a:p>
          <a:p>
            <a:pPr lvl="2"/>
            <a:r>
              <a:rPr lang="en-US" sz="1700" dirty="0"/>
              <a:t>Requirement Catalogue</a:t>
            </a:r>
          </a:p>
          <a:p>
            <a:pPr marL="1671400" lvl="6" indent="0">
              <a:buNone/>
            </a:pPr>
            <a:r>
              <a:rPr lang="en-US" sz="1900" dirty="0"/>
              <a:t>	</a:t>
            </a:r>
            <a:r>
              <a:rPr lang="en-US" sz="1700" dirty="0"/>
              <a:t>By- Amit Kumar Karn &amp; Kritika Thapa</a:t>
            </a:r>
          </a:p>
          <a:p>
            <a:pPr lvl="2"/>
            <a:r>
              <a:rPr lang="en-US" sz="1700" dirty="0"/>
              <a:t>Use Case Diagram</a:t>
            </a:r>
          </a:p>
          <a:p>
            <a:pPr marL="1671400" lvl="6" indent="0">
              <a:buNone/>
            </a:pPr>
            <a:r>
              <a:rPr lang="en-US" sz="2100" dirty="0"/>
              <a:t>	</a:t>
            </a:r>
            <a:r>
              <a:rPr lang="en-US" sz="1700" dirty="0"/>
              <a:t>By- Amit Kumar Karn</a:t>
            </a:r>
          </a:p>
          <a:p>
            <a:pPr lvl="2"/>
            <a:r>
              <a:rPr lang="en-US" sz="1700" dirty="0"/>
              <a:t>Logical Diagram</a:t>
            </a:r>
            <a:endParaRPr lang="en-US" sz="1900" dirty="0"/>
          </a:p>
          <a:p>
            <a:pPr marL="1671400" lvl="6" indent="0">
              <a:buNone/>
            </a:pPr>
            <a:r>
              <a:rPr lang="en-US" sz="1900" dirty="0"/>
              <a:t>	</a:t>
            </a:r>
            <a:r>
              <a:rPr lang="en-US" sz="1700" dirty="0"/>
              <a:t>By- Amit Kumar Karn &amp; Ram Babu Shah</a:t>
            </a:r>
          </a:p>
        </p:txBody>
      </p:sp>
    </p:spTree>
    <p:extLst>
      <p:ext uri="{BB962C8B-B14F-4D97-AF65-F5344CB8AC3E}">
        <p14:creationId xmlns:p14="http://schemas.microsoft.com/office/powerpoint/2010/main" val="1691358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DEB44D-E6D4-4069-83B7-3528D6A3D1F4}"/>
              </a:ext>
            </a:extLst>
          </p:cNvPr>
          <p:cNvSpPr txBox="1"/>
          <p:nvPr/>
        </p:nvSpPr>
        <p:spPr>
          <a:xfrm>
            <a:off x="907720" y="534636"/>
            <a:ext cx="1037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Extended Entity Relationship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FCDC3B-4C09-485A-9B2D-27E8DCC07D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90" y="1502257"/>
            <a:ext cx="8335618" cy="441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275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FE124-A355-43C6-AD20-6E87611A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 &amp; COMPOSITE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3B6016B-5B92-40EE-AD64-6942CF85891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8" y="1716259"/>
            <a:ext cx="5224438" cy="386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86C4B05-460C-4F80-9A09-26FD2B2394A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0492"/>
            <a:ext cx="5589563" cy="3562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65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312BA-2356-4B06-87E9-14E8DB3F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REQUIREMENT CATALOGUE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D70602E-B00F-4C74-809E-FA48FD5B1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3" y="2103438"/>
            <a:ext cx="3388913" cy="3849687"/>
          </a:xfrm>
        </p:spPr>
      </p:pic>
    </p:spTree>
    <p:extLst>
      <p:ext uri="{BB962C8B-B14F-4D97-AF65-F5344CB8AC3E}">
        <p14:creationId xmlns:p14="http://schemas.microsoft.com/office/powerpoint/2010/main" val="1598126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AAD7C-1520-4CAA-9F96-7736FAAD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449ED15-88EF-441A-A8A6-4493BD98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447" y="2103438"/>
            <a:ext cx="6751105" cy="3849687"/>
          </a:xfrm>
        </p:spPr>
      </p:pic>
    </p:spTree>
    <p:extLst>
      <p:ext uri="{BB962C8B-B14F-4D97-AF65-F5344CB8AC3E}">
        <p14:creationId xmlns:p14="http://schemas.microsoft.com/office/powerpoint/2010/main" val="40492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057DF-2DA8-4058-B98E-32DD4E11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DA5B0F9-7ED1-47D1-86F6-F56E44C66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07" y="2103438"/>
            <a:ext cx="6722586" cy="3849687"/>
          </a:xfrm>
        </p:spPr>
      </p:pic>
    </p:spTree>
    <p:extLst>
      <p:ext uri="{BB962C8B-B14F-4D97-AF65-F5344CB8AC3E}">
        <p14:creationId xmlns:p14="http://schemas.microsoft.com/office/powerpoint/2010/main" val="306595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In Progress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717890"/>
              </p:ext>
            </p:extLst>
          </p:nvPr>
        </p:nvGraphicFramePr>
        <p:xfrm>
          <a:off x="1066800" y="1643270"/>
          <a:ext cx="10058400" cy="439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482A787-C9F6-4722-89AC-6F2CEEA2C753}"/>
              </a:ext>
            </a:extLst>
          </p:cNvPr>
          <p:cNvSpPr/>
          <p:nvPr/>
        </p:nvSpPr>
        <p:spPr>
          <a:xfrm>
            <a:off x="1457715" y="3375203"/>
            <a:ext cx="1484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865D70-C045-4024-90BC-75C701B44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1" y="1794803"/>
            <a:ext cx="1634197" cy="163419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34A49-F2CF-4E9C-9513-745D1B34BA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76" y="3911879"/>
            <a:ext cx="1081402" cy="1083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911AA495-FC7A-4C1D-A11A-C6FBA768D8EF}"/>
              </a:ext>
            </a:extLst>
          </p:cNvPr>
          <p:cNvSpPr/>
          <p:nvPr/>
        </p:nvSpPr>
        <p:spPr>
          <a:xfrm>
            <a:off x="7006143" y="3544131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39FA883-06CD-46A7-A34C-7ABCE52AA999}"/>
              </a:ext>
            </a:extLst>
          </p:cNvPr>
          <p:cNvSpPr/>
          <p:nvPr/>
        </p:nvSpPr>
        <p:spPr>
          <a:xfrm>
            <a:off x="8881868" y="1702620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61D33C3-C5F3-4AE4-A5D7-0B50DFA15C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66" y="2080454"/>
            <a:ext cx="1013096" cy="131178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324566C-1F34-42C8-A601-83B33E4F0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43" y="1992518"/>
            <a:ext cx="1176812" cy="1176812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54758CE-7D93-4931-8034-83B66757E7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27" y="3863699"/>
            <a:ext cx="1208843" cy="1208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8ADEB3-1309-4BA0-82F8-F2E8F0509AA5}"/>
              </a:ext>
            </a:extLst>
          </p:cNvPr>
          <p:cNvSpPr txBox="1"/>
          <p:nvPr/>
        </p:nvSpPr>
        <p:spPr>
          <a:xfrm>
            <a:off x="5287619" y="5543232"/>
            <a:ext cx="5665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MONITORING AND CONTROLLING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E772F5-B39E-4FB0-B21B-78FA7B55A8A2}"/>
              </a:ext>
            </a:extLst>
          </p:cNvPr>
          <p:cNvSpPr txBox="1"/>
          <p:nvPr/>
        </p:nvSpPr>
        <p:spPr>
          <a:xfrm>
            <a:off x="9055620" y="3664321"/>
            <a:ext cx="1678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AA2B4-9531-4BF4-8837-84FAEB27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DIAGRAMS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00261046-52CF-4FF1-BB06-F5F7E1EAA0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38261"/>
            <a:ext cx="4664075" cy="2678441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xmlns="" id="{D2ECB326-84A0-47F9-8F8B-630F8494A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624324"/>
            <a:ext cx="4664075" cy="2706315"/>
          </a:xfrm>
        </p:spPr>
      </p:pic>
    </p:spTree>
    <p:extLst>
      <p:ext uri="{BB962C8B-B14F-4D97-AF65-F5344CB8AC3E}">
        <p14:creationId xmlns:p14="http://schemas.microsoft.com/office/powerpoint/2010/main" val="141676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78EE7-37D5-46A2-A6F3-29C25F8C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9E466CDA-EA89-4D0A-8E7E-E184C36E5E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34139"/>
            <a:ext cx="4664075" cy="2886684"/>
          </a:xfrm>
        </p:spPr>
      </p:pic>
      <p:pic>
        <p:nvPicPr>
          <p:cNvPr id="8" name="Content Placeholder 7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FDD86F53-B5EB-4D8B-913F-8761F3436F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360004"/>
            <a:ext cx="4664075" cy="3234954"/>
          </a:xfrm>
        </p:spPr>
      </p:pic>
    </p:spTree>
    <p:extLst>
      <p:ext uri="{BB962C8B-B14F-4D97-AF65-F5344CB8AC3E}">
        <p14:creationId xmlns:p14="http://schemas.microsoft.com/office/powerpoint/2010/main" val="3450957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9229A-D146-46AF-9695-A565A60E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6A88C7A-3195-4E2A-9C68-08F3756F9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04" y="2103438"/>
            <a:ext cx="3391391" cy="3849687"/>
          </a:xfrm>
        </p:spPr>
      </p:pic>
    </p:spTree>
    <p:extLst>
      <p:ext uri="{BB962C8B-B14F-4D97-AF65-F5344CB8AC3E}">
        <p14:creationId xmlns:p14="http://schemas.microsoft.com/office/powerpoint/2010/main" val="3442161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ED100-0220-44CD-896D-ADDDB3D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EXECUTING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810DA-BD3B-4C1D-9BE5-8705F0A3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6" y="2103120"/>
            <a:ext cx="6559827" cy="3849624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Implementing and Coding</a:t>
            </a:r>
          </a:p>
          <a:p>
            <a:pPr marL="548640" lvl="2" indent="0">
              <a:buNone/>
            </a:pPr>
            <a:r>
              <a:rPr lang="en-US" sz="1700" dirty="0"/>
              <a:t>By- Amit Kumar Karn, Saurav Shrestha, </a:t>
            </a:r>
            <a:r>
              <a:rPr lang="en-US" sz="1700" dirty="0" smtClean="0"/>
              <a:t>&amp; </a:t>
            </a:r>
            <a:r>
              <a:rPr lang="en-US" sz="1700" dirty="0" err="1" smtClean="0"/>
              <a:t>Yogesh</a:t>
            </a:r>
            <a:r>
              <a:rPr lang="en-US" sz="1700" dirty="0" smtClean="0"/>
              <a:t> Shrestha</a:t>
            </a:r>
            <a:endParaRPr lang="en-US" sz="1700" dirty="0"/>
          </a:p>
          <a:p>
            <a:r>
              <a:rPr lang="en-US" sz="1700" dirty="0"/>
              <a:t>Oracle Tables</a:t>
            </a:r>
          </a:p>
          <a:p>
            <a:pPr marL="548640" lvl="2" indent="0">
              <a:buNone/>
            </a:pPr>
            <a:r>
              <a:rPr lang="en-US" sz="1700" dirty="0"/>
              <a:t>By- Amit Kumar Karn, Saurav Shrestha &amp; Ram Babu Shah</a:t>
            </a:r>
          </a:p>
          <a:p>
            <a:r>
              <a:rPr lang="en-US" sz="1700" dirty="0"/>
              <a:t>Pictorials </a:t>
            </a:r>
          </a:p>
          <a:p>
            <a:pPr marL="548640" lvl="2" indent="0">
              <a:buNone/>
            </a:pPr>
            <a:r>
              <a:rPr lang="en-US" sz="1700" dirty="0"/>
              <a:t>By- Yogesh Shrestha</a:t>
            </a:r>
          </a:p>
          <a:p>
            <a:r>
              <a:rPr lang="en-US" sz="1700" dirty="0"/>
              <a:t>Website Logo</a:t>
            </a:r>
          </a:p>
          <a:p>
            <a:pPr marL="548640" lvl="2" indent="0">
              <a:buNone/>
            </a:pPr>
            <a:r>
              <a:rPr lang="en-US" sz="1700" dirty="0"/>
              <a:t>By- Yogesh Shrestha</a:t>
            </a:r>
          </a:p>
          <a:p>
            <a:r>
              <a:rPr lang="en-US" sz="1700" dirty="0"/>
              <a:t>Wireframe</a:t>
            </a:r>
          </a:p>
          <a:p>
            <a:pPr marL="548640" lvl="2" indent="0">
              <a:buNone/>
            </a:pPr>
            <a:r>
              <a:rPr lang="en-US" sz="1700" dirty="0"/>
              <a:t>By –Yogesh Shrestha</a:t>
            </a:r>
          </a:p>
        </p:txBody>
      </p:sp>
    </p:spTree>
    <p:extLst>
      <p:ext uri="{BB962C8B-B14F-4D97-AF65-F5344CB8AC3E}">
        <p14:creationId xmlns:p14="http://schemas.microsoft.com/office/powerpoint/2010/main" val="3707058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LOGO OF ORAGANOCITY.COM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98661"/>
            <a:ext cx="10541000" cy="70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93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169333"/>
            <a:ext cx="10058400" cy="1641661"/>
          </a:xfrm>
        </p:spPr>
        <p:txBody>
          <a:bodyPr/>
          <a:lstStyle/>
          <a:p>
            <a:r>
              <a:rPr lang="en-US" dirty="0" smtClean="0"/>
              <a:t>   FRONT END HOME &amp; SHOP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7" y="1634067"/>
            <a:ext cx="2731911" cy="4097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33" y="1638300"/>
            <a:ext cx="2729089" cy="40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3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0" y="244660"/>
            <a:ext cx="10058400" cy="1371600"/>
          </a:xfrm>
        </p:spPr>
        <p:txBody>
          <a:bodyPr/>
          <a:lstStyle/>
          <a:p>
            <a:r>
              <a:rPr lang="en-US" dirty="0" smtClean="0"/>
              <a:t>SIGN IN &amp; REGISTER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3" y="1616260"/>
            <a:ext cx="2941338" cy="4412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616259"/>
            <a:ext cx="2941338" cy="44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TRADER AND CUSTOMER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1648179"/>
            <a:ext cx="6561667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8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2057400"/>
            <a:ext cx="10058400" cy="1371600"/>
          </a:xfrm>
        </p:spPr>
        <p:txBody>
          <a:bodyPr/>
          <a:lstStyle/>
          <a:p>
            <a:r>
              <a:rPr lang="en-US" dirty="0" smtClean="0"/>
              <a:t>CART INVOICE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35" y="685800"/>
            <a:ext cx="3657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9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346261"/>
            <a:ext cx="10058400" cy="1371600"/>
          </a:xfrm>
        </p:spPr>
        <p:txBody>
          <a:bodyPr/>
          <a:lstStyle/>
          <a:p>
            <a:r>
              <a:rPr lang="en-US" dirty="0" smtClean="0"/>
              <a:t>TRADER ORACLE &amp; DASHBOARD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717861"/>
            <a:ext cx="4684992" cy="3123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5" y="1717861"/>
            <a:ext cx="4684992" cy="31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6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39D29-847C-4F9B-8BAE-8ABEE463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BA9575-1D4F-4E03-BF8A-4780188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7" y="2103120"/>
            <a:ext cx="4465983" cy="3849624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The Project Charter</a:t>
            </a:r>
          </a:p>
          <a:p>
            <a:pPr marL="274320" lvl="1" indent="0">
              <a:buNone/>
            </a:pPr>
            <a:r>
              <a:rPr lang="en-US" sz="1800" dirty="0"/>
              <a:t>	By- Amit Kumar Karn &amp; </a:t>
            </a:r>
          </a:p>
          <a:p>
            <a:pPr marL="274320" lvl="1" indent="0">
              <a:buNone/>
            </a:pPr>
            <a:r>
              <a:rPr lang="en-US" sz="1800" dirty="0"/>
              <a:t>		Saurav Shrestha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Team Contract</a:t>
            </a:r>
          </a:p>
          <a:p>
            <a:pPr lvl="3"/>
            <a:r>
              <a:rPr lang="en-US" sz="1700" dirty="0"/>
              <a:t>By- Saurav Shrestha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0484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In Progress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643270"/>
          <a:ext cx="10058400" cy="439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482A787-C9F6-4722-89AC-6F2CEEA2C753}"/>
              </a:ext>
            </a:extLst>
          </p:cNvPr>
          <p:cNvSpPr/>
          <p:nvPr/>
        </p:nvSpPr>
        <p:spPr>
          <a:xfrm>
            <a:off x="1457715" y="3375203"/>
            <a:ext cx="1484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865D70-C045-4024-90BC-75C701B44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1" y="1794803"/>
            <a:ext cx="1634197" cy="163419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34A49-F2CF-4E9C-9513-745D1B34BA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76" y="3911879"/>
            <a:ext cx="1081402" cy="1083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911AA495-FC7A-4C1D-A11A-C6FBA768D8EF}"/>
              </a:ext>
            </a:extLst>
          </p:cNvPr>
          <p:cNvSpPr/>
          <p:nvPr/>
        </p:nvSpPr>
        <p:spPr>
          <a:xfrm>
            <a:off x="7006143" y="3544131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39FA883-06CD-46A7-A34C-7ABCE52AA999}"/>
              </a:ext>
            </a:extLst>
          </p:cNvPr>
          <p:cNvSpPr/>
          <p:nvPr/>
        </p:nvSpPr>
        <p:spPr>
          <a:xfrm>
            <a:off x="8881868" y="1702620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61D33C3-C5F3-4AE4-A5D7-0B50DFA15C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66" y="2080454"/>
            <a:ext cx="1013096" cy="131178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324566C-1F34-42C8-A601-83B33E4F0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43" y="1992518"/>
            <a:ext cx="1176812" cy="1176812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54758CE-7D93-4931-8034-83B66757E7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27" y="3863699"/>
            <a:ext cx="1208843" cy="1208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8ADEB3-1309-4BA0-82F8-F2E8F0509AA5}"/>
              </a:ext>
            </a:extLst>
          </p:cNvPr>
          <p:cNvSpPr txBox="1"/>
          <p:nvPr/>
        </p:nvSpPr>
        <p:spPr>
          <a:xfrm>
            <a:off x="5287619" y="5543232"/>
            <a:ext cx="5665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MONITORING AND CONTROLLING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E772F5-B39E-4FB0-B21B-78FA7B55A8A2}"/>
              </a:ext>
            </a:extLst>
          </p:cNvPr>
          <p:cNvSpPr txBox="1"/>
          <p:nvPr/>
        </p:nvSpPr>
        <p:spPr>
          <a:xfrm>
            <a:off x="9055620" y="3664321"/>
            <a:ext cx="1678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88453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BA101-1036-4704-A327-A15E3B5C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MONITORING AND CONTROLLING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61C7B-3682-4DB0-A11E-F399D8AB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74" y="2103120"/>
            <a:ext cx="5499652" cy="3849624"/>
          </a:xfrm>
        </p:spPr>
        <p:txBody>
          <a:bodyPr>
            <a:normAutofit/>
          </a:bodyPr>
          <a:lstStyle/>
          <a:p>
            <a:r>
              <a:rPr lang="en-US" sz="1800" dirty="0"/>
              <a:t>Guidelines</a:t>
            </a:r>
          </a:p>
          <a:p>
            <a:pPr marL="548640" lvl="2" indent="0">
              <a:buNone/>
            </a:pPr>
            <a:r>
              <a:rPr lang="en-US" sz="1800" dirty="0"/>
              <a:t>By- Amit Kumar Karn &amp; Saurav Shrestha</a:t>
            </a:r>
          </a:p>
          <a:p>
            <a:r>
              <a:rPr lang="en-US" sz="1800" dirty="0"/>
              <a:t>Testing and Evaluation</a:t>
            </a:r>
          </a:p>
          <a:p>
            <a:pPr marL="548640" lvl="2" indent="0">
              <a:buNone/>
            </a:pPr>
            <a:r>
              <a:rPr lang="en-US" sz="1800" dirty="0"/>
              <a:t>By- </a:t>
            </a:r>
            <a:r>
              <a:rPr lang="en-US" sz="1800" dirty="0" err="1"/>
              <a:t>Saugat</a:t>
            </a:r>
            <a:r>
              <a:rPr lang="en-US" sz="1800" dirty="0"/>
              <a:t> Adhikari &amp; Kritika Thapa</a:t>
            </a:r>
          </a:p>
        </p:txBody>
      </p:sp>
    </p:spTree>
    <p:extLst>
      <p:ext uri="{BB962C8B-B14F-4D97-AF65-F5344CB8AC3E}">
        <p14:creationId xmlns:p14="http://schemas.microsoft.com/office/powerpoint/2010/main" val="400081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In Progress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643270"/>
          <a:ext cx="10058400" cy="439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482A787-C9F6-4722-89AC-6F2CEEA2C753}"/>
              </a:ext>
            </a:extLst>
          </p:cNvPr>
          <p:cNvSpPr/>
          <p:nvPr/>
        </p:nvSpPr>
        <p:spPr>
          <a:xfrm>
            <a:off x="1457715" y="3375203"/>
            <a:ext cx="1484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865D70-C045-4024-90BC-75C701B44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1" y="1794803"/>
            <a:ext cx="1634197" cy="163419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34A49-F2CF-4E9C-9513-745D1B34BA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76" y="3911879"/>
            <a:ext cx="1081402" cy="1083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911AA495-FC7A-4C1D-A11A-C6FBA768D8EF}"/>
              </a:ext>
            </a:extLst>
          </p:cNvPr>
          <p:cNvSpPr/>
          <p:nvPr/>
        </p:nvSpPr>
        <p:spPr>
          <a:xfrm>
            <a:off x="7006143" y="3544131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39FA883-06CD-46A7-A34C-7ABCE52AA999}"/>
              </a:ext>
            </a:extLst>
          </p:cNvPr>
          <p:cNvSpPr/>
          <p:nvPr/>
        </p:nvSpPr>
        <p:spPr>
          <a:xfrm>
            <a:off x="8881868" y="1702620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61D33C3-C5F3-4AE4-A5D7-0B50DFA15C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66" y="2080454"/>
            <a:ext cx="1013096" cy="131178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324566C-1F34-42C8-A601-83B33E4F0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43" y="1992518"/>
            <a:ext cx="1176812" cy="1176812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54758CE-7D93-4931-8034-83B66757E7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27" y="3863699"/>
            <a:ext cx="1208843" cy="1208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8ADEB3-1309-4BA0-82F8-F2E8F0509AA5}"/>
              </a:ext>
            </a:extLst>
          </p:cNvPr>
          <p:cNvSpPr txBox="1"/>
          <p:nvPr/>
        </p:nvSpPr>
        <p:spPr>
          <a:xfrm>
            <a:off x="5287619" y="5543232"/>
            <a:ext cx="5665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MONITORING AND CONTROLLING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E772F5-B39E-4FB0-B21B-78FA7B55A8A2}"/>
              </a:ext>
            </a:extLst>
          </p:cNvPr>
          <p:cNvSpPr txBox="1"/>
          <p:nvPr/>
        </p:nvSpPr>
        <p:spPr>
          <a:xfrm>
            <a:off x="9055620" y="3664321"/>
            <a:ext cx="1678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1512507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F06F2-D6CE-4980-8260-006AE18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4778BC-8805-49C9-92CE-36770951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817" y="2103120"/>
            <a:ext cx="4638262" cy="384962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Work In Progress</a:t>
            </a:r>
          </a:p>
          <a:p>
            <a:pPr algn="ctr"/>
            <a:r>
              <a:rPr lang="en-US" sz="1800" dirty="0"/>
              <a:t>Presentation</a:t>
            </a:r>
          </a:p>
          <a:p>
            <a:pPr marL="0" indent="0" algn="ctr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462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66" y="-1186206"/>
            <a:ext cx="10058400" cy="1371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10058400" cy="503834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THANK YOU </a:t>
            </a:r>
            <a:r>
              <a:rPr lang="en-US" sz="4400" dirty="0" smtClean="0">
                <a:sym typeface="Wingdings" panose="05000000000000000000" pitchFamily="2" charset="2"/>
              </a:rPr>
              <a:t>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793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In Progress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643270"/>
          <a:ext cx="10058400" cy="439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482A787-C9F6-4722-89AC-6F2CEEA2C753}"/>
              </a:ext>
            </a:extLst>
          </p:cNvPr>
          <p:cNvSpPr/>
          <p:nvPr/>
        </p:nvSpPr>
        <p:spPr>
          <a:xfrm>
            <a:off x="1457715" y="3375203"/>
            <a:ext cx="1484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865D70-C045-4024-90BC-75C701B44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1" y="1794803"/>
            <a:ext cx="1634197" cy="163419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34A49-F2CF-4E9C-9513-745D1B34BA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76" y="3911879"/>
            <a:ext cx="1081402" cy="1083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911AA495-FC7A-4C1D-A11A-C6FBA768D8EF}"/>
              </a:ext>
            </a:extLst>
          </p:cNvPr>
          <p:cNvSpPr/>
          <p:nvPr/>
        </p:nvSpPr>
        <p:spPr>
          <a:xfrm>
            <a:off x="7006143" y="3544131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39FA883-06CD-46A7-A34C-7ABCE52AA999}"/>
              </a:ext>
            </a:extLst>
          </p:cNvPr>
          <p:cNvSpPr/>
          <p:nvPr/>
        </p:nvSpPr>
        <p:spPr>
          <a:xfrm>
            <a:off x="8881868" y="1702620"/>
            <a:ext cx="1818562" cy="1818562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61D33C3-C5F3-4AE4-A5D7-0B50DFA15C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66" y="2080454"/>
            <a:ext cx="1013096" cy="131178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324566C-1F34-42C8-A601-83B33E4F0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43" y="1992518"/>
            <a:ext cx="1176812" cy="1176812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54758CE-7D93-4931-8034-83B66757E7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27" y="3863699"/>
            <a:ext cx="1208843" cy="1208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8ADEB3-1309-4BA0-82F8-F2E8F0509AA5}"/>
              </a:ext>
            </a:extLst>
          </p:cNvPr>
          <p:cNvSpPr txBox="1"/>
          <p:nvPr/>
        </p:nvSpPr>
        <p:spPr>
          <a:xfrm>
            <a:off x="5287619" y="5543232"/>
            <a:ext cx="5665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MONITORING AND CONTROLLING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E772F5-B39E-4FB0-B21B-78FA7B55A8A2}"/>
              </a:ext>
            </a:extLst>
          </p:cNvPr>
          <p:cNvSpPr txBox="1"/>
          <p:nvPr/>
        </p:nvSpPr>
        <p:spPr>
          <a:xfrm>
            <a:off x="9055620" y="3664321"/>
            <a:ext cx="1678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3415878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4613C-EF97-4C90-ADD8-4D5CDF0A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A72ACF-57A7-4B5F-BAB5-917CC835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233" y="2014194"/>
            <a:ext cx="5936975" cy="3849624"/>
          </a:xfrm>
        </p:spPr>
        <p:txBody>
          <a:bodyPr>
            <a:normAutofit/>
          </a:bodyPr>
          <a:lstStyle/>
          <a:p>
            <a:pPr lvl="3"/>
            <a:r>
              <a:rPr lang="en-US" sz="2000" dirty="0"/>
              <a:t>Belbin Analysis</a:t>
            </a:r>
          </a:p>
          <a:p>
            <a:pPr marL="822960" lvl="3" indent="0">
              <a:buNone/>
            </a:pPr>
            <a:r>
              <a:rPr lang="en-US" sz="2000" dirty="0"/>
              <a:t>		By- All Individual Members and 				Group</a:t>
            </a:r>
          </a:p>
          <a:p>
            <a:pPr lvl="3"/>
            <a:endParaRPr lang="en-US" sz="1700" dirty="0"/>
          </a:p>
          <a:p>
            <a:pPr lvl="3"/>
            <a:r>
              <a:rPr lang="en-US" sz="2000" dirty="0"/>
              <a:t>Skill Audit</a:t>
            </a:r>
          </a:p>
          <a:p>
            <a:pPr marL="1671400" lvl="6" indent="0">
              <a:buNone/>
            </a:pPr>
            <a:r>
              <a:rPr lang="en-US" sz="2000" dirty="0"/>
              <a:t>	By- All Individual Members and 			Group</a:t>
            </a:r>
          </a:p>
          <a:p>
            <a:pPr marL="1671400" lvl="6" indent="0">
              <a:buNone/>
            </a:pPr>
            <a:endParaRPr lang="en-US" sz="1900" dirty="0"/>
          </a:p>
          <a:p>
            <a:pPr lvl="3"/>
            <a:r>
              <a:rPr lang="en-US" sz="2000" dirty="0"/>
              <a:t>Microsoft – Project</a:t>
            </a:r>
          </a:p>
          <a:p>
            <a:pPr marL="822960" lvl="3" indent="0">
              <a:buNone/>
            </a:pPr>
            <a:r>
              <a:rPr lang="en-US" sz="2000" dirty="0"/>
              <a:t>		By- Saurav Shrestha</a:t>
            </a:r>
          </a:p>
        </p:txBody>
      </p:sp>
    </p:spTree>
    <p:extLst>
      <p:ext uri="{BB962C8B-B14F-4D97-AF65-F5344CB8AC3E}">
        <p14:creationId xmlns:p14="http://schemas.microsoft.com/office/powerpoint/2010/main" val="4198823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B00777-6826-482B-A595-CB09EA325724}"/>
              </a:ext>
            </a:extLst>
          </p:cNvPr>
          <p:cNvSpPr txBox="1"/>
          <p:nvPr/>
        </p:nvSpPr>
        <p:spPr>
          <a:xfrm>
            <a:off x="3101430" y="702365"/>
            <a:ext cx="5989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OUR BELBIN ANALYSIS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9B68052-ADC3-4951-B609-E237F60E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3" y="1569554"/>
            <a:ext cx="3219218" cy="3988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F561FF-255D-422B-84B1-6E6EAAEAF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42" y="1569553"/>
            <a:ext cx="3622916" cy="404812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B157D28-64E4-426B-9496-515313F68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39" y="1569554"/>
            <a:ext cx="333915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5E14D04-D088-4A09-BB19-42E1DEE0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" y="1369912"/>
            <a:ext cx="3127927" cy="411817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AD40A19-B57B-415B-AB78-0DF25FA31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65" y="1369912"/>
            <a:ext cx="3127927" cy="415465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F667420-0432-4BFA-9B63-5673F11D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92" y="1333436"/>
            <a:ext cx="3149879" cy="41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714FD5F-EAF1-4929-8C52-DB032F01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45" y="1543270"/>
            <a:ext cx="2920312" cy="3771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BC55A3-0D94-48B0-AB1A-50D73F5B2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80" y="1543270"/>
            <a:ext cx="2848577" cy="3771458"/>
          </a:xfrm>
          <a:prstGeom prst="rect">
            <a:avLst/>
          </a:prstGeom>
        </p:spPr>
      </p:pic>
      <p:pic>
        <p:nvPicPr>
          <p:cNvPr id="7" name="Picture 6" descr="A screenshot of a newspaper&#10;&#10;Description automatically generated">
            <a:extLst>
              <a:ext uri="{FF2B5EF4-FFF2-40B4-BE49-F238E27FC236}">
                <a16:creationId xmlns:a16="http://schemas.microsoft.com/office/drawing/2014/main" xmlns="" id="{9C8F64DD-1A49-47DC-AA8D-0199A184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3" y="1543271"/>
            <a:ext cx="2855843" cy="37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5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CDC871C-6F0E-4534-8E5B-0DD15DA4C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1" y="821428"/>
            <a:ext cx="2757539" cy="359527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2A8B87C-EAE4-4A21-864F-63269CF1A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81" y="1837498"/>
            <a:ext cx="2687862" cy="359527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1EFBD73-39A5-4A15-8E37-274449A0D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43" y="821428"/>
            <a:ext cx="3051342" cy="3952875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7445774-F5FD-4A71-8AC2-BCC1B6EB9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61" y="1837498"/>
            <a:ext cx="2683077" cy="28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6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214</Words>
  <Application>Microsoft Office PowerPoint</Application>
  <PresentationFormat>Widescreen</PresentationFormat>
  <Paragraphs>114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Garamond</vt:lpstr>
      <vt:lpstr>Wingdings</vt:lpstr>
      <vt:lpstr>SavonVTI</vt:lpstr>
      <vt:lpstr>Organocity .com</vt:lpstr>
      <vt:lpstr>Work In Progress</vt:lpstr>
      <vt:lpstr>INITIATION PHASE</vt:lpstr>
      <vt:lpstr>Work In Progress</vt:lpstr>
      <vt:lpstr>PLANNING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In Progress</vt:lpstr>
      <vt:lpstr>EXECUTING PHASE</vt:lpstr>
      <vt:lpstr>PowerPoint Presentation</vt:lpstr>
      <vt:lpstr>ERD &amp; COMPOSITE MODEL</vt:lpstr>
      <vt:lpstr>OUR REQUIREMENT CATALOGUE</vt:lpstr>
      <vt:lpstr>…</vt:lpstr>
      <vt:lpstr>…</vt:lpstr>
      <vt:lpstr>USE CASE DIAGRAMS</vt:lpstr>
      <vt:lpstr>USE CASE DIAGRAMS</vt:lpstr>
      <vt:lpstr>LOGICAL DIAGRAM</vt:lpstr>
      <vt:lpstr>EXECUTING CONTINUE…</vt:lpstr>
      <vt:lpstr>   LOGO OF ORAGANOCITY.COM</vt:lpstr>
      <vt:lpstr>   FRONT END HOME &amp; SHOP PAGE</vt:lpstr>
      <vt:lpstr>SIGN IN &amp; REGISTER PAGE</vt:lpstr>
      <vt:lpstr>BACKEND TRADER AND CUSTOMER</vt:lpstr>
      <vt:lpstr>CART INVOICE</vt:lpstr>
      <vt:lpstr>TRADER ORACLE &amp; DASHBOARD</vt:lpstr>
      <vt:lpstr>Work In Progress</vt:lpstr>
      <vt:lpstr>MONITORING AND CONTROLLING PHASE</vt:lpstr>
      <vt:lpstr>Work In Progress</vt:lpstr>
      <vt:lpstr>CLOSING PHASE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2020-03-24T05:46:58Z</dcterms:created>
  <dcterms:modified xsi:type="dcterms:W3CDTF">2020-03-24T12:36:36Z</dcterms:modified>
</cp:coreProperties>
</file>