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272-8205-430D-9DAF-F936D124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2FAC6-6287-4AAC-9531-D6AD2C8AE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Motions? Movements?</a:t>
            </a:r>
          </a:p>
        </p:txBody>
      </p:sp>
    </p:spTree>
    <p:extLst>
      <p:ext uri="{BB962C8B-B14F-4D97-AF65-F5344CB8AC3E}">
        <p14:creationId xmlns:p14="http://schemas.microsoft.com/office/powerpoint/2010/main" val="2191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C27E-1C89-4B12-82F3-D45CDE99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72CE-D528-4B94-B29B-276A3329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motions or movements has always been </a:t>
            </a:r>
            <a:r>
              <a:rPr lang="en-US" smtClean="0"/>
              <a:t>important  </a:t>
            </a:r>
            <a:r>
              <a:rPr lang="en-US" dirty="0"/>
              <a:t>in most projects. With the help of the PIR Sensor it has become very easy to detect human/animal movements.</a:t>
            </a:r>
          </a:p>
          <a:p>
            <a:r>
              <a:rPr lang="en-US" dirty="0"/>
              <a:t> In this project we will learn how we can </a:t>
            </a:r>
            <a:r>
              <a:rPr lang="en-US" b="1" dirty="0"/>
              <a:t>interface a PIR Sensor with a microcontroller like Arduino</a:t>
            </a:r>
            <a:r>
              <a:rPr lang="en-US" dirty="0"/>
              <a:t>. We will </a:t>
            </a:r>
            <a:r>
              <a:rPr lang="en-US" b="1" dirty="0"/>
              <a:t>interface an Arduino with PIR module</a:t>
            </a:r>
            <a:r>
              <a:rPr lang="en-US" dirty="0"/>
              <a:t> and blink a LED and beep a Buzzer whenever a movement is detected</a:t>
            </a:r>
          </a:p>
          <a:p>
            <a:r>
              <a:rPr lang="en-US" dirty="0"/>
              <a:t>Crimes? Robberies? Comparatively 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1C51-FEEE-4C76-825F-2EFCA21E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Detector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FFF76-93BF-4A5F-BDE9-B5518404C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781" y="2678112"/>
            <a:ext cx="6191250" cy="3267075"/>
          </a:xfrm>
        </p:spPr>
      </p:pic>
    </p:spTree>
    <p:extLst>
      <p:ext uri="{BB962C8B-B14F-4D97-AF65-F5344CB8AC3E}">
        <p14:creationId xmlns:p14="http://schemas.microsoft.com/office/powerpoint/2010/main" val="36595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AA6C-F1A9-4EEC-9F1C-3B7E6F2D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989C-1F25-4179-B284-FD607097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 Sensor Module</a:t>
            </a:r>
          </a:p>
          <a:p>
            <a:r>
              <a:rPr lang="en-US" dirty="0"/>
              <a:t>Arduino UNO (any version)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Connecting Wires</a:t>
            </a:r>
          </a:p>
          <a:p>
            <a:r>
              <a:rPr lang="en-US" dirty="0"/>
              <a:t>330 ohm resistor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0CC7-E4FA-42C6-BC0E-D425E064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A276-2560-4C54-87C9-C9BBAECF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 Sensor Module -</a:t>
            </a:r>
          </a:p>
          <a:p>
            <a:r>
              <a:rPr lang="en-US" dirty="0"/>
              <a:t>Arduino UNO (any version) -</a:t>
            </a:r>
          </a:p>
          <a:p>
            <a:r>
              <a:rPr lang="en-US" dirty="0"/>
              <a:t>LED -</a:t>
            </a:r>
          </a:p>
          <a:p>
            <a:r>
              <a:rPr lang="en-US" dirty="0"/>
              <a:t>Buzzer -</a:t>
            </a:r>
          </a:p>
          <a:p>
            <a:r>
              <a:rPr lang="en-US" dirty="0"/>
              <a:t>Breadboard -</a:t>
            </a:r>
          </a:p>
          <a:p>
            <a:r>
              <a:rPr lang="en-US" dirty="0"/>
              <a:t>Connecting Wires -</a:t>
            </a:r>
          </a:p>
          <a:p>
            <a:r>
              <a:rPr lang="en-US" dirty="0"/>
              <a:t>330 ohm resistor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0337-99E5-4F3A-AEF8-5141A65D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90C-44D9-4955-BFBC-7DD82DF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circuit and program for this </a:t>
            </a:r>
            <a:r>
              <a:rPr lang="en-US" b="1" dirty="0"/>
              <a:t>Arduino motion detector project</a:t>
            </a:r>
            <a:r>
              <a:rPr lang="en-US" dirty="0"/>
              <a:t> is already discussed above..</a:t>
            </a:r>
          </a:p>
          <a:p>
            <a:r>
              <a:rPr lang="en-US" dirty="0"/>
              <a:t>Now, power on the Arduino and wait for about 50-60 seconds for your PIR sensor to </a:t>
            </a:r>
            <a:r>
              <a:rPr lang="en-US" dirty="0" smtClean="0"/>
              <a:t>calibrate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After that, try moving in front of the PIR sensor </a:t>
            </a:r>
            <a:r>
              <a:rPr lang="en-US" dirty="0" smtClean="0"/>
              <a:t>and </a:t>
            </a:r>
            <a:r>
              <a:rPr lang="en-US" dirty="0"/>
              <a:t>LED/Buzzer should be triggered</a:t>
            </a:r>
          </a:p>
          <a:p>
            <a:r>
              <a:rPr lang="en-US" dirty="0"/>
              <a:t>The beeping/flashing should stop after some time; you can now toy around the output by varying the potentiometer to change the sensitivity or the low time of the module.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B100-FF05-489E-8363-3F68508A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DEEB-6874-4916-94EC-B56DC9B5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AI</a:t>
            </a:r>
          </a:p>
          <a:p>
            <a:r>
              <a:rPr lang="en-US" dirty="0"/>
              <a:t>Can be used for security purposes</a:t>
            </a:r>
          </a:p>
          <a:p>
            <a:r>
              <a:rPr lang="en-US" dirty="0"/>
              <a:t>Can be used for controlling traffic</a:t>
            </a:r>
          </a:p>
          <a:p>
            <a:r>
              <a:rPr lang="en-US" dirty="0"/>
              <a:t>Can be </a:t>
            </a:r>
            <a:r>
              <a:rPr lang="en-US" dirty="0" smtClean="0"/>
              <a:t>used to maintain security </a:t>
            </a:r>
            <a:r>
              <a:rPr lang="en-US" dirty="0"/>
              <a:t>at airports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4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3009-C7F7-4A7D-B0C0-49C7310A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F930-4D20-473F-A4C7-3F149CB2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Security Alarm System based on PIR sensor</a:t>
            </a:r>
          </a:p>
          <a:p>
            <a:r>
              <a:rPr lang="en-US" b="1" dirty="0"/>
              <a:t>PIR Sensor based Automatic Door Opening System</a:t>
            </a:r>
          </a:p>
          <a:p>
            <a:r>
              <a:rPr lang="en-US" b="1" dirty="0"/>
              <a:t>Human Detection Robot Using PIR Sensor</a:t>
            </a:r>
          </a:p>
          <a:p>
            <a:r>
              <a:rPr lang="en-US" b="1" dirty="0"/>
              <a:t>PIR Sensor based Stepper Motor Control</a:t>
            </a:r>
          </a:p>
          <a:p>
            <a:r>
              <a:rPr lang="en-US" b="1" dirty="0"/>
              <a:t>PIR Sensor Based Projects with Abstracts</a:t>
            </a:r>
          </a:p>
          <a:p>
            <a:r>
              <a:rPr lang="en-US" b="1" dirty="0"/>
              <a:t>PIR Sensor based Stepper Motor Control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3459B-0C14-4A96-96B5-C70C9776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31" y="2401348"/>
            <a:ext cx="2924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1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171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Human Detector</vt:lpstr>
      <vt:lpstr>Why do we need it?</vt:lpstr>
      <vt:lpstr>The Human Detector</vt:lpstr>
      <vt:lpstr>Materials required </vt:lpstr>
      <vt:lpstr>Cost estimation</vt:lpstr>
      <vt:lpstr>Working</vt:lpstr>
      <vt:lpstr>Advantages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Detector</dc:title>
  <dc:creator>Pranav</dc:creator>
  <cp:lastModifiedBy>DELL</cp:lastModifiedBy>
  <cp:revision>10</cp:revision>
  <dcterms:created xsi:type="dcterms:W3CDTF">2019-08-08T14:01:00Z</dcterms:created>
  <dcterms:modified xsi:type="dcterms:W3CDTF">2019-08-09T09:19:27Z</dcterms:modified>
</cp:coreProperties>
</file>