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92707" y="2967335"/>
            <a:ext cx="7216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Sustainable Supply Chain Management Dashboard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6730DE-EEFB-4014-B65C-0DDD8709E724}"/>
              </a:ext>
            </a:extLst>
          </p:cNvPr>
          <p:cNvSpPr txBox="1"/>
          <p:nvPr/>
        </p:nvSpPr>
        <p:spPr>
          <a:xfrm>
            <a:off x="5058054" y="4040315"/>
            <a:ext cx="64187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          Name : Karna</a:t>
            </a:r>
            <a:r>
              <a:rPr lang="en-IN" dirty="0"/>
              <a:t> </a:t>
            </a:r>
            <a:r>
              <a:rPr lang="en-IN" dirty="0">
                <a:solidFill>
                  <a:schemeClr val="bg1"/>
                </a:solidFill>
              </a:rPr>
              <a:t>Patel</a:t>
            </a:r>
          </a:p>
          <a:p>
            <a:r>
              <a:rPr lang="en-IN" dirty="0">
                <a:solidFill>
                  <a:schemeClr val="bg1"/>
                </a:solidFill>
              </a:rPr>
              <a:t>Internship ID : INTERNSHIP_1736246007677d02f700dbe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7D8D1-EAA1-4C46-AFB5-0E080559C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9395012" cy="52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18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FEE89-50F3-4267-8CA5-709B3B1A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9332259" cy="52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0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42DE0-9C49-475E-BEA6-CC9C87C8A120}"/>
              </a:ext>
            </a:extLst>
          </p:cNvPr>
          <p:cNvSpPr txBox="1"/>
          <p:nvPr/>
        </p:nvSpPr>
        <p:spPr>
          <a:xfrm>
            <a:off x="149087" y="1631575"/>
            <a:ext cx="11496066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Takeaways 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a fully interactive Power BI dashboard.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Provided real-time insights into revenue, logistics, and supplier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Helped businesses reduce costs, track inventory, and optimize supplier selection.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AD818-FEB9-45BF-B200-B2D2A88E1E36}"/>
              </a:ext>
            </a:extLst>
          </p:cNvPr>
          <p:cNvSpPr txBox="1"/>
          <p:nvPr/>
        </p:nvSpPr>
        <p:spPr>
          <a:xfrm>
            <a:off x="199808" y="1622610"/>
            <a:ext cx="69360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During this internship, I aimed to: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 expertise in Power BI for data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 an interactive SCM dashboard to analyze real-world business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 decision-making in logistics, supplier management, and inventory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 to use slicers, filters, and KPIs for interactive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Present data in a way that helps businesses reduce costs and improve efficiency.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79FE3-AFC1-49AE-AE14-1B0706D19AE7}"/>
              </a:ext>
            </a:extLst>
          </p:cNvPr>
          <p:cNvSpPr txBox="1"/>
          <p:nvPr/>
        </p:nvSpPr>
        <p:spPr>
          <a:xfrm>
            <a:off x="135834" y="1837763"/>
            <a:ext cx="10263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During this project, I worked with: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Power BI – For interactive data visualization and dashboard creation.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Excel/CSV – Used for data import and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Modeling – Established relationships between tables (Orders, Suppliers, Inventory, Logistics).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Slicers &amp; Filters – Enabled dynamic data exploration for better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Conditional Formatting &amp; KPIs – Highlighted key trends and performance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Learning: The importance of data visualization in business intelligence.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CFEFF7-7C75-43A9-B9F8-070A67A9732F}"/>
              </a:ext>
            </a:extLst>
          </p:cNvPr>
          <p:cNvSpPr txBox="1"/>
          <p:nvPr/>
        </p:nvSpPr>
        <p:spPr>
          <a:xfrm>
            <a:off x="268355" y="1613646"/>
            <a:ext cx="11331973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 Built the Dashboard – Step-by-Step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Import – Loaded the pre-cleaned dataset into Power BI.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Dashboard Design – Chose appropriate charts, KPIs, and slicers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Customization &amp; Formatting – Applied consistent color schemes, tooltips, and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Testing &amp; Optimization – Ensured slicers, filters, and interactivity worked properly.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Final Refinement – Adjusted layout, added insights, and ensured usability.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This Approach ? : This method ensures that data is structured, visualized effectively, and provides 			 clear business 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2391E-AED7-48AB-96D2-4D94D86DF727}"/>
              </a:ext>
            </a:extLst>
          </p:cNvPr>
          <p:cNvSpPr txBox="1"/>
          <p:nvPr/>
        </p:nvSpPr>
        <p:spPr>
          <a:xfrm>
            <a:off x="412376" y="1667435"/>
            <a:ext cx="11044518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 in Supply Chain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companies face challenges in supply chain efficiency, such as : High transportation costs due to poor route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Delayed shipments leading to customer dissatisfaction.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Supplier quality issues affecting production timelines.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Lack of real-time inventory tracking, causing stock shortages.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is this a problem? Without real-time insights, businesses struggle to optimize costs, improve logistics, and manage supplier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Solution Needed: A data-driven dashboard that provides clear insights into logistics, supplier performance, and inventory trends.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57E1A-EF93-4944-B5DC-F18C48404945}"/>
              </a:ext>
            </a:extLst>
          </p:cNvPr>
          <p:cNvSpPr txBox="1"/>
          <p:nvPr/>
        </p:nvSpPr>
        <p:spPr>
          <a:xfrm>
            <a:off x="255103" y="1640541"/>
            <a:ext cx="11291437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built a 5-page interactive dashboard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Tracks sales, revenue, and lead time with key performance indicators (KPIs).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Optimizes logistics by analyzing shipping costs &amp; carrier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Evaluates supplier performance based on defect rates &amp; lead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Monitors inventory levels to prevent stockouts and overstocking.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Ensures quality control by analyzing product inspection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85A31-DF9D-461C-8F37-74ABBD1D3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8" y="1492560"/>
            <a:ext cx="9187937" cy="51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D98BB-4ABD-4B7A-A6A4-C8E87A47C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9260541" cy="52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4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993B5-C2D3-4E26-BB92-E08DFE0F8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454522"/>
            <a:ext cx="9269506" cy="521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4331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158</TotalTime>
  <Words>502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Rishabh</cp:lastModifiedBy>
  <cp:revision>9</cp:revision>
  <dcterms:created xsi:type="dcterms:W3CDTF">2024-12-31T09:40:01Z</dcterms:created>
  <dcterms:modified xsi:type="dcterms:W3CDTF">2025-03-15T21:08:54Z</dcterms:modified>
</cp:coreProperties>
</file>