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5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02A2088-00FA-48BB-B4D4-DC723478D4E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AB3DC2B-1643-4CC1-9AE8-AAE6B61D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Accelerating Development with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3091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Transforming Software Delivery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4647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and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800" b="1" dirty="0" smtClean="0"/>
              <a:t>Importance</a:t>
            </a:r>
            <a:r>
              <a:rPr lang="en-US" sz="2800" b="1" dirty="0"/>
              <a:t>:</a:t>
            </a:r>
            <a:r>
              <a:rPr lang="en-US" sz="2800" dirty="0"/>
              <a:t> Continuous monitoring for performance and availability</a:t>
            </a:r>
          </a:p>
          <a:p>
            <a:r>
              <a:rPr lang="en-US" sz="2800" b="1" dirty="0"/>
              <a:t>Tools Used:</a:t>
            </a:r>
            <a:endParaRPr lang="en-US" sz="2800" dirty="0"/>
          </a:p>
          <a:p>
            <a:pPr lvl="1"/>
            <a:r>
              <a:rPr lang="en-US" sz="2800" dirty="0"/>
              <a:t>Prometheus</a:t>
            </a:r>
          </a:p>
          <a:p>
            <a:pPr lvl="1"/>
            <a:r>
              <a:rPr lang="en-US" sz="2800" dirty="0" err="1"/>
              <a:t>Grafana</a:t>
            </a:r>
            <a:endParaRPr lang="en-US" sz="2800" dirty="0"/>
          </a:p>
          <a:p>
            <a:r>
              <a:rPr lang="en-US" sz="2800" b="1" dirty="0" smtClean="0"/>
              <a:t>Benefits</a:t>
            </a:r>
            <a:r>
              <a:rPr lang="en-US" sz="2800" b="1" dirty="0"/>
              <a:t>:</a:t>
            </a:r>
            <a:endParaRPr lang="en-US" sz="2800" dirty="0"/>
          </a:p>
          <a:p>
            <a:pPr lvl="1"/>
            <a:r>
              <a:rPr lang="en-US" sz="2800" dirty="0"/>
              <a:t>Proactive issue detection</a:t>
            </a:r>
          </a:p>
          <a:p>
            <a:pPr lvl="1"/>
            <a:r>
              <a:rPr lang="en-US" sz="2800" dirty="0"/>
              <a:t>Performance </a:t>
            </a:r>
            <a:r>
              <a:rPr lang="en-US" sz="2800" dirty="0" smtClean="0"/>
              <a:t>optimization</a:t>
            </a:r>
          </a:p>
          <a:p>
            <a:pPr lvl="1"/>
            <a:r>
              <a:rPr lang="en-US" sz="2800" dirty="0" smtClean="0"/>
              <a:t>Alert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44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in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Importance:</a:t>
            </a:r>
            <a:r>
              <a:rPr lang="en-US" sz="3200" dirty="0"/>
              <a:t> Integrating security throughout the DevOps lifecycle</a:t>
            </a:r>
          </a:p>
          <a:p>
            <a:r>
              <a:rPr lang="en-US" sz="3200" b="1" dirty="0"/>
              <a:t>Tools Used:</a:t>
            </a:r>
            <a:endParaRPr lang="en-US" sz="3200" dirty="0"/>
          </a:p>
          <a:p>
            <a:pPr lvl="1"/>
            <a:r>
              <a:rPr lang="en-US" sz="3200" dirty="0" err="1" smtClean="0"/>
              <a:t>SonarQube</a:t>
            </a:r>
            <a:endParaRPr lang="en-US" sz="3200" dirty="0" smtClean="0"/>
          </a:p>
          <a:p>
            <a:pPr lvl="1"/>
            <a:r>
              <a:rPr lang="en-US" sz="3200" dirty="0" err="1" smtClean="0"/>
              <a:t>Checkstyle</a:t>
            </a:r>
            <a:endParaRPr lang="en-US" sz="3200" dirty="0"/>
          </a:p>
          <a:p>
            <a:r>
              <a:rPr lang="en-US" sz="3200" b="1" dirty="0" smtClean="0"/>
              <a:t>Benefits</a:t>
            </a:r>
            <a:r>
              <a:rPr lang="en-US" sz="3200" b="1" dirty="0"/>
              <a:t>:</a:t>
            </a:r>
            <a:endParaRPr lang="en-US" sz="3200" dirty="0"/>
          </a:p>
          <a:p>
            <a:pPr lvl="1"/>
            <a:r>
              <a:rPr lang="en-US" sz="3200" dirty="0"/>
              <a:t>Mitigating risks</a:t>
            </a:r>
          </a:p>
          <a:p>
            <a:pPr lvl="1"/>
            <a:r>
              <a:rPr lang="en-US" sz="3200" dirty="0"/>
              <a:t>Ensuring compliance</a:t>
            </a:r>
          </a:p>
        </p:txBody>
      </p:sp>
    </p:spTree>
    <p:extLst>
      <p:ext uri="{BB962C8B-B14F-4D97-AF65-F5344CB8AC3E}">
        <p14:creationId xmlns:p14="http://schemas.microsoft.com/office/powerpoint/2010/main" val="12645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</a:t>
            </a:r>
            <a:r>
              <a:rPr lang="en-US" b="1" dirty="0" smtClean="0"/>
              <a:t>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Common </a:t>
            </a:r>
            <a:r>
              <a:rPr lang="en-US" sz="2800" b="1" dirty="0"/>
              <a:t>Challenges</a:t>
            </a:r>
            <a:r>
              <a:rPr lang="en-US" sz="2800" b="1" dirty="0" smtClean="0"/>
              <a:t>:</a:t>
            </a:r>
          </a:p>
          <a:p>
            <a:r>
              <a:rPr lang="en-US" sz="2800" b="1" dirty="0" smtClean="0"/>
              <a:t>Central management and monitoring of infrastructure</a:t>
            </a:r>
          </a:p>
          <a:p>
            <a:r>
              <a:rPr lang="en-US" sz="2800" b="1" dirty="0" smtClean="0"/>
              <a:t>Faster delivery of software </a:t>
            </a:r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/>
              <a:t>Solutions</a:t>
            </a:r>
            <a:r>
              <a:rPr lang="en-US" sz="2800" b="1" dirty="0"/>
              <a:t>:</a:t>
            </a:r>
            <a:endParaRPr lang="en-US" sz="2800" dirty="0"/>
          </a:p>
          <a:p>
            <a:pPr lvl="1"/>
            <a:r>
              <a:rPr lang="en-US" sz="2800" dirty="0" err="1" smtClean="0"/>
              <a:t>Develped</a:t>
            </a:r>
            <a:r>
              <a:rPr lang="en-US" sz="2800" dirty="0" smtClean="0"/>
              <a:t> CICD pipeline for automating deployment</a:t>
            </a:r>
          </a:p>
          <a:p>
            <a:pPr lvl="1"/>
            <a:r>
              <a:rPr lang="en-US" sz="2800" dirty="0" smtClean="0"/>
              <a:t>Used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swarm for container orchestration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23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/>
              <a:t>Key </a:t>
            </a:r>
            <a:r>
              <a:rPr lang="en-US" sz="2800" b="1" dirty="0" smtClean="0"/>
              <a:t>Takeaways</a:t>
            </a:r>
          </a:p>
          <a:p>
            <a:r>
              <a:rPr lang="en-US" sz="2800" dirty="0" smtClean="0"/>
              <a:t>Automating </a:t>
            </a:r>
            <a:r>
              <a:rPr lang="en-US" sz="2800" dirty="0" err="1" smtClean="0"/>
              <a:t>cicd</a:t>
            </a:r>
            <a:r>
              <a:rPr lang="en-US" sz="2800" dirty="0" smtClean="0"/>
              <a:t> helped in faster delivery of software</a:t>
            </a:r>
          </a:p>
          <a:p>
            <a:r>
              <a:rPr lang="en-US" sz="2800" dirty="0" smtClean="0"/>
              <a:t>Using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helped scalability and managing container</a:t>
            </a:r>
          </a:p>
          <a:p>
            <a:r>
              <a:rPr lang="en-US" sz="2800" dirty="0" smtClean="0"/>
              <a:t>Monitoring helped mitigate future problem and downtime.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01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Upcoming Enhancements:</a:t>
            </a:r>
            <a:endParaRPr lang="en-US" sz="2800" dirty="0" smtClean="0"/>
          </a:p>
          <a:p>
            <a:pPr lvl="1"/>
            <a:r>
              <a:rPr lang="en-US" sz="2800" dirty="0" smtClean="0"/>
              <a:t>Provision cloud instance using terraform for deployment server</a:t>
            </a:r>
          </a:p>
          <a:p>
            <a:pPr lvl="1"/>
            <a:r>
              <a:rPr lang="en-US" sz="2800" dirty="0" smtClean="0"/>
              <a:t>Using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 for better configuration management</a:t>
            </a:r>
          </a:p>
          <a:p>
            <a:pPr lvl="1"/>
            <a:r>
              <a:rPr lang="en-US" sz="2800" dirty="0" smtClean="0"/>
              <a:t>Using </a:t>
            </a:r>
            <a:r>
              <a:rPr lang="en-US" sz="2800" dirty="0" err="1" smtClean="0"/>
              <a:t>kubernetes</a:t>
            </a:r>
            <a:r>
              <a:rPr lang="en-US" sz="2800" dirty="0" smtClean="0"/>
              <a:t> features for </a:t>
            </a:r>
            <a:r>
              <a:rPr lang="en-US" sz="2800" dirty="0" err="1" smtClean="0"/>
              <a:t>autoscaling</a:t>
            </a:r>
            <a:r>
              <a:rPr lang="en-US" sz="2800" dirty="0" smtClean="0"/>
              <a:t> and load balancing</a:t>
            </a:r>
          </a:p>
          <a:p>
            <a:r>
              <a:rPr lang="en-US" sz="2800" b="1" dirty="0" smtClean="0"/>
              <a:t>Technologies to Explore:</a:t>
            </a:r>
            <a:endParaRPr lang="en-US" sz="2800" dirty="0" smtClean="0"/>
          </a:p>
          <a:p>
            <a:pPr lvl="1"/>
            <a:r>
              <a:rPr lang="en-US" sz="2800" dirty="0" smtClean="0"/>
              <a:t>K8s ,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 , Terraform , AWS 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882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/>
              <a:t>Summary:</a:t>
            </a:r>
            <a:r>
              <a:rPr lang="en-US" sz="3200" dirty="0"/>
              <a:t> </a:t>
            </a:r>
            <a:r>
              <a:rPr lang="en-US" sz="3200" dirty="0" smtClean="0"/>
              <a:t>Journey of </a:t>
            </a:r>
            <a:r>
              <a:rPr lang="en-US" sz="3200" dirty="0" err="1" smtClean="0"/>
              <a:t>devops</a:t>
            </a:r>
            <a:r>
              <a:rPr lang="en-US" sz="3200" dirty="0" smtClean="0"/>
              <a:t> has been great and accomplishing.</a:t>
            </a:r>
            <a:endParaRPr lang="en-US" sz="3200" dirty="0"/>
          </a:p>
          <a:p>
            <a:pPr lvl="1"/>
            <a:endParaRPr lang="en-US" sz="3000" b="1" dirty="0"/>
          </a:p>
          <a:p>
            <a:pPr lvl="1"/>
            <a:endParaRPr lang="en-US" sz="3000" b="1" dirty="0" smtClean="0"/>
          </a:p>
          <a:p>
            <a:pPr lvl="1" algn="ctr"/>
            <a:r>
              <a:rPr lang="en-US" sz="3000" b="1" dirty="0" smtClean="0"/>
              <a:t>Thank You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959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Overview:</a:t>
            </a:r>
            <a:r>
              <a:rPr lang="en-US" sz="3200" dirty="0"/>
              <a:t> Introduction to the DevOps </a:t>
            </a:r>
            <a:r>
              <a:rPr lang="en-US" sz="3200" dirty="0" smtClean="0"/>
              <a:t>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Purpose:</a:t>
            </a:r>
            <a:r>
              <a:rPr lang="en-US" sz="3200" dirty="0"/>
              <a:t> Streamlining development processes for efficiency and </a:t>
            </a:r>
            <a:r>
              <a:rPr lang="en-US" sz="3200" dirty="0" smtClean="0"/>
              <a:t>reliability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Objectives:</a:t>
            </a:r>
            <a:r>
              <a:rPr lang="en-US" sz="3200" dirty="0"/>
              <a:t> Enhancing collaboration, improving deployment speed, and ensuring software quality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54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Technology Stack</a:t>
            </a:r>
            <a:r>
              <a:rPr lang="en-US" sz="3200" b="1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Programming </a:t>
            </a:r>
            <a:r>
              <a:rPr lang="en-US" sz="3200" dirty="0"/>
              <a:t>Languages: </a:t>
            </a:r>
            <a:r>
              <a:rPr lang="en-US" sz="3200" dirty="0" smtClean="0"/>
              <a:t>Java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 Tools</a:t>
            </a:r>
            <a:r>
              <a:rPr lang="en-US" sz="3200" dirty="0"/>
              <a:t>: </a:t>
            </a:r>
            <a:r>
              <a:rPr lang="en-US" sz="3200" dirty="0" smtClean="0"/>
              <a:t>Docker, compose, </a:t>
            </a:r>
            <a:r>
              <a:rPr lang="en-US" sz="3200" dirty="0" err="1" smtClean="0"/>
              <a:t>docker</a:t>
            </a:r>
            <a:r>
              <a:rPr lang="en-US" sz="3200" dirty="0" smtClean="0"/>
              <a:t> swarm,  </a:t>
            </a:r>
            <a:r>
              <a:rPr lang="en-US" sz="3200" dirty="0" err="1" smtClean="0"/>
              <a:t>docker</a:t>
            </a:r>
            <a:r>
              <a:rPr lang="en-US" sz="3200" dirty="0" smtClean="0"/>
              <a:t> hub, Jenkins, Prometheus, </a:t>
            </a:r>
            <a:r>
              <a:rPr lang="en-US" sz="3200" dirty="0" err="1" smtClean="0"/>
              <a:t>Grafana</a:t>
            </a:r>
            <a:r>
              <a:rPr lang="en-US" sz="3200" dirty="0"/>
              <a:t> </a:t>
            </a:r>
            <a:r>
              <a:rPr lang="en-US" sz="3200" dirty="0" smtClean="0"/>
              <a:t>,  Vagrant , Maven , </a:t>
            </a:r>
            <a:r>
              <a:rPr lang="en-US" sz="3200" dirty="0" err="1" smtClean="0"/>
              <a:t>Sonarqube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Platforms</a:t>
            </a:r>
            <a:r>
              <a:rPr lang="en-US" sz="3200" dirty="0"/>
              <a:t>: </a:t>
            </a:r>
            <a:r>
              <a:rPr lang="en-US" sz="3200" dirty="0"/>
              <a:t> </a:t>
            </a:r>
            <a:r>
              <a:rPr lang="en-US" sz="3200" dirty="0" smtClean="0"/>
              <a:t>Linux (Ubuntu) , Windows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16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Key Objectives</a:t>
            </a:r>
            <a:r>
              <a:rPr lang="en-US" sz="3200" b="1" dirty="0" smtClean="0"/>
              <a:t>:</a:t>
            </a:r>
          </a:p>
          <a:p>
            <a:r>
              <a:rPr lang="en-US" sz="3200" dirty="0" smtClean="0"/>
              <a:t>Streamline </a:t>
            </a:r>
            <a:r>
              <a:rPr lang="en-US" sz="3200" dirty="0"/>
              <a:t>development workflows</a:t>
            </a:r>
          </a:p>
          <a:p>
            <a:r>
              <a:rPr lang="en-US" sz="3200" dirty="0"/>
              <a:t>Implement continuous integration and deployment (CI/CD)</a:t>
            </a:r>
          </a:p>
          <a:p>
            <a:r>
              <a:rPr lang="en-US" sz="3200" dirty="0"/>
              <a:t>Enhance infrastructure scalability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146977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DevOps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Stages</a:t>
            </a:r>
            <a:r>
              <a:rPr lang="en-US" sz="3200" b="1" dirty="0" smtClean="0"/>
              <a:t>:</a:t>
            </a:r>
          </a:p>
          <a:p>
            <a:r>
              <a:rPr lang="en-US" sz="3200" dirty="0" smtClean="0"/>
              <a:t>Development</a:t>
            </a:r>
            <a:endParaRPr lang="en-US" sz="3200" dirty="0"/>
          </a:p>
          <a:p>
            <a:r>
              <a:rPr lang="en-US" sz="3200" dirty="0"/>
              <a:t>Testing</a:t>
            </a:r>
          </a:p>
          <a:p>
            <a:r>
              <a:rPr lang="en-US" sz="3200" dirty="0"/>
              <a:t>Integration</a:t>
            </a:r>
          </a:p>
          <a:p>
            <a:r>
              <a:rPr lang="en-US" sz="3200" dirty="0"/>
              <a:t>Deployment</a:t>
            </a:r>
          </a:p>
          <a:p>
            <a:r>
              <a:rPr lang="en-US" sz="3200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30131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Diagram: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113" y="3702030"/>
            <a:ext cx="7512436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: 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/>
              <a:t>Explanation: Integration of code changes into a shared repository frequently</a:t>
            </a:r>
          </a:p>
          <a:p>
            <a:r>
              <a:rPr lang="en-US" sz="2800" b="1" dirty="0"/>
              <a:t>Tools Used:</a:t>
            </a:r>
          </a:p>
          <a:p>
            <a:pPr lvl="1"/>
            <a:r>
              <a:rPr lang="en-US" sz="2800" b="1" dirty="0" smtClean="0"/>
              <a:t>Jenkins</a:t>
            </a:r>
            <a:endParaRPr lang="en-US" sz="2800" b="1" dirty="0"/>
          </a:p>
          <a:p>
            <a:r>
              <a:rPr lang="en-US" sz="2800" b="1" dirty="0"/>
              <a:t>Benefits:</a:t>
            </a:r>
          </a:p>
          <a:p>
            <a:pPr lvl="1"/>
            <a:r>
              <a:rPr lang="en-US" sz="2800" b="1" dirty="0"/>
              <a:t>Faster feedback loops</a:t>
            </a:r>
          </a:p>
          <a:p>
            <a:pPr lvl="1"/>
            <a:r>
              <a:rPr lang="en-US" sz="2800" b="1" dirty="0"/>
              <a:t>Reduced integration issues</a:t>
            </a:r>
          </a:p>
        </p:txBody>
      </p:sp>
    </p:spTree>
    <p:extLst>
      <p:ext uri="{BB962C8B-B14F-4D97-AF65-F5344CB8AC3E}">
        <p14:creationId xmlns:p14="http://schemas.microsoft.com/office/powerpoint/2010/main" val="102762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Deployment (CD)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/>
              <a:t>Explanation:</a:t>
            </a:r>
            <a:r>
              <a:rPr lang="en-US" sz="2800" dirty="0"/>
              <a:t> Automated deployment of code changes to production</a:t>
            </a:r>
          </a:p>
          <a:p>
            <a:r>
              <a:rPr lang="en-US" sz="2800" b="1" dirty="0"/>
              <a:t>Tools Used:</a:t>
            </a:r>
            <a:endParaRPr lang="en-US" sz="2800" dirty="0"/>
          </a:p>
          <a:p>
            <a:pPr lvl="1"/>
            <a:r>
              <a:rPr lang="en-US" sz="2800" dirty="0"/>
              <a:t>Docker</a:t>
            </a:r>
          </a:p>
          <a:p>
            <a:pPr lvl="1"/>
            <a:r>
              <a:rPr lang="en-US" sz="2800" dirty="0" smtClean="0"/>
              <a:t>Docker swarm</a:t>
            </a:r>
            <a:endParaRPr lang="en-US" sz="2800" dirty="0"/>
          </a:p>
          <a:p>
            <a:r>
              <a:rPr lang="en-US" sz="2800" b="1" dirty="0"/>
              <a:t>Benefits:</a:t>
            </a:r>
            <a:endParaRPr lang="en-US" sz="2800" dirty="0"/>
          </a:p>
          <a:p>
            <a:pPr lvl="1"/>
            <a:r>
              <a:rPr lang="en-US" sz="2800" dirty="0"/>
              <a:t>Rapid time to market</a:t>
            </a:r>
          </a:p>
          <a:p>
            <a:pPr lvl="1"/>
            <a:r>
              <a:rPr lang="en-US" sz="2800" dirty="0"/>
              <a:t>Enhanced reliability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197187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/>
              <a:t>Explanation:</a:t>
            </a:r>
            <a:r>
              <a:rPr lang="en-US" sz="2800" dirty="0"/>
              <a:t> Managing and provisioning infrastructure through code</a:t>
            </a:r>
          </a:p>
          <a:p>
            <a:r>
              <a:rPr lang="en-US" sz="2800" b="1" dirty="0"/>
              <a:t>Tools Used:</a:t>
            </a:r>
            <a:endParaRPr lang="en-US" sz="2800" dirty="0"/>
          </a:p>
          <a:p>
            <a:pPr lvl="1"/>
            <a:r>
              <a:rPr lang="en-US" sz="2800" dirty="0" smtClean="0"/>
              <a:t>Vagrant</a:t>
            </a:r>
            <a:endParaRPr lang="en-US" sz="2800" dirty="0"/>
          </a:p>
          <a:p>
            <a:r>
              <a:rPr lang="en-US" sz="2800" b="1" dirty="0"/>
              <a:t>Benefits:</a:t>
            </a:r>
            <a:endParaRPr lang="en-US" sz="2800" dirty="0"/>
          </a:p>
          <a:p>
            <a:pPr lvl="1"/>
            <a:r>
              <a:rPr lang="en-US" sz="2800" dirty="0"/>
              <a:t>Scalability and consistency</a:t>
            </a:r>
          </a:p>
          <a:p>
            <a:pPr lvl="1"/>
            <a:r>
              <a:rPr lang="en-US" sz="2800" dirty="0"/>
              <a:t>Version control for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5069236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76</TotalTime>
  <Words>353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Basis</vt:lpstr>
      <vt:lpstr>Accelerating Development with DevOps</vt:lpstr>
      <vt:lpstr>Introduction</vt:lpstr>
      <vt:lpstr>Project Overview</vt:lpstr>
      <vt:lpstr>Project Goals</vt:lpstr>
      <vt:lpstr>DevOps Workflow</vt:lpstr>
      <vt:lpstr>Workflow Diagram:</vt:lpstr>
      <vt:lpstr>: Continuous Integration (CI)</vt:lpstr>
      <vt:lpstr>Continuous Deployment (CD)</vt:lpstr>
      <vt:lpstr>Infrastructure as Code (IaC)</vt:lpstr>
      <vt:lpstr>Monitoring and Logging</vt:lpstr>
      <vt:lpstr>Security in DevOps</vt:lpstr>
      <vt:lpstr>Challenges Faced</vt:lpstr>
      <vt:lpstr>Lessons Learned</vt:lpstr>
      <vt:lpstr>Future Roadmap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Development with DevOps</dc:title>
  <dc:creator>Karna Rajbanshi</dc:creator>
  <cp:lastModifiedBy>Karna Rajbanshi</cp:lastModifiedBy>
  <cp:revision>11</cp:revision>
  <dcterms:created xsi:type="dcterms:W3CDTF">2024-03-10T01:22:43Z</dcterms:created>
  <dcterms:modified xsi:type="dcterms:W3CDTF">2024-03-10T02:39:41Z</dcterms:modified>
</cp:coreProperties>
</file>