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E2F358-494E-48C2-A927-B00692479D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assignment-1(tablue)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DCBC83-32BC-4FC2-A76E-0BF16933AB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11/9/2019 3:40:18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E4538EFD-BE2E-40F1-81D9-882A8B4866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0C6F903B-B283-4AAB-977A-2ECBB7AF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0" y="0"/>
            <a:ext cx="1100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3967B62C-14D4-4010-A747-BFB73CFE44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150"/>
            <a:ext cx="12192000" cy="49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EDB8DC6-12E9-46EA-8225-2F5906BAEC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C0A7EFC0-7FC1-4CE5-8DD2-C0A25A01E5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3" y="0"/>
            <a:ext cx="727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1416FB3F-B719-4A25-8FAB-0E79B62B51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158"/>
            <a:ext cx="12192000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EFE7D009-56F6-4CF0-A935-EF8483064A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96" y="0"/>
            <a:ext cx="862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ABB58B10-15F0-4C9D-A9D5-09E537FDB6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B49CAF6-2D67-4D6F-9E83-A37D657E4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07" y="0"/>
            <a:ext cx="491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5D85329-90C9-4194-BED8-D9C701E15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B18EEB3-0839-44E0-B3FF-5CDE464E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58"/>
            <a:ext cx="12192000" cy="6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C2D7CB5-71E9-461F-9548-900EA66A61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05" y="0"/>
            <a:ext cx="3094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26F8AEA-9EB0-4B46-B14F-40C960D4F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58" y="0"/>
            <a:ext cx="311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F25E5BF-D72D-4EF1-9E75-08A2554077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0" y="0"/>
            <a:ext cx="1164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D6E7CC3-080C-4186-B2B3-04B6CED08B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60" y="0"/>
            <a:ext cx="5676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B13B613-EB15-431D-AB93-6F3EB5DE31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54"/>
            <a:ext cx="12192000" cy="61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