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AEE6E-D20F-7413-5C4E-9E1FCE47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Préparation soutenance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A802D6-F766-9837-3AAA-A721AB97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5F781B-952F-7064-4B4F-3952844D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269BFC-F844-049A-5190-0C1FE5E0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AD0BA1-9B98-EAFE-FFC3-E276F76ADD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932023"/>
            <a:ext cx="11353800" cy="5646108"/>
          </a:xfrm>
        </p:spPr>
        <p:txBody>
          <a:bodyPr/>
          <a:lstStyle/>
          <a:p>
            <a:pPr lvl="0"/>
            <a:r>
              <a:rPr lang="fr-FR" dirty="0">
                <a:solidFill>
                  <a:prstClr val="black"/>
                </a:solidFill>
              </a:rPr>
              <a:t>Critères d’évaluation</a:t>
            </a:r>
          </a:p>
          <a:p>
            <a:r>
              <a:rPr lang="fr-FR" sz="2000" dirty="0"/>
              <a:t>Documentation technique détaillée (slides et README) / Collaboration d'équipe efficace</a:t>
            </a:r>
          </a:p>
          <a:p>
            <a:r>
              <a:rPr lang="fr-FR" sz="2000" dirty="0"/>
              <a:t>Doc: Proposition de projet claire / Stratégie de déploiement claire / Plan de maintenance défini</a:t>
            </a:r>
          </a:p>
          <a:p>
            <a:r>
              <a:rPr lang="fr-FR" sz="2000" dirty="0"/>
              <a:t>Nettoyage des données complet / Sélection de modèle appropriée / </a:t>
            </a:r>
            <a:r>
              <a:rPr lang="fr-FR" sz="2000" dirty="0" err="1"/>
              <a:t>Feature</a:t>
            </a:r>
            <a:r>
              <a:rPr lang="fr-FR" sz="2000" dirty="0"/>
              <a:t> engineering pertinent</a:t>
            </a:r>
          </a:p>
          <a:p>
            <a:r>
              <a:rPr lang="fr-FR" sz="2000" dirty="0"/>
              <a:t>Versionnage des données / Résultats reproductibles</a:t>
            </a:r>
          </a:p>
          <a:p>
            <a:r>
              <a:rPr lang="fr-FR" sz="2000" dirty="0"/>
              <a:t>Utilisation du contrôle de version de code / Pipelines CI-CD fonctionnelles / Infrastructure scalable</a:t>
            </a:r>
          </a:p>
          <a:p>
            <a:r>
              <a:rPr lang="fr-FR" sz="2000" dirty="0"/>
              <a:t>Outils de surveillance / Mesures de détection des dérives et biais / Suivi d'expérience training</a:t>
            </a:r>
          </a:p>
          <a:p>
            <a:r>
              <a:rPr lang="fr-FR" sz="2000" dirty="0"/>
              <a:t>Mesures de confidentialité des données / Sécurisation de l'architecture (API)</a:t>
            </a:r>
          </a:p>
          <a:p>
            <a:r>
              <a:rPr lang="fr-FR" dirty="0"/>
              <a:t>Total: 20 minutes</a:t>
            </a:r>
          </a:p>
          <a:p>
            <a:pPr lvl="1"/>
            <a:r>
              <a:rPr lang="fr-FR" dirty="0"/>
              <a:t>Démo : ~4 minutes pour 1 personne (qui a tout sur son poste) </a:t>
            </a:r>
            <a:r>
              <a:rPr lang="fr-FR" dirty="0" err="1"/>
              <a:t>Recorded</a:t>
            </a:r>
            <a:r>
              <a:rPr lang="fr-FR" dirty="0"/>
              <a:t> version?</a:t>
            </a:r>
          </a:p>
          <a:p>
            <a:pPr lvl="2"/>
            <a:r>
              <a:rPr lang="fr-FR" dirty="0"/>
              <a:t>Scénario de démo</a:t>
            </a:r>
          </a:p>
          <a:p>
            <a:pPr lvl="1"/>
            <a:r>
              <a:rPr lang="fr-FR" dirty="0"/>
              <a:t>Présentation : ~4 minutes * 4 personnes || ~5 minutes pour 3 personnes</a:t>
            </a:r>
          </a:p>
          <a:p>
            <a:pPr lvl="2"/>
            <a:r>
              <a:rPr lang="fr-FR" dirty="0"/>
              <a:t>Combinaison : slides + (optionnel) montrer ce qui est fait concrètement</a:t>
            </a:r>
          </a:p>
        </p:txBody>
      </p:sp>
    </p:spTree>
    <p:extLst>
      <p:ext uri="{BB962C8B-B14F-4D97-AF65-F5344CB8AC3E}">
        <p14:creationId xmlns:p14="http://schemas.microsoft.com/office/powerpoint/2010/main" val="34884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72C99-AA91-2DE3-0E73-B87B3026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7128C-6109-1D9B-25C1-C2BEBDAA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Scénario Démo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40BE01-AA7E-25C2-9A08-5E0D8F37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B6F091-1496-10A0-49BA-9BF71832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097D1D-9701-A7EE-548C-13C19CA7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B2E503-5FD4-A4C2-2ABE-67B86D331E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932023"/>
            <a:ext cx="11353800" cy="5646108"/>
          </a:xfrm>
        </p:spPr>
        <p:txBody>
          <a:bodyPr/>
          <a:lstStyle/>
          <a:p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User: Lancer des prédictions avec prise en compte du feedback utilisateur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Admin: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Lancer un entrainement manuel avec le feedback utilisateur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Voir les métriques associées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D1C1D"/>
                </a:solidFill>
                <a:latin typeface="Slack-Lato"/>
              </a:rPr>
              <a:t>E</a:t>
            </a: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nregistrer le modèle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rgbClr val="1D1C1D"/>
                </a:solidFill>
                <a:effectLst/>
                <a:latin typeface="Slack-Lato"/>
              </a:rPr>
              <a:t>Admin: Monitoring</a:t>
            </a:r>
            <a:endParaRPr lang="fr-FR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métriques systèmes =&gt; Alerte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(model performance suite au feedback utilisateur =&gt; Alerte)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822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9AE41-654C-AA92-84BA-37D60DBF8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0F9B-CCCF-A8C9-6F12-4B8F58E6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D5EB9D-65DD-5E64-9509-816AE1CC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D552FD-193C-B699-EDB3-805274EA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33F973-0060-529C-6B04-1C6D8FA5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D048BC-9DED-106A-998D-602F90CC91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932023"/>
            <a:ext cx="11353800" cy="5646108"/>
          </a:xfrm>
        </p:spPr>
        <p:txBody>
          <a:bodyPr/>
          <a:lstStyle/>
          <a:p>
            <a:r>
              <a:rPr lang="fr-FR" dirty="0"/>
              <a:t>Eddie</a:t>
            </a:r>
          </a:p>
          <a:p>
            <a:pPr lvl="1"/>
            <a:r>
              <a:rPr lang="fr-FR" dirty="0"/>
              <a:t>Proposition des plans et de slides + Affectations à chacun</a:t>
            </a:r>
          </a:p>
          <a:p>
            <a:pPr lvl="1"/>
            <a:r>
              <a:rPr lang="fr-FR" dirty="0"/>
              <a:t>Discussions biparties pour affiner les slides de chacun et le contenu</a:t>
            </a:r>
          </a:p>
        </p:txBody>
      </p:sp>
    </p:spTree>
    <p:extLst>
      <p:ext uri="{BB962C8B-B14F-4D97-AF65-F5344CB8AC3E}">
        <p14:creationId xmlns:p14="http://schemas.microsoft.com/office/powerpoint/2010/main" val="19795259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237</Words>
  <Application>Microsoft Office PowerPoint</Application>
  <PresentationFormat>Grand écran</PresentationFormat>
  <Paragraphs>36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Slack-Lato</vt:lpstr>
      <vt:lpstr>Tenorite</vt:lpstr>
      <vt:lpstr>Wingdings</vt:lpstr>
      <vt:lpstr>Monoline</vt:lpstr>
      <vt:lpstr>Préparation soutenance</vt:lpstr>
      <vt:lpstr>Scénario Démo</vt:lpstr>
      <vt:lpstr>Plan présentation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83</cp:revision>
  <dcterms:created xsi:type="dcterms:W3CDTF">2024-02-05T07:48:41Z</dcterms:created>
  <dcterms:modified xsi:type="dcterms:W3CDTF">2025-02-07T13:53:09Z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