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32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9AE41-654C-AA92-84BA-37D60DBF8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0F9B-CCCF-A8C9-6F12-4B8F58E6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D5EB9D-65DD-5E64-9509-816AE1CC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D552FD-193C-B699-EDB3-805274EA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33F973-0060-529C-6B04-1C6D8FA5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D048BC-9DED-106A-998D-602F90CC91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932023"/>
            <a:ext cx="11353800" cy="5646108"/>
          </a:xfrm>
        </p:spPr>
        <p:txBody>
          <a:bodyPr/>
          <a:lstStyle/>
          <a:p>
            <a:r>
              <a:rPr lang="fr-FR" sz="2400" dirty="0"/>
              <a:t>Eddie: Introduction au projet (contexte, travail de data </a:t>
            </a:r>
            <a:r>
              <a:rPr lang="fr-FR" sz="2400" dirty="0" err="1"/>
              <a:t>scientist</a:t>
            </a:r>
            <a:r>
              <a:rPr lang="fr-FR" sz="2400" dirty="0"/>
              <a:t> clean/model)</a:t>
            </a:r>
          </a:p>
          <a:p>
            <a:r>
              <a:rPr lang="fr-FR" sz="2400" dirty="0"/>
              <a:t>Sarah: Pipeline Training </a:t>
            </a:r>
          </a:p>
          <a:p>
            <a:r>
              <a:rPr lang="fr-FR" sz="2400" dirty="0"/>
              <a:t>Sarah: Monitoring système</a:t>
            </a:r>
          </a:p>
          <a:p>
            <a:r>
              <a:rPr lang="fr-FR" sz="2400" dirty="0"/>
              <a:t>Aymen: Pipeline </a:t>
            </a:r>
            <a:r>
              <a:rPr lang="fr-FR" sz="2400" dirty="0" err="1"/>
              <a:t>Predict</a:t>
            </a:r>
            <a:endParaRPr lang="fr-FR" sz="2400" dirty="0"/>
          </a:p>
          <a:p>
            <a:r>
              <a:rPr lang="fr-FR" sz="2400" dirty="0"/>
              <a:t>Aymen: Feedback utilisateur </a:t>
            </a:r>
          </a:p>
          <a:p>
            <a:r>
              <a:rPr lang="fr-FR" sz="2400" dirty="0"/>
              <a:t>Aymen: Monitoring model (intentions)</a:t>
            </a:r>
          </a:p>
          <a:p>
            <a:r>
              <a:rPr lang="fr-FR" sz="2400" dirty="0"/>
              <a:t>Killian: CD/CI</a:t>
            </a:r>
          </a:p>
          <a:p>
            <a:r>
              <a:rPr lang="fr-FR" sz="2400" dirty="0"/>
              <a:t>Killian: Déploiement </a:t>
            </a:r>
            <a:r>
              <a:rPr lang="fr-FR" sz="2400" dirty="0" err="1"/>
              <a:t>kubernetes</a:t>
            </a:r>
            <a:endParaRPr lang="fr-FR" sz="2400" dirty="0"/>
          </a:p>
          <a:p>
            <a:r>
              <a:rPr lang="fr-FR" sz="2400" dirty="0"/>
              <a:t>Killian: Sécurisation de l’architecture</a:t>
            </a:r>
          </a:p>
          <a:p>
            <a:r>
              <a:rPr lang="fr-FR" sz="2400" dirty="0"/>
              <a:t>Eddie: Conclusion du projet (dont éléments documentaires)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5259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71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Tenorite</vt:lpstr>
      <vt:lpstr>Wingdings</vt:lpstr>
      <vt:lpstr>Monoline</vt:lpstr>
      <vt:lpstr>Plan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83</cp:revision>
  <dcterms:created xsi:type="dcterms:W3CDTF">2024-02-05T07:48:41Z</dcterms:created>
  <dcterms:modified xsi:type="dcterms:W3CDTF">2025-02-07T09:40:26Z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