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7"/>
  </p:notesMasterIdLst>
  <p:handoutMasterIdLst>
    <p:handoutMasterId r:id="rId8"/>
  </p:handoutMasterIdLst>
  <p:sldIdLst>
    <p:sldId id="256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Contexte Projet Data </a:t>
            </a:r>
            <a:r>
              <a:rPr lang="fr-FR" dirty="0" err="1"/>
              <a:t>Scientist</a:t>
            </a:r>
            <a:r>
              <a:rPr lang="fr-FR" dirty="0"/>
              <a:t> =&gt;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r>
              <a:rPr lang="fr-FR" dirty="0"/>
              <a:t>Les données</a:t>
            </a:r>
          </a:p>
          <a:p>
            <a:pPr lvl="1"/>
            <a:r>
              <a:rPr lang="fr-FR" dirty="0"/>
              <a:t>1608 images fournies par le mentor couvrant 23 types de documents</a:t>
            </a:r>
          </a:p>
          <a:p>
            <a:r>
              <a:rPr lang="fr-FR" dirty="0"/>
              <a:t>Typologie de problèmes adressés avec le Machine Learning</a:t>
            </a:r>
          </a:p>
          <a:p>
            <a:pPr lvl="1"/>
            <a:r>
              <a:rPr lang="fr-FR" dirty="0"/>
              <a:t> Problème de Classification (multi-classes)</a:t>
            </a:r>
          </a:p>
          <a:p>
            <a:pPr lvl="1"/>
            <a:r>
              <a:rPr lang="fr-FR" dirty="0"/>
              <a:t> CV : Computer Vision</a:t>
            </a:r>
          </a:p>
          <a:p>
            <a:pPr lvl="1"/>
            <a:r>
              <a:rPr lang="fr-FR" dirty="0"/>
              <a:t> NLP 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111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84</cp:revision>
  <dcterms:created xsi:type="dcterms:W3CDTF">2024-02-05T07:48:41Z</dcterms:created>
  <dcterms:modified xsi:type="dcterms:W3CDTF">2025-02-07T09:53:02Z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