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8"/>
  </p:notesMasterIdLst>
  <p:handoutMasterIdLst>
    <p:handoutMasterId r:id="rId9"/>
  </p:handoutMasterIdLst>
  <p:sldIdLst>
    <p:sldId id="284" r:id="rId5"/>
    <p:sldId id="285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52" y="31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702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CD/CI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1353800" cy="4900612"/>
          </a:xfrm>
        </p:spPr>
        <p:txBody>
          <a:bodyPr/>
          <a:lstStyle/>
          <a:p>
            <a:r>
              <a:rPr lang="fr-FR" dirty="0" err="1"/>
              <a:t>Github</a:t>
            </a:r>
            <a:r>
              <a:rPr lang="fr-FR" dirty="0"/>
              <a:t> Actions ?</a:t>
            </a:r>
          </a:p>
          <a:p>
            <a:r>
              <a:rPr lang="fr-FR" dirty="0"/>
              <a:t>Details des activités Jenkins</a:t>
            </a:r>
          </a:p>
          <a:p>
            <a:endParaRPr lang="fr-FR" dirty="0"/>
          </a:p>
          <a:p>
            <a:r>
              <a:rPr lang="fr-FR" dirty="0"/>
              <a:t>Défis techniques</a:t>
            </a:r>
          </a:p>
          <a:p>
            <a:pPr lvl="1"/>
            <a:r>
              <a:rPr lang="fr-FR" dirty="0"/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342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13E98-8272-6586-46CC-E30E55598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C2418-C8AF-4768-BFD6-E335AE01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Déploiement </a:t>
            </a:r>
            <a:r>
              <a:rPr lang="fr-FR" dirty="0" err="1"/>
              <a:t>Kubernetes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0BA394-5C45-FCFE-1B2F-D9854277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B56C71-8370-0F80-A1A2-2BAF4AC8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A359D6-8336-D1E6-34C9-65308EEE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881A34-8C17-B6FA-37FB-ACCE0F1EE29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1353800" cy="4900612"/>
          </a:xfrm>
        </p:spPr>
        <p:txBody>
          <a:bodyPr/>
          <a:lstStyle/>
          <a:p>
            <a:r>
              <a:rPr lang="fr-FR" dirty="0"/>
              <a:t>Gateway API</a:t>
            </a:r>
          </a:p>
          <a:p>
            <a:r>
              <a:rPr lang="fr-FR" dirty="0"/>
              <a:t>Déploiement sur </a:t>
            </a:r>
            <a:r>
              <a:rPr lang="fr-FR" dirty="0" err="1"/>
              <a:t>DockerHub</a:t>
            </a:r>
            <a:endParaRPr lang="fr-FR" dirty="0"/>
          </a:p>
          <a:p>
            <a:r>
              <a:rPr lang="fr-FR" dirty="0"/>
              <a:t>Mise en œuvre de </a:t>
            </a:r>
            <a:r>
              <a:rPr lang="fr-FR" dirty="0" err="1"/>
              <a:t>Kube</a:t>
            </a:r>
            <a:endParaRPr lang="fr-FR" dirty="0"/>
          </a:p>
          <a:p>
            <a:r>
              <a:rPr lang="fr-FR" dirty="0"/>
              <a:t>Défis techniques</a:t>
            </a:r>
          </a:p>
          <a:p>
            <a:pPr lvl="1"/>
            <a:r>
              <a:rPr lang="fr-FR" dirty="0"/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19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221D6-0EFF-195C-E660-639427AB6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A84FE-E235-E002-A6B0-DB0F5F61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Sécurisation de l’architecture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8D88828-1F79-F079-EB80-62942B1E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3FCDEB0-9A52-F0EE-A9AC-C99050C5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0FEDDA-09E4-EC64-6178-4ED87145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5337B8-DD59-2B32-2D12-B6585EFC341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1353800" cy="4900612"/>
          </a:xfrm>
        </p:spPr>
        <p:txBody>
          <a:bodyPr/>
          <a:lstStyle/>
          <a:p>
            <a:r>
              <a:rPr lang="fr-FR" dirty="0"/>
              <a:t>Authentifications</a:t>
            </a:r>
          </a:p>
          <a:p>
            <a:pPr lvl="1"/>
            <a:r>
              <a:rPr lang="fr-FR" dirty="0" err="1"/>
              <a:t>Keycloack</a:t>
            </a:r>
            <a:endParaRPr lang="fr-FR" dirty="0"/>
          </a:p>
          <a:p>
            <a:r>
              <a:rPr lang="fr-FR" dirty="0"/>
              <a:t>Gestion des secrets</a:t>
            </a:r>
          </a:p>
          <a:p>
            <a:pPr lvl="1"/>
            <a:r>
              <a:rPr lang="fr-FR" dirty="0"/>
              <a:t>ne pas passer d’argument contenant un secret</a:t>
            </a:r>
          </a:p>
          <a:p>
            <a:pPr lvl="1"/>
            <a:r>
              <a:rPr lang="fr-FR" dirty="0"/>
              <a:t>ne pas passer la variable d’environnement au moment du </a:t>
            </a:r>
            <a:r>
              <a:rPr lang="fr-FR" dirty="0" err="1"/>
              <a:t>build</a:t>
            </a:r>
            <a:endParaRPr lang="fr-FR" dirty="0"/>
          </a:p>
          <a:p>
            <a:pPr lvl="1"/>
            <a:r>
              <a:rPr lang="fr-FR" dirty="0"/>
              <a:t>passer les variables d’environnement au moment du run</a:t>
            </a:r>
          </a:p>
          <a:p>
            <a:pPr lvl="1"/>
            <a:r>
              <a:rPr lang="fr-FR" dirty="0"/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076530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0</TotalTime>
  <Words>80</Words>
  <Application>Microsoft Office PowerPoint</Application>
  <PresentationFormat>Grand écran</PresentationFormat>
  <Paragraphs>29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Tenorite</vt:lpstr>
      <vt:lpstr>Wingdings</vt:lpstr>
      <vt:lpstr>Monoline</vt:lpstr>
      <vt:lpstr>CD/CI</vt:lpstr>
      <vt:lpstr>Déploiement Kubernetes</vt:lpstr>
      <vt:lpstr>Sécurisation de l’architecture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Eddie Jaffuel</cp:lastModifiedBy>
  <cp:revision>93</cp:revision>
  <dcterms:created xsi:type="dcterms:W3CDTF">2024-02-05T07:48:41Z</dcterms:created>
  <dcterms:modified xsi:type="dcterms:W3CDTF">2025-02-11T04:39:41Z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