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28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24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…</a:t>
            </a:r>
          </a:p>
          <a:p>
            <a:r>
              <a:rPr lang="fr-FR" dirty="0"/>
              <a:t>Tests de </a:t>
            </a:r>
            <a:r>
              <a:rPr lang="fr-FR"/>
              <a:t>différents niveaux…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13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Tenorite</vt:lpstr>
      <vt:lpstr>Wingdings</vt:lpstr>
      <vt:lpstr>Monoline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87</cp:revision>
  <dcterms:created xsi:type="dcterms:W3CDTF">2024-02-05T07:48:41Z</dcterms:created>
  <dcterms:modified xsi:type="dcterms:W3CDTF">2025-02-11T04:40:15Z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