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7" r:id="rId6"/>
    <p:sldId id="285" r:id="rId7"/>
    <p:sldId id="288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26144" y="3931154"/>
            <a:ext cx="6381948" cy="2425195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Sur modification dans la branche /main (Pull </a:t>
            </a:r>
            <a:r>
              <a:rPr lang="fr-FR" sz="2000" dirty="0" err="1"/>
              <a:t>Request</a:t>
            </a:r>
            <a:r>
              <a:rPr lang="fr-FR" sz="2000" dirty="0"/>
              <a:t>)</a:t>
            </a:r>
          </a:p>
          <a:p>
            <a:r>
              <a:rPr lang="fr-FR" sz="2000" dirty="0"/>
              <a:t>Run tests unitaires</a:t>
            </a:r>
          </a:p>
          <a:p>
            <a:r>
              <a:rPr lang="fr-FR" sz="2000" dirty="0" err="1"/>
              <a:t>Build</a:t>
            </a:r>
            <a:r>
              <a:rPr lang="fr-FR" sz="2000" dirty="0"/>
              <a:t> des dockers</a:t>
            </a:r>
          </a:p>
          <a:p>
            <a:r>
              <a:rPr lang="fr-FR" sz="2000" dirty="0"/>
              <a:t>Run tests intégrations &amp; fonctionnels</a:t>
            </a:r>
          </a:p>
          <a:p>
            <a:r>
              <a:rPr lang="fr-FR" sz="2000" dirty="0"/>
              <a:t>Push sur Docker Hub</a:t>
            </a:r>
          </a:p>
          <a:p>
            <a:r>
              <a:rPr lang="fr-FR" sz="2000" dirty="0"/>
              <a:t>Modification du repo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: </a:t>
            </a:r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1" y="1199072"/>
            <a:ext cx="4478517" cy="5436866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pPr lvl="1"/>
            <a:r>
              <a:rPr lang="en-US" dirty="0" err="1"/>
              <a:t>Accès</a:t>
            </a:r>
            <a:r>
              <a:rPr lang="en-US" dirty="0"/>
              <a:t> externe aux volumes </a:t>
            </a:r>
            <a:r>
              <a:rPr lang="en-US" dirty="0" err="1"/>
              <a:t>partagés</a:t>
            </a:r>
            <a:r>
              <a:rPr lang="en-US" dirty="0"/>
              <a:t> entre dockers </a:t>
            </a:r>
            <a:r>
              <a:rPr lang="en-US" dirty="0" err="1"/>
              <a:t>est</a:t>
            </a:r>
            <a:r>
              <a:rPr lang="en-US" dirty="0"/>
              <a:t> impossible</a:t>
            </a:r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réglementé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Keycloack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210</Words>
  <Application>Microsoft Office PowerPoint</Application>
  <PresentationFormat>Grand écran</PresentationFormat>
  <Paragraphs>44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Tenorite</vt:lpstr>
      <vt:lpstr>Wingdings</vt:lpstr>
      <vt:lpstr>Monoline</vt:lpstr>
      <vt:lpstr>CI : Jenkins</vt:lpstr>
      <vt:lpstr>CD : ArgoCD</vt:lpstr>
      <vt:lpstr>Déploiement Kubernetes</vt:lpstr>
      <vt:lpstr>API Gateway</vt:lpstr>
      <vt:lpstr>Sécurisation de l’architecture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104</cp:revision>
  <dcterms:created xsi:type="dcterms:W3CDTF">2024-02-05T07:48:41Z</dcterms:created>
  <dcterms:modified xsi:type="dcterms:W3CDTF">2025-02-13T09:11:45Z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