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84" r:id="rId7"/>
    <p:sldId id="286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pPr lvl="1"/>
            <a:r>
              <a:rPr lang="fr-FR" dirty="0"/>
              <a:t>Ajouter un slide sur le versioning des données et des modèles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  <a:p>
            <a:pPr lvl="1"/>
            <a:r>
              <a:rPr lang="fr-FR" dirty="0"/>
              <a:t>Ajouter un slide sur le versioning entre Repo Code et Repo </a:t>
            </a:r>
            <a:r>
              <a:rPr lang="fr-FR" dirty="0" err="1"/>
              <a:t>Deploiement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 dirty="0"/>
              <a:t> CV : Computer Vision</a:t>
            </a:r>
          </a:p>
          <a:p>
            <a:pPr lvl="2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4342D-2402-D435-6C9A-7899B21D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53" y="701218"/>
            <a:ext cx="5716289" cy="5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3FB532-7213-8FF8-CB41-0087BE54D014}"/>
              </a:ext>
            </a:extLst>
          </p:cNvPr>
          <p:cNvSpPr txBox="1"/>
          <p:nvPr/>
        </p:nvSpPr>
        <p:spPr>
          <a:xfrm>
            <a:off x="7507042" y="1800520"/>
            <a:ext cx="4446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Reprendre ce schéma et le simplifier !</a:t>
            </a:r>
          </a:p>
          <a:p>
            <a:endParaRPr lang="fr-FR" sz="3200" dirty="0"/>
          </a:p>
          <a:p>
            <a:r>
              <a:rPr lang="fr-FR" sz="3200" dirty="0"/>
              <a:t>En lien avec les autres Schéma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pPr lvl="1"/>
            <a:r>
              <a:rPr lang="fr-FR" dirty="0"/>
              <a:t>Ajouter un slide sur le versioning des données et des modèles</a:t>
            </a:r>
          </a:p>
          <a:p>
            <a:r>
              <a:rPr lang="fr-FR"/>
              <a:t>Pipeline Prédiction </a:t>
            </a:r>
            <a:r>
              <a:rPr lang="fr-FR" dirty="0"/>
              <a:t>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  <a:p>
            <a:pPr lvl="1"/>
            <a:r>
              <a:rPr lang="fr-FR" dirty="0"/>
              <a:t>Ajouter un slide sur le versioning entre Repo Code et Repo </a:t>
            </a:r>
            <a:r>
              <a:rPr lang="fr-FR" dirty="0" err="1"/>
              <a:t>Deploiement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340</Words>
  <Application>Microsoft Office PowerPoint</Application>
  <PresentationFormat>Grand écran</PresentationFormat>
  <Paragraphs>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121</cp:revision>
  <dcterms:created xsi:type="dcterms:W3CDTF">2024-02-05T07:48:41Z</dcterms:created>
  <dcterms:modified xsi:type="dcterms:W3CDTF">2025-02-13T15:15:56Z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